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56" r:id="rId2"/>
    <p:sldId id="273" r:id="rId3"/>
    <p:sldId id="257" r:id="rId4"/>
    <p:sldId id="258" r:id="rId5"/>
    <p:sldId id="259" r:id="rId6"/>
    <p:sldId id="260" r:id="rId7"/>
    <p:sldId id="261" r:id="rId8"/>
    <p:sldId id="262" r:id="rId9"/>
    <p:sldId id="263" r:id="rId10"/>
    <p:sldId id="264" r:id="rId11"/>
    <p:sldId id="281" r:id="rId12"/>
    <p:sldId id="282" r:id="rId13"/>
    <p:sldId id="265" r:id="rId14"/>
    <p:sldId id="266" r:id="rId15"/>
    <p:sldId id="274" r:id="rId16"/>
    <p:sldId id="277" r:id="rId17"/>
    <p:sldId id="413" r:id="rId18"/>
    <p:sldId id="421" r:id="rId19"/>
    <p:sldId id="422" r:id="rId20"/>
    <p:sldId id="278" r:id="rId21"/>
    <p:sldId id="279" r:id="rId22"/>
    <p:sldId id="267" r:id="rId23"/>
    <p:sldId id="283" r:id="rId24"/>
    <p:sldId id="284" r:id="rId25"/>
    <p:sldId id="285" r:id="rId26"/>
    <p:sldId id="414" r:id="rId27"/>
    <p:sldId id="268" r:id="rId28"/>
    <p:sldId id="280" r:id="rId29"/>
    <p:sldId id="269" r:id="rId30"/>
    <p:sldId id="271" r:id="rId31"/>
    <p:sldId id="286" r:id="rId32"/>
    <p:sldId id="287" r:id="rId33"/>
    <p:sldId id="288" r:id="rId34"/>
    <p:sldId id="415" r:id="rId35"/>
    <p:sldId id="416" r:id="rId36"/>
    <p:sldId id="417" r:id="rId37"/>
    <p:sldId id="418" r:id="rId38"/>
    <p:sldId id="419" r:id="rId39"/>
    <p:sldId id="420" r:id="rId40"/>
    <p:sldId id="272" r:id="rId41"/>
  </p:sldIdLst>
  <p:sldSz cx="20104100" cy="11309350"/>
  <p:notesSz cx="20104100" cy="1130935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5A9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631E265-0D32-445D-B4F8-CB6E0AA141F7}" v="99" dt="2022-04-22T17:40:49.569"/>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13" autoAdjust="0"/>
    <p:restoredTop sz="94660"/>
  </p:normalViewPr>
  <p:slideViewPr>
    <p:cSldViewPr>
      <p:cViewPr varScale="1">
        <p:scale>
          <a:sx n="42" d="100"/>
          <a:sy n="42" d="100"/>
        </p:scale>
        <p:origin x="762" y="3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11387138" y="0"/>
            <a:ext cx="8712200" cy="566738"/>
          </a:xfrm>
          <a:prstGeom prst="rect">
            <a:avLst/>
          </a:prstGeom>
        </p:spPr>
        <p:txBody>
          <a:bodyPr vert="horz" lIns="91440" tIns="45720" rIns="91440" bIns="45720" rtlCol="0"/>
          <a:lstStyle>
            <a:lvl1pPr algn="r">
              <a:defRPr sz="1200"/>
            </a:lvl1pPr>
          </a:lstStyle>
          <a:p>
            <a:fld id="{523AE885-DD6F-4E72-AA6C-BE97B3656B36}" type="datetimeFigureOut">
              <a:rPr lang="it-IT" smtClean="0"/>
              <a:t>01/05/2022</a:t>
            </a:fld>
            <a:endParaRPr lang="it-IT"/>
          </a:p>
        </p:txBody>
      </p:sp>
      <p:sp>
        <p:nvSpPr>
          <p:cNvPr id="4" name="Segnaposto immagine diapositiva 3"/>
          <p:cNvSpPr>
            <a:spLocks noGrp="1" noRot="1" noChangeAspect="1"/>
          </p:cNvSpPr>
          <p:nvPr>
            <p:ph type="sldImg" idx="2"/>
          </p:nvPr>
        </p:nvSpPr>
        <p:spPr>
          <a:xfrm>
            <a:off x="6659563" y="1414463"/>
            <a:ext cx="6784975" cy="381635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2009775" y="5441950"/>
            <a:ext cx="16084550" cy="4454525"/>
          </a:xfrm>
          <a:prstGeom prst="rect">
            <a:avLst/>
          </a:prstGeom>
        </p:spPr>
        <p:txBody>
          <a:bodyPr vert="horz" lIns="91440" tIns="45720" rIns="91440" bIns="45720" rtlCol="0"/>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10742613"/>
            <a:ext cx="8712200" cy="56673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11387138" y="10742613"/>
            <a:ext cx="8712200" cy="566737"/>
          </a:xfrm>
          <a:prstGeom prst="rect">
            <a:avLst/>
          </a:prstGeom>
        </p:spPr>
        <p:txBody>
          <a:bodyPr vert="horz" lIns="91440" tIns="45720" rIns="91440" bIns="45720" rtlCol="0" anchor="b"/>
          <a:lstStyle>
            <a:lvl1pPr algn="r">
              <a:defRPr sz="1200"/>
            </a:lvl1pPr>
          </a:lstStyle>
          <a:p>
            <a:fld id="{F986D31B-4AF9-4880-BA86-D19533132752}" type="slidenum">
              <a:rPr lang="it-IT" smtClean="0"/>
              <a:t>‹N›</a:t>
            </a:fld>
            <a:endParaRPr lang="it-IT"/>
          </a:p>
        </p:txBody>
      </p:sp>
    </p:spTree>
    <p:extLst>
      <p:ext uri="{BB962C8B-B14F-4D97-AF65-F5344CB8AC3E}">
        <p14:creationId xmlns:p14="http://schemas.microsoft.com/office/powerpoint/2010/main" val="9110516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F986D31B-4AF9-4880-BA86-D19533132752}" type="slidenum">
              <a:rPr lang="it-IT" smtClean="0"/>
              <a:t>9</a:t>
            </a:fld>
            <a:endParaRPr lang="it-IT"/>
          </a:p>
        </p:txBody>
      </p:sp>
    </p:spTree>
    <p:extLst>
      <p:ext uri="{BB962C8B-B14F-4D97-AF65-F5344CB8AC3E}">
        <p14:creationId xmlns:p14="http://schemas.microsoft.com/office/powerpoint/2010/main" val="41746799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678718" y="699320"/>
            <a:ext cx="6746663" cy="591185"/>
          </a:xfrm>
          <a:prstGeom prst="rect">
            <a:avLst/>
          </a:prstGeom>
        </p:spPr>
        <p:txBody>
          <a:bodyPr wrap="square" lIns="0" tIns="0" rIns="0" bIns="0">
            <a:spAutoFit/>
          </a:bodyPr>
          <a:lstStyle>
            <a:lvl1pPr>
              <a:defRPr sz="3700" b="1" i="0">
                <a:solidFill>
                  <a:srgbClr val="071733"/>
                </a:solidFill>
                <a:latin typeface="Arial"/>
                <a:cs typeface="Arial"/>
              </a:defRPr>
            </a:lvl1pPr>
          </a:lstStyle>
          <a:p>
            <a:endParaRPr/>
          </a:p>
        </p:txBody>
      </p:sp>
      <p:sp>
        <p:nvSpPr>
          <p:cNvPr id="3" name="Holder 3"/>
          <p:cNvSpPr>
            <a:spLocks noGrp="1"/>
          </p:cNvSpPr>
          <p:nvPr>
            <p:ph type="subTitle" idx="4"/>
          </p:nvPr>
        </p:nvSpPr>
        <p:spPr>
          <a:xfrm>
            <a:off x="3015615" y="6333236"/>
            <a:ext cx="14072870" cy="2827337"/>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5/1/2022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6844555" y="0"/>
            <a:ext cx="6415405" cy="11308715"/>
          </a:xfrm>
          <a:custGeom>
            <a:avLst/>
            <a:gdLst/>
            <a:ahLst/>
            <a:cxnLst/>
            <a:rect l="l" t="t" r="r" b="b"/>
            <a:pathLst>
              <a:path w="6415405" h="11308715">
                <a:moveTo>
                  <a:pt x="0" y="0"/>
                </a:moveTo>
                <a:lnTo>
                  <a:pt x="6414987" y="0"/>
                </a:lnTo>
                <a:lnTo>
                  <a:pt x="6414987" y="11308556"/>
                </a:lnTo>
                <a:lnTo>
                  <a:pt x="0" y="11308556"/>
                </a:lnTo>
                <a:lnTo>
                  <a:pt x="0" y="0"/>
                </a:lnTo>
                <a:close/>
              </a:path>
            </a:pathLst>
          </a:custGeom>
          <a:solidFill>
            <a:srgbClr val="315A9D">
              <a:alpha val="59999"/>
            </a:srgbClr>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5750" b="1" i="0">
                <a:solidFill>
                  <a:srgbClr val="071733"/>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5/1/2022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6844555" y="0"/>
            <a:ext cx="6415405" cy="11308715"/>
          </a:xfrm>
          <a:custGeom>
            <a:avLst/>
            <a:gdLst/>
            <a:ahLst/>
            <a:cxnLst/>
            <a:rect l="l" t="t" r="r" b="b"/>
            <a:pathLst>
              <a:path w="6415405" h="11308715">
                <a:moveTo>
                  <a:pt x="0" y="0"/>
                </a:moveTo>
                <a:lnTo>
                  <a:pt x="6414987" y="0"/>
                </a:lnTo>
                <a:lnTo>
                  <a:pt x="6414987" y="11308556"/>
                </a:lnTo>
                <a:lnTo>
                  <a:pt x="0" y="11308556"/>
                </a:lnTo>
                <a:lnTo>
                  <a:pt x="0" y="0"/>
                </a:lnTo>
                <a:close/>
              </a:path>
            </a:pathLst>
          </a:custGeom>
          <a:solidFill>
            <a:srgbClr val="315A9D">
              <a:alpha val="59999"/>
            </a:srgbClr>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5750" b="1" i="0">
                <a:solidFill>
                  <a:srgbClr val="071733"/>
                </a:solidFill>
                <a:latin typeface="Arial"/>
                <a:cs typeface="Arial"/>
              </a:defRPr>
            </a:lvl1pPr>
          </a:lstStyle>
          <a:p>
            <a:endParaRPr/>
          </a:p>
        </p:txBody>
      </p:sp>
      <p:sp>
        <p:nvSpPr>
          <p:cNvPr id="3" name="Holder 3"/>
          <p:cNvSpPr>
            <a:spLocks noGrp="1"/>
          </p:cNvSpPr>
          <p:nvPr>
            <p:ph sz="half" idx="2"/>
          </p:nvPr>
        </p:nvSpPr>
        <p:spPr>
          <a:xfrm>
            <a:off x="1005205" y="2601150"/>
            <a:ext cx="8745284" cy="746417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10353611" y="2601150"/>
            <a:ext cx="8745284" cy="746417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5/1/2022</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750" b="1" i="0">
                <a:solidFill>
                  <a:srgbClr val="071733"/>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5/1/2022</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5/1/2022</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Vuota">
    <p:spTree>
      <p:nvGrpSpPr>
        <p:cNvPr id="1" name=""/>
        <p:cNvGrpSpPr/>
        <p:nvPr/>
      </p:nvGrpSpPr>
      <p:grpSpPr>
        <a:xfrm>
          <a:off x="0" y="0"/>
          <a:ext cx="0" cy="0"/>
          <a:chOff x="0" y="0"/>
          <a:chExt cx="0" cy="0"/>
        </a:xfrm>
      </p:grpSpPr>
      <p:sp>
        <p:nvSpPr>
          <p:cNvPr id="2" name="Segnaposto data 3">
            <a:extLst>
              <a:ext uri="{FF2B5EF4-FFF2-40B4-BE49-F238E27FC236}">
                <a16:creationId xmlns:a16="http://schemas.microsoft.com/office/drawing/2014/main" id="{C1C72F0B-B6BD-47AA-8C6D-9DB87ABE4A03}"/>
              </a:ext>
            </a:extLst>
          </p:cNvPr>
          <p:cNvSpPr>
            <a:spLocks noGrp="1"/>
          </p:cNvSpPr>
          <p:nvPr>
            <p:ph type="dt" sz="half" idx="10"/>
          </p:nvPr>
        </p:nvSpPr>
        <p:spPr>
          <a:xfrm>
            <a:off x="1005205" y="10517696"/>
            <a:ext cx="4623943" cy="276999"/>
          </a:xfrm>
        </p:spPr>
        <p:txBody>
          <a:bodyPr/>
          <a:lstStyle>
            <a:lvl1pPr>
              <a:defRPr/>
            </a:lvl1pPr>
          </a:lstStyle>
          <a:p>
            <a:pPr>
              <a:defRPr/>
            </a:pPr>
            <a:fld id="{5AC34DD1-4758-4050-8EDE-85B69E4D0D84}" type="datetimeFigureOut">
              <a:rPr lang="it-IT"/>
              <a:pPr>
                <a:defRPr/>
              </a:pPr>
              <a:t>01/05/2022</a:t>
            </a:fld>
            <a:endParaRPr lang="it-IT"/>
          </a:p>
        </p:txBody>
      </p:sp>
      <p:sp>
        <p:nvSpPr>
          <p:cNvPr id="3" name="Segnaposto piè di pagina 4">
            <a:extLst>
              <a:ext uri="{FF2B5EF4-FFF2-40B4-BE49-F238E27FC236}">
                <a16:creationId xmlns:a16="http://schemas.microsoft.com/office/drawing/2014/main" id="{8C73B020-BC04-4177-8C73-01CBFB13E1B5}"/>
              </a:ext>
            </a:extLst>
          </p:cNvPr>
          <p:cNvSpPr>
            <a:spLocks noGrp="1"/>
          </p:cNvSpPr>
          <p:nvPr>
            <p:ph type="ftr" sz="quarter" idx="11"/>
          </p:nvPr>
        </p:nvSpPr>
        <p:spPr>
          <a:xfrm>
            <a:off x="6835394" y="10517696"/>
            <a:ext cx="6433312" cy="276999"/>
          </a:xfrm>
        </p:spPr>
        <p:txBody>
          <a:bodyPr/>
          <a:lstStyle>
            <a:lvl1pPr>
              <a:defRPr/>
            </a:lvl1pPr>
          </a:lstStyle>
          <a:p>
            <a:pPr>
              <a:defRPr/>
            </a:pPr>
            <a:endParaRPr lang="it-IT"/>
          </a:p>
        </p:txBody>
      </p:sp>
      <p:sp>
        <p:nvSpPr>
          <p:cNvPr id="4" name="Segnaposto numero diapositiva 5">
            <a:extLst>
              <a:ext uri="{FF2B5EF4-FFF2-40B4-BE49-F238E27FC236}">
                <a16:creationId xmlns:a16="http://schemas.microsoft.com/office/drawing/2014/main" id="{73F7EE9C-FC6C-4E50-8101-804B07066987}"/>
              </a:ext>
            </a:extLst>
          </p:cNvPr>
          <p:cNvSpPr>
            <a:spLocks noGrp="1"/>
          </p:cNvSpPr>
          <p:nvPr>
            <p:ph type="sldNum" sz="quarter" idx="12"/>
          </p:nvPr>
        </p:nvSpPr>
        <p:spPr>
          <a:xfrm>
            <a:off x="14474953" y="10517696"/>
            <a:ext cx="4623943" cy="276999"/>
          </a:xfrm>
        </p:spPr>
        <p:txBody>
          <a:bodyPr/>
          <a:lstStyle>
            <a:lvl1pPr>
              <a:defRPr/>
            </a:lvl1pPr>
          </a:lstStyle>
          <a:p>
            <a:fld id="{9E0BECE4-1CAD-4207-BB11-ACFA647953CC}" type="slidenum">
              <a:rPr lang="it-IT" altLang="it-IT"/>
              <a:pPr/>
              <a:t>‹N›</a:t>
            </a:fld>
            <a:endParaRPr lang="it-IT" altLang="it-IT"/>
          </a:p>
        </p:txBody>
      </p:sp>
    </p:spTree>
    <p:extLst>
      <p:ext uri="{BB962C8B-B14F-4D97-AF65-F5344CB8AC3E}">
        <p14:creationId xmlns:p14="http://schemas.microsoft.com/office/powerpoint/2010/main" val="30940493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Titolo e sottotitolo">
    <p:spTree>
      <p:nvGrpSpPr>
        <p:cNvPr id="1" name=""/>
        <p:cNvGrpSpPr/>
        <p:nvPr/>
      </p:nvGrpSpPr>
      <p:grpSpPr>
        <a:xfrm>
          <a:off x="0" y="0"/>
          <a:ext cx="0" cy="0"/>
          <a:chOff x="0" y="0"/>
          <a:chExt cx="0" cy="0"/>
        </a:xfrm>
      </p:grpSpPr>
      <p:sp>
        <p:nvSpPr>
          <p:cNvPr id="11" name="Titolo Testo"/>
          <p:cNvSpPr txBox="1">
            <a:spLocks noGrp="1"/>
          </p:cNvSpPr>
          <p:nvPr>
            <p:ph type="title"/>
          </p:nvPr>
        </p:nvSpPr>
        <p:spPr>
          <a:xfrm>
            <a:off x="1465924" y="4843118"/>
            <a:ext cx="17172252" cy="884858"/>
          </a:xfrm>
          <a:prstGeom prst="rect">
            <a:avLst/>
          </a:prstGeom>
        </p:spPr>
        <p:txBody>
          <a:bodyPr anchor="b"/>
          <a:lstStyle/>
          <a:p>
            <a:r>
              <a:t>Titolo Testo</a:t>
            </a:r>
          </a:p>
        </p:txBody>
      </p:sp>
      <p:sp>
        <p:nvSpPr>
          <p:cNvPr id="12" name="Corpo livello uno…"/>
          <p:cNvSpPr txBox="1">
            <a:spLocks noGrp="1"/>
          </p:cNvSpPr>
          <p:nvPr>
            <p:ph type="body" sz="quarter" idx="1"/>
          </p:nvPr>
        </p:nvSpPr>
        <p:spPr>
          <a:xfrm>
            <a:off x="1465924" y="5832692"/>
            <a:ext cx="17172252" cy="3425618"/>
          </a:xfrm>
          <a:prstGeom prst="rect">
            <a:avLst/>
          </a:prstGeom>
        </p:spPr>
        <p:txBody>
          <a:bodyPr anchor="t"/>
          <a:lstStyle>
            <a:lvl1pPr marL="0" indent="0" algn="ctr">
              <a:spcBef>
                <a:spcPts val="0"/>
              </a:spcBef>
              <a:buSzTx/>
              <a:buNone/>
              <a:defRPr sz="4452"/>
            </a:lvl1pPr>
            <a:lvl2pPr marL="0" indent="188481" algn="ctr">
              <a:spcBef>
                <a:spcPts val="0"/>
              </a:spcBef>
              <a:buSzTx/>
              <a:buNone/>
              <a:defRPr sz="4452"/>
            </a:lvl2pPr>
            <a:lvl3pPr marL="0" indent="376961" algn="ctr">
              <a:spcBef>
                <a:spcPts val="0"/>
              </a:spcBef>
              <a:buSzTx/>
              <a:buNone/>
              <a:defRPr sz="4452"/>
            </a:lvl3pPr>
            <a:lvl4pPr marL="0" indent="565442" algn="ctr">
              <a:spcBef>
                <a:spcPts val="0"/>
              </a:spcBef>
              <a:buSzTx/>
              <a:buNone/>
              <a:defRPr sz="4452"/>
            </a:lvl4pPr>
            <a:lvl5pPr marL="0" indent="753923" algn="ctr">
              <a:spcBef>
                <a:spcPts val="0"/>
              </a:spcBef>
              <a:buSzTx/>
              <a:buNone/>
              <a:defRPr sz="4452"/>
            </a:lvl5pPr>
          </a:lstStyle>
          <a:p>
            <a:r>
              <a:t>Corpo livello uno</a:t>
            </a:r>
          </a:p>
          <a:p>
            <a:pPr lvl="1"/>
            <a:r>
              <a:t>Corpo livello due</a:t>
            </a:r>
          </a:p>
          <a:p>
            <a:pPr lvl="2"/>
            <a:r>
              <a:t>Corpo livello tre</a:t>
            </a:r>
          </a:p>
          <a:p>
            <a:pPr lvl="3"/>
            <a:r>
              <a:t>Corpo livello quattro</a:t>
            </a:r>
          </a:p>
          <a:p>
            <a:pPr lvl="4"/>
            <a:r>
              <a:t>Corpo livello cinque</a:t>
            </a:r>
          </a:p>
        </p:txBody>
      </p:sp>
      <p:sp>
        <p:nvSpPr>
          <p:cNvPr id="13" name="Numero diapositiva"/>
          <p:cNvSpPr txBox="1">
            <a:spLocks noGrp="1"/>
          </p:cNvSpPr>
          <p:nvPr>
            <p:ph type="sldNum" sz="quarter" idx="2"/>
          </p:nvPr>
        </p:nvSpPr>
        <p:spPr>
          <a:xfrm>
            <a:off x="14474953" y="10517696"/>
            <a:ext cx="4623943" cy="276999"/>
          </a:xfrm>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3498257498"/>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73669" y="3861527"/>
            <a:ext cx="4731385" cy="905510"/>
          </a:xfrm>
          <a:prstGeom prst="rect">
            <a:avLst/>
          </a:prstGeom>
        </p:spPr>
        <p:txBody>
          <a:bodyPr wrap="square" lIns="0" tIns="0" rIns="0" bIns="0">
            <a:spAutoFit/>
          </a:bodyPr>
          <a:lstStyle>
            <a:lvl1pPr>
              <a:defRPr sz="5750" b="1" i="0">
                <a:solidFill>
                  <a:srgbClr val="071733"/>
                </a:solidFill>
                <a:latin typeface="Arial"/>
                <a:cs typeface="Arial"/>
              </a:defRPr>
            </a:lvl1pPr>
          </a:lstStyle>
          <a:p>
            <a:endParaRPr/>
          </a:p>
        </p:txBody>
      </p:sp>
      <p:sp>
        <p:nvSpPr>
          <p:cNvPr id="3" name="Holder 3"/>
          <p:cNvSpPr>
            <a:spLocks noGrp="1"/>
          </p:cNvSpPr>
          <p:nvPr>
            <p:ph type="body" idx="1"/>
          </p:nvPr>
        </p:nvSpPr>
        <p:spPr>
          <a:xfrm>
            <a:off x="1005205" y="2601150"/>
            <a:ext cx="18093690" cy="7464171"/>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6835394" y="10517696"/>
            <a:ext cx="6433312" cy="565467"/>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1005205" y="10517696"/>
            <a:ext cx="4623943" cy="565467"/>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5/1/2022</a:t>
            </a:fld>
            <a:endParaRPr lang="en-US"/>
          </a:p>
        </p:txBody>
      </p:sp>
      <p:sp>
        <p:nvSpPr>
          <p:cNvPr id="6" name="Holder 6"/>
          <p:cNvSpPr>
            <a:spLocks noGrp="1"/>
          </p:cNvSpPr>
          <p:nvPr>
            <p:ph type="sldNum" sz="quarter" idx="7"/>
          </p:nvPr>
        </p:nvSpPr>
        <p:spPr>
          <a:xfrm>
            <a:off x="14474953" y="10517696"/>
            <a:ext cx="4623943" cy="565467"/>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jpg"/><Relationship Id="rId2" Type="http://schemas.openxmlformats.org/officeDocument/2006/relationships/image" Target="../media/image3.png"/><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image" Target="../media/image6.jp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18" Type="http://schemas.openxmlformats.org/officeDocument/2006/relationships/image" Target="../media/image30.png"/><Relationship Id="rId26" Type="http://schemas.openxmlformats.org/officeDocument/2006/relationships/image" Target="../media/image38.png"/><Relationship Id="rId3" Type="http://schemas.openxmlformats.org/officeDocument/2006/relationships/image" Target="../media/image15.png"/><Relationship Id="rId21" Type="http://schemas.openxmlformats.org/officeDocument/2006/relationships/image" Target="../media/image33.png"/><Relationship Id="rId7" Type="http://schemas.openxmlformats.org/officeDocument/2006/relationships/image" Target="../media/image19.png"/><Relationship Id="rId12" Type="http://schemas.openxmlformats.org/officeDocument/2006/relationships/image" Target="../media/image24.png"/><Relationship Id="rId17" Type="http://schemas.openxmlformats.org/officeDocument/2006/relationships/image" Target="../media/image29.png"/><Relationship Id="rId25" Type="http://schemas.openxmlformats.org/officeDocument/2006/relationships/image" Target="../media/image37.png"/><Relationship Id="rId2" Type="http://schemas.openxmlformats.org/officeDocument/2006/relationships/image" Target="../media/image14.png"/><Relationship Id="rId16" Type="http://schemas.openxmlformats.org/officeDocument/2006/relationships/image" Target="../media/image28.png"/><Relationship Id="rId20" Type="http://schemas.openxmlformats.org/officeDocument/2006/relationships/image" Target="../media/image32.png"/><Relationship Id="rId29"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image" Target="../media/image18.png"/><Relationship Id="rId11" Type="http://schemas.openxmlformats.org/officeDocument/2006/relationships/image" Target="../media/image23.png"/><Relationship Id="rId24" Type="http://schemas.openxmlformats.org/officeDocument/2006/relationships/image" Target="../media/image36.png"/><Relationship Id="rId5" Type="http://schemas.openxmlformats.org/officeDocument/2006/relationships/image" Target="../media/image17.png"/><Relationship Id="rId15" Type="http://schemas.openxmlformats.org/officeDocument/2006/relationships/image" Target="../media/image27.png"/><Relationship Id="rId23" Type="http://schemas.openxmlformats.org/officeDocument/2006/relationships/image" Target="../media/image35.png"/><Relationship Id="rId28" Type="http://schemas.openxmlformats.org/officeDocument/2006/relationships/image" Target="../media/image40.png"/><Relationship Id="rId10" Type="http://schemas.openxmlformats.org/officeDocument/2006/relationships/image" Target="../media/image22.png"/><Relationship Id="rId19" Type="http://schemas.openxmlformats.org/officeDocument/2006/relationships/image" Target="../media/image31.png"/><Relationship Id="rId4" Type="http://schemas.openxmlformats.org/officeDocument/2006/relationships/image" Target="../media/image16.png"/><Relationship Id="rId9" Type="http://schemas.openxmlformats.org/officeDocument/2006/relationships/image" Target="../media/image21.png"/><Relationship Id="rId14" Type="http://schemas.openxmlformats.org/officeDocument/2006/relationships/image" Target="../media/image26.png"/><Relationship Id="rId22" Type="http://schemas.openxmlformats.org/officeDocument/2006/relationships/image" Target="../media/image34.png"/><Relationship Id="rId27" Type="http://schemas.openxmlformats.org/officeDocument/2006/relationships/image" Target="../media/image39.png"/><Relationship Id="rId30" Type="http://schemas.openxmlformats.org/officeDocument/2006/relationships/image" Target="../media/image42.png"/></Relationships>
</file>

<file path=ppt/slides/_rels/slide7.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54.png"/><Relationship Id="rId18" Type="http://schemas.openxmlformats.org/officeDocument/2006/relationships/image" Target="../media/image59.png"/><Relationship Id="rId3" Type="http://schemas.openxmlformats.org/officeDocument/2006/relationships/image" Target="../media/image44.png"/><Relationship Id="rId7" Type="http://schemas.openxmlformats.org/officeDocument/2006/relationships/image" Target="../media/image48.png"/><Relationship Id="rId12" Type="http://schemas.openxmlformats.org/officeDocument/2006/relationships/image" Target="../media/image53.png"/><Relationship Id="rId17" Type="http://schemas.openxmlformats.org/officeDocument/2006/relationships/image" Target="../media/image58.png"/><Relationship Id="rId2" Type="http://schemas.openxmlformats.org/officeDocument/2006/relationships/image" Target="../media/image43.png"/><Relationship Id="rId16" Type="http://schemas.openxmlformats.org/officeDocument/2006/relationships/image" Target="../media/image57.png"/><Relationship Id="rId1" Type="http://schemas.openxmlformats.org/officeDocument/2006/relationships/slideLayout" Target="../slideLayouts/slideLayout2.xml"/><Relationship Id="rId6" Type="http://schemas.openxmlformats.org/officeDocument/2006/relationships/image" Target="../media/image47.png"/><Relationship Id="rId11" Type="http://schemas.openxmlformats.org/officeDocument/2006/relationships/image" Target="../media/image52.png"/><Relationship Id="rId5" Type="http://schemas.openxmlformats.org/officeDocument/2006/relationships/image" Target="../media/image46.png"/><Relationship Id="rId15" Type="http://schemas.openxmlformats.org/officeDocument/2006/relationships/image" Target="../media/image56.png"/><Relationship Id="rId10" Type="http://schemas.openxmlformats.org/officeDocument/2006/relationships/image" Target="../media/image51.png"/><Relationship Id="rId4" Type="http://schemas.openxmlformats.org/officeDocument/2006/relationships/image" Target="../media/image45.png"/><Relationship Id="rId9" Type="http://schemas.openxmlformats.org/officeDocument/2006/relationships/image" Target="../media/image50.png"/><Relationship Id="rId14" Type="http://schemas.openxmlformats.org/officeDocument/2006/relationships/image" Target="../media/image55.png"/></Relationships>
</file>

<file path=ppt/slides/_rels/slide8.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image" Target="../media/image60.png"/><Relationship Id="rId1" Type="http://schemas.openxmlformats.org/officeDocument/2006/relationships/slideLayout" Target="../slideLayouts/slideLayout3.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9.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10.xml.rels><?xml version="1.0" encoding="UTF-8" standalone="yes"?>
<Relationships xmlns="http://schemas.openxmlformats.org/package/2006/relationships"><Relationship Id="rId3" Type="http://schemas.openxmlformats.org/officeDocument/2006/relationships/image" Target="../media/image72.png"/><Relationship Id="rId7" Type="http://schemas.openxmlformats.org/officeDocument/2006/relationships/image" Target="../media/image76.png"/><Relationship Id="rId2" Type="http://schemas.openxmlformats.org/officeDocument/2006/relationships/image" Target="../media/image71.png"/><Relationship Id="rId1" Type="http://schemas.openxmlformats.org/officeDocument/2006/relationships/slideLayout" Target="../slideLayouts/slideLayout2.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1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3.png"/><Relationship Id="rId1" Type="http://schemas.openxmlformats.org/officeDocument/2006/relationships/slideLayout" Target="../slideLayouts/slideLayout6.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s>
</file>

<file path=ppt/slides/_rels/slide1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3.png"/><Relationship Id="rId1" Type="http://schemas.openxmlformats.org/officeDocument/2006/relationships/slideLayout" Target="../slideLayouts/slideLayout6.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s>
</file>

<file path=ppt/slides/_rels/slide1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www.garanteprivacy.it/" TargetMode="External"/><Relationship Id="rId2" Type="http://schemas.openxmlformats.org/officeDocument/2006/relationships/hyperlink" Target="mailto:cyberbullismo@gpdp.it" TargetMode="External"/><Relationship Id="rId1" Type="http://schemas.openxmlformats.org/officeDocument/2006/relationships/slideLayout" Target="../slideLayouts/slideLayout2.xml"/><Relationship Id="rId4" Type="http://schemas.openxmlformats.org/officeDocument/2006/relationships/image" Target="../media/image90.png"/></Relationships>
</file>

<file path=ppt/slides/_rels/slide25.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97.png"/><Relationship Id="rId3" Type="http://schemas.openxmlformats.org/officeDocument/2006/relationships/image" Target="../media/image92.png"/><Relationship Id="rId7" Type="http://schemas.openxmlformats.org/officeDocument/2006/relationships/image" Target="../media/image96.png"/><Relationship Id="rId2" Type="http://schemas.openxmlformats.org/officeDocument/2006/relationships/image" Target="../media/image91.png"/><Relationship Id="rId1" Type="http://schemas.openxmlformats.org/officeDocument/2006/relationships/slideLayout" Target="../slideLayouts/slideLayout1.xml"/><Relationship Id="rId6" Type="http://schemas.openxmlformats.org/officeDocument/2006/relationships/image" Target="../media/image95.png"/><Relationship Id="rId11" Type="http://schemas.openxmlformats.org/officeDocument/2006/relationships/image" Target="../media/image100.png"/><Relationship Id="rId5" Type="http://schemas.openxmlformats.org/officeDocument/2006/relationships/image" Target="../media/image94.png"/><Relationship Id="rId10" Type="http://schemas.openxmlformats.org/officeDocument/2006/relationships/image" Target="../media/image99.png"/><Relationship Id="rId4" Type="http://schemas.openxmlformats.org/officeDocument/2006/relationships/image" Target="../media/image93.png"/><Relationship Id="rId9" Type="http://schemas.openxmlformats.org/officeDocument/2006/relationships/image" Target="../media/image9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107.png"/><Relationship Id="rId3" Type="http://schemas.openxmlformats.org/officeDocument/2006/relationships/image" Target="../media/image102.png"/><Relationship Id="rId7" Type="http://schemas.openxmlformats.org/officeDocument/2006/relationships/image" Target="../media/image106.png"/><Relationship Id="rId2" Type="http://schemas.openxmlformats.org/officeDocument/2006/relationships/image" Target="../media/image101.png"/><Relationship Id="rId1" Type="http://schemas.openxmlformats.org/officeDocument/2006/relationships/slideLayout" Target="../slideLayouts/slideLayout4.xml"/><Relationship Id="rId6" Type="http://schemas.openxmlformats.org/officeDocument/2006/relationships/image" Target="../media/image105.png"/><Relationship Id="rId5" Type="http://schemas.openxmlformats.org/officeDocument/2006/relationships/image" Target="../media/image104.png"/><Relationship Id="rId4" Type="http://schemas.openxmlformats.org/officeDocument/2006/relationships/image" Target="../media/image103.png"/></Relationships>
</file>

<file path=ppt/slides/_rels/slide30.xml.rels><?xml version="1.0" encoding="UTF-8" standalone="yes"?>
<Relationships xmlns="http://schemas.openxmlformats.org/package/2006/relationships"><Relationship Id="rId8" Type="http://schemas.openxmlformats.org/officeDocument/2006/relationships/image" Target="../media/image114.png"/><Relationship Id="rId13" Type="http://schemas.openxmlformats.org/officeDocument/2006/relationships/image" Target="../media/image119.png"/><Relationship Id="rId18" Type="http://schemas.openxmlformats.org/officeDocument/2006/relationships/image" Target="../media/image124.png"/><Relationship Id="rId3" Type="http://schemas.openxmlformats.org/officeDocument/2006/relationships/image" Target="../media/image109.png"/><Relationship Id="rId21" Type="http://schemas.openxmlformats.org/officeDocument/2006/relationships/image" Target="../media/image127.png"/><Relationship Id="rId7" Type="http://schemas.openxmlformats.org/officeDocument/2006/relationships/image" Target="../media/image113.png"/><Relationship Id="rId12" Type="http://schemas.openxmlformats.org/officeDocument/2006/relationships/image" Target="../media/image118.png"/><Relationship Id="rId17" Type="http://schemas.openxmlformats.org/officeDocument/2006/relationships/image" Target="../media/image123.png"/><Relationship Id="rId2" Type="http://schemas.openxmlformats.org/officeDocument/2006/relationships/image" Target="../media/image108.png"/><Relationship Id="rId16" Type="http://schemas.openxmlformats.org/officeDocument/2006/relationships/image" Target="../media/image122.png"/><Relationship Id="rId20" Type="http://schemas.openxmlformats.org/officeDocument/2006/relationships/image" Target="../media/image126.png"/><Relationship Id="rId1" Type="http://schemas.openxmlformats.org/officeDocument/2006/relationships/slideLayout" Target="../slideLayouts/slideLayout1.xml"/><Relationship Id="rId6" Type="http://schemas.openxmlformats.org/officeDocument/2006/relationships/image" Target="../media/image112.png"/><Relationship Id="rId11" Type="http://schemas.openxmlformats.org/officeDocument/2006/relationships/image" Target="../media/image117.png"/><Relationship Id="rId5" Type="http://schemas.openxmlformats.org/officeDocument/2006/relationships/image" Target="../media/image111.png"/><Relationship Id="rId15" Type="http://schemas.openxmlformats.org/officeDocument/2006/relationships/image" Target="../media/image121.png"/><Relationship Id="rId23" Type="http://schemas.openxmlformats.org/officeDocument/2006/relationships/image" Target="../media/image129.png"/><Relationship Id="rId10" Type="http://schemas.openxmlformats.org/officeDocument/2006/relationships/image" Target="../media/image116.png"/><Relationship Id="rId19" Type="http://schemas.openxmlformats.org/officeDocument/2006/relationships/image" Target="../media/image125.png"/><Relationship Id="rId4" Type="http://schemas.openxmlformats.org/officeDocument/2006/relationships/image" Target="../media/image110.png"/><Relationship Id="rId9" Type="http://schemas.openxmlformats.org/officeDocument/2006/relationships/image" Target="../media/image115.png"/><Relationship Id="rId14" Type="http://schemas.openxmlformats.org/officeDocument/2006/relationships/image" Target="../media/image120.png"/><Relationship Id="rId22" Type="http://schemas.openxmlformats.org/officeDocument/2006/relationships/image" Target="../media/image128.png"/></Relationships>
</file>

<file path=ppt/slides/_rels/slide31.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1.xml"/><Relationship Id="rId6" Type="http://schemas.openxmlformats.org/officeDocument/2006/relationships/image" Target="../media/image130.png"/><Relationship Id="rId5" Type="http://schemas.openxmlformats.org/officeDocument/2006/relationships/image" Target="../media/image100.png"/><Relationship Id="rId4" Type="http://schemas.openxmlformats.org/officeDocument/2006/relationships/image" Target="../media/image99.png"/></Relationships>
</file>

<file path=ppt/slides/_rels/slide32.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1.xml"/><Relationship Id="rId6" Type="http://schemas.openxmlformats.org/officeDocument/2006/relationships/image" Target="../media/image131.jpg"/><Relationship Id="rId5" Type="http://schemas.openxmlformats.org/officeDocument/2006/relationships/image" Target="../media/image100.png"/><Relationship Id="rId4" Type="http://schemas.openxmlformats.org/officeDocument/2006/relationships/image" Target="../media/image99.png"/></Relationships>
</file>

<file path=ppt/slides/_rels/slide33.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1.xml"/><Relationship Id="rId6" Type="http://schemas.openxmlformats.org/officeDocument/2006/relationships/image" Target="../media/image132.jpg"/><Relationship Id="rId5" Type="http://schemas.openxmlformats.org/officeDocument/2006/relationships/image" Target="../media/image100.png"/><Relationship Id="rId4" Type="http://schemas.openxmlformats.org/officeDocument/2006/relationships/image" Target="../media/image99.png"/></Relationships>
</file>

<file path=ppt/slides/_rels/slide34.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1.xml"/><Relationship Id="rId5" Type="http://schemas.openxmlformats.org/officeDocument/2006/relationships/image" Target="../media/image100.png"/><Relationship Id="rId4" Type="http://schemas.openxmlformats.org/officeDocument/2006/relationships/image" Target="../media/image99.png"/></Relationships>
</file>

<file path=ppt/slides/_rels/slide35.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1.xml"/><Relationship Id="rId5" Type="http://schemas.openxmlformats.org/officeDocument/2006/relationships/image" Target="../media/image100.png"/><Relationship Id="rId4" Type="http://schemas.openxmlformats.org/officeDocument/2006/relationships/image" Target="../media/image99.png"/></Relationships>
</file>

<file path=ppt/slides/_rels/slide36.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1.xml"/><Relationship Id="rId5" Type="http://schemas.openxmlformats.org/officeDocument/2006/relationships/image" Target="../media/image100.png"/><Relationship Id="rId4" Type="http://schemas.openxmlformats.org/officeDocument/2006/relationships/image" Target="../media/image99.png"/></Relationships>
</file>

<file path=ppt/slides/_rels/slide37.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133.jp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3935" y="0"/>
            <a:ext cx="20104100" cy="11308715"/>
          </a:xfrm>
          <a:custGeom>
            <a:avLst/>
            <a:gdLst/>
            <a:ahLst/>
            <a:cxnLst/>
            <a:rect l="l" t="t" r="r" b="b"/>
            <a:pathLst>
              <a:path w="20104100" h="11308715">
                <a:moveTo>
                  <a:pt x="0" y="0"/>
                </a:moveTo>
                <a:lnTo>
                  <a:pt x="20104099" y="0"/>
                </a:lnTo>
                <a:lnTo>
                  <a:pt x="20104099" y="11308556"/>
                </a:lnTo>
                <a:lnTo>
                  <a:pt x="0" y="11308556"/>
                </a:lnTo>
                <a:lnTo>
                  <a:pt x="0" y="0"/>
                </a:lnTo>
                <a:close/>
              </a:path>
            </a:pathLst>
          </a:custGeom>
          <a:solidFill>
            <a:srgbClr val="071733"/>
          </a:solidFill>
        </p:spPr>
        <p:txBody>
          <a:bodyPr wrap="square" lIns="0" tIns="0" rIns="0" bIns="0" rtlCol="0"/>
          <a:lstStyle/>
          <a:p>
            <a:endParaRPr/>
          </a:p>
        </p:txBody>
      </p:sp>
      <p:sp>
        <p:nvSpPr>
          <p:cNvPr id="3" name="object 3"/>
          <p:cNvSpPr/>
          <p:nvPr/>
        </p:nvSpPr>
        <p:spPr>
          <a:xfrm>
            <a:off x="9614822" y="10888995"/>
            <a:ext cx="10489565" cy="419734"/>
          </a:xfrm>
          <a:custGeom>
            <a:avLst/>
            <a:gdLst/>
            <a:ahLst/>
            <a:cxnLst/>
            <a:rect l="l" t="t" r="r" b="b"/>
            <a:pathLst>
              <a:path w="10489565" h="419734">
                <a:moveTo>
                  <a:pt x="5445912" y="0"/>
                </a:moveTo>
                <a:lnTo>
                  <a:pt x="5133581" y="587"/>
                </a:lnTo>
                <a:lnTo>
                  <a:pt x="3528928" y="22021"/>
                </a:lnTo>
                <a:lnTo>
                  <a:pt x="2320257" y="62293"/>
                </a:lnTo>
                <a:lnTo>
                  <a:pt x="1519103" y="105548"/>
                </a:lnTo>
                <a:lnTo>
                  <a:pt x="1035075" y="141969"/>
                </a:lnTo>
                <a:lnTo>
                  <a:pt x="745052" y="169886"/>
                </a:lnTo>
                <a:lnTo>
                  <a:pt x="564302" y="190934"/>
                </a:lnTo>
                <a:lnTo>
                  <a:pt x="436338" y="208387"/>
                </a:lnTo>
                <a:lnTo>
                  <a:pt x="350413" y="221814"/>
                </a:lnTo>
                <a:lnTo>
                  <a:pt x="298038" y="230919"/>
                </a:lnTo>
                <a:lnTo>
                  <a:pt x="249666" y="240140"/>
                </a:lnTo>
                <a:lnTo>
                  <a:pt x="205364" y="249475"/>
                </a:lnTo>
                <a:lnTo>
                  <a:pt x="165196" y="258918"/>
                </a:lnTo>
                <a:lnTo>
                  <a:pt x="112841" y="273280"/>
                </a:lnTo>
                <a:lnTo>
                  <a:pt x="70159" y="287863"/>
                </a:lnTo>
                <a:lnTo>
                  <a:pt x="28680" y="307629"/>
                </a:lnTo>
                <a:lnTo>
                  <a:pt x="593" y="337901"/>
                </a:lnTo>
                <a:lnTo>
                  <a:pt x="0" y="343012"/>
                </a:lnTo>
                <a:lnTo>
                  <a:pt x="593" y="348123"/>
                </a:lnTo>
                <a:lnTo>
                  <a:pt x="28680" y="378396"/>
                </a:lnTo>
                <a:lnTo>
                  <a:pt x="70159" y="398163"/>
                </a:lnTo>
                <a:lnTo>
                  <a:pt x="112841" y="412747"/>
                </a:lnTo>
                <a:lnTo>
                  <a:pt x="136524" y="419560"/>
                </a:lnTo>
                <a:lnTo>
                  <a:pt x="10489277" y="419560"/>
                </a:lnTo>
                <a:lnTo>
                  <a:pt x="10489277" y="210103"/>
                </a:lnTo>
                <a:lnTo>
                  <a:pt x="10383284" y="195248"/>
                </a:lnTo>
                <a:lnTo>
                  <a:pt x="10207087" y="174025"/>
                </a:lnTo>
                <a:lnTo>
                  <a:pt x="9966237" y="149752"/>
                </a:lnTo>
                <a:lnTo>
                  <a:pt x="9548498" y="116022"/>
                </a:lnTo>
                <a:lnTo>
                  <a:pt x="8836437" y="73662"/>
                </a:lnTo>
                <a:lnTo>
                  <a:pt x="7738752" y="31325"/>
                </a:lnTo>
                <a:lnTo>
                  <a:pt x="6177945" y="2961"/>
                </a:lnTo>
                <a:lnTo>
                  <a:pt x="5619440" y="143"/>
                </a:lnTo>
                <a:lnTo>
                  <a:pt x="5538411" y="32"/>
                </a:lnTo>
                <a:lnTo>
                  <a:pt x="5445912" y="0"/>
                </a:lnTo>
                <a:close/>
              </a:path>
            </a:pathLst>
          </a:custGeom>
          <a:solidFill>
            <a:srgbClr val="092766">
              <a:alpha val="3184"/>
            </a:srgbClr>
          </a:solidFill>
        </p:spPr>
        <p:txBody>
          <a:bodyPr wrap="square" lIns="0" tIns="0" rIns="0" bIns="0" rtlCol="0"/>
          <a:lstStyle/>
          <a:p>
            <a:endParaRPr/>
          </a:p>
        </p:txBody>
      </p:sp>
      <p:sp>
        <p:nvSpPr>
          <p:cNvPr id="4" name="object 4"/>
          <p:cNvSpPr/>
          <p:nvPr/>
        </p:nvSpPr>
        <p:spPr>
          <a:xfrm>
            <a:off x="12929616" y="10262523"/>
            <a:ext cx="1852295" cy="855344"/>
          </a:xfrm>
          <a:custGeom>
            <a:avLst/>
            <a:gdLst/>
            <a:ahLst/>
            <a:cxnLst/>
            <a:rect l="l" t="t" r="r" b="b"/>
            <a:pathLst>
              <a:path w="1852294" h="855345">
                <a:moveTo>
                  <a:pt x="1721633" y="0"/>
                </a:moveTo>
                <a:lnTo>
                  <a:pt x="95002" y="0"/>
                </a:lnTo>
                <a:lnTo>
                  <a:pt x="5507" y="783628"/>
                </a:lnTo>
                <a:lnTo>
                  <a:pt x="0" y="831141"/>
                </a:lnTo>
                <a:lnTo>
                  <a:pt x="1852184" y="854840"/>
                </a:lnTo>
                <a:lnTo>
                  <a:pt x="1850425" y="842980"/>
                </a:lnTo>
                <a:lnTo>
                  <a:pt x="1841273" y="783628"/>
                </a:lnTo>
                <a:lnTo>
                  <a:pt x="1721633" y="0"/>
                </a:lnTo>
                <a:close/>
              </a:path>
            </a:pathLst>
          </a:custGeom>
          <a:solidFill>
            <a:srgbClr val="D0D2D5">
              <a:alpha val="31849"/>
            </a:srgbClr>
          </a:solidFill>
        </p:spPr>
        <p:txBody>
          <a:bodyPr wrap="square" lIns="0" tIns="0" rIns="0" bIns="0" rtlCol="0"/>
          <a:lstStyle/>
          <a:p>
            <a:endParaRPr/>
          </a:p>
        </p:txBody>
      </p:sp>
      <p:sp>
        <p:nvSpPr>
          <p:cNvPr id="5" name="object 5"/>
          <p:cNvSpPr/>
          <p:nvPr/>
        </p:nvSpPr>
        <p:spPr>
          <a:xfrm>
            <a:off x="12929616" y="11046155"/>
            <a:ext cx="1851025" cy="59690"/>
          </a:xfrm>
          <a:custGeom>
            <a:avLst/>
            <a:gdLst/>
            <a:ahLst/>
            <a:cxnLst/>
            <a:rect l="l" t="t" r="r" b="b"/>
            <a:pathLst>
              <a:path w="1851025" h="59690">
                <a:moveTo>
                  <a:pt x="1841273" y="0"/>
                </a:moveTo>
                <a:lnTo>
                  <a:pt x="5507" y="0"/>
                </a:lnTo>
                <a:lnTo>
                  <a:pt x="0" y="47502"/>
                </a:lnTo>
                <a:lnTo>
                  <a:pt x="926149" y="59352"/>
                </a:lnTo>
                <a:lnTo>
                  <a:pt x="1850425" y="59352"/>
                </a:lnTo>
                <a:lnTo>
                  <a:pt x="1841273" y="0"/>
                </a:lnTo>
                <a:close/>
              </a:path>
            </a:pathLst>
          </a:custGeom>
          <a:solidFill>
            <a:srgbClr val="000000">
              <a:alpha val="3184"/>
            </a:srgbClr>
          </a:solidFill>
        </p:spPr>
        <p:txBody>
          <a:bodyPr wrap="square" lIns="0" tIns="0" rIns="0" bIns="0" rtlCol="0"/>
          <a:lstStyle/>
          <a:p>
            <a:endParaRPr/>
          </a:p>
        </p:txBody>
      </p:sp>
      <p:sp>
        <p:nvSpPr>
          <p:cNvPr id="6" name="object 6"/>
          <p:cNvSpPr/>
          <p:nvPr/>
        </p:nvSpPr>
        <p:spPr>
          <a:xfrm>
            <a:off x="12620904" y="11087686"/>
            <a:ext cx="2458085" cy="0"/>
          </a:xfrm>
          <a:custGeom>
            <a:avLst/>
            <a:gdLst/>
            <a:ahLst/>
            <a:cxnLst/>
            <a:rect l="l" t="t" r="r" b="b"/>
            <a:pathLst>
              <a:path w="2458084">
                <a:moveTo>
                  <a:pt x="0" y="0"/>
                </a:moveTo>
                <a:lnTo>
                  <a:pt x="2457768" y="0"/>
                </a:lnTo>
              </a:path>
            </a:pathLst>
          </a:custGeom>
          <a:ln w="59352">
            <a:solidFill>
              <a:srgbClr val="D0D2D5"/>
            </a:solidFill>
          </a:ln>
        </p:spPr>
        <p:txBody>
          <a:bodyPr wrap="square" lIns="0" tIns="0" rIns="0" bIns="0" rtlCol="0"/>
          <a:lstStyle/>
          <a:p>
            <a:endParaRPr/>
          </a:p>
        </p:txBody>
      </p:sp>
      <p:sp>
        <p:nvSpPr>
          <p:cNvPr id="7" name="object 7"/>
          <p:cNvSpPr/>
          <p:nvPr/>
        </p:nvSpPr>
        <p:spPr>
          <a:xfrm>
            <a:off x="10252212" y="5400612"/>
            <a:ext cx="7171690" cy="4316095"/>
          </a:xfrm>
          <a:custGeom>
            <a:avLst/>
            <a:gdLst/>
            <a:ahLst/>
            <a:cxnLst/>
            <a:rect l="l" t="t" r="r" b="b"/>
            <a:pathLst>
              <a:path w="7171690" h="4316095">
                <a:moveTo>
                  <a:pt x="7017513" y="0"/>
                </a:moveTo>
                <a:lnTo>
                  <a:pt x="153838" y="0"/>
                </a:lnTo>
                <a:lnTo>
                  <a:pt x="105018" y="8106"/>
                </a:lnTo>
                <a:lnTo>
                  <a:pt x="62691" y="30247"/>
                </a:lnTo>
                <a:lnTo>
                  <a:pt x="29389" y="63864"/>
                </a:lnTo>
                <a:lnTo>
                  <a:pt x="7648" y="106398"/>
                </a:lnTo>
                <a:lnTo>
                  <a:pt x="16" y="155188"/>
                </a:lnTo>
                <a:lnTo>
                  <a:pt x="0" y="4315781"/>
                </a:lnTo>
                <a:lnTo>
                  <a:pt x="7171351" y="4315781"/>
                </a:lnTo>
                <a:lnTo>
                  <a:pt x="7171351" y="155188"/>
                </a:lnTo>
                <a:lnTo>
                  <a:pt x="7163675" y="106325"/>
                </a:lnTo>
                <a:lnTo>
                  <a:pt x="7141920" y="63818"/>
                </a:lnTo>
                <a:lnTo>
                  <a:pt x="7108620" y="30225"/>
                </a:lnTo>
                <a:lnTo>
                  <a:pt x="7066307" y="8100"/>
                </a:lnTo>
                <a:lnTo>
                  <a:pt x="7017513" y="0"/>
                </a:lnTo>
                <a:close/>
              </a:path>
            </a:pathLst>
          </a:custGeom>
          <a:solidFill>
            <a:srgbClr val="3F3D56">
              <a:alpha val="31849"/>
            </a:srgbClr>
          </a:solidFill>
        </p:spPr>
        <p:txBody>
          <a:bodyPr wrap="square" lIns="0" tIns="0" rIns="0" bIns="0" rtlCol="0"/>
          <a:lstStyle/>
          <a:p>
            <a:endParaRPr/>
          </a:p>
        </p:txBody>
      </p:sp>
      <p:sp>
        <p:nvSpPr>
          <p:cNvPr id="8" name="object 8"/>
          <p:cNvSpPr/>
          <p:nvPr/>
        </p:nvSpPr>
        <p:spPr>
          <a:xfrm>
            <a:off x="10252208" y="9674816"/>
            <a:ext cx="7171690" cy="641350"/>
          </a:xfrm>
          <a:custGeom>
            <a:avLst/>
            <a:gdLst/>
            <a:ahLst/>
            <a:cxnLst/>
            <a:rect l="l" t="t" r="r" b="b"/>
            <a:pathLst>
              <a:path w="7171690" h="641350">
                <a:moveTo>
                  <a:pt x="7171355" y="0"/>
                </a:moveTo>
                <a:lnTo>
                  <a:pt x="0" y="0"/>
                </a:lnTo>
                <a:lnTo>
                  <a:pt x="0" y="487293"/>
                </a:lnTo>
                <a:lnTo>
                  <a:pt x="7842" y="535918"/>
                </a:lnTo>
                <a:lnTo>
                  <a:pt x="29681" y="578148"/>
                </a:lnTo>
                <a:lnTo>
                  <a:pt x="62982" y="611449"/>
                </a:lnTo>
                <a:lnTo>
                  <a:pt x="105212" y="633288"/>
                </a:lnTo>
                <a:lnTo>
                  <a:pt x="153838" y="641131"/>
                </a:lnTo>
                <a:lnTo>
                  <a:pt x="7017527" y="641131"/>
                </a:lnTo>
                <a:lnTo>
                  <a:pt x="7066146" y="633288"/>
                </a:lnTo>
                <a:lnTo>
                  <a:pt x="7108373" y="611449"/>
                </a:lnTo>
                <a:lnTo>
                  <a:pt x="7141673" y="578148"/>
                </a:lnTo>
                <a:lnTo>
                  <a:pt x="7163512" y="535918"/>
                </a:lnTo>
                <a:lnTo>
                  <a:pt x="7171355" y="487293"/>
                </a:lnTo>
                <a:lnTo>
                  <a:pt x="7171355" y="0"/>
                </a:lnTo>
                <a:close/>
              </a:path>
            </a:pathLst>
          </a:custGeom>
          <a:solidFill>
            <a:srgbClr val="D0D2D5">
              <a:alpha val="31849"/>
            </a:srgbClr>
          </a:solidFill>
        </p:spPr>
        <p:txBody>
          <a:bodyPr wrap="square" lIns="0" tIns="0" rIns="0" bIns="0" rtlCol="0"/>
          <a:lstStyle/>
          <a:p>
            <a:endParaRPr/>
          </a:p>
        </p:txBody>
      </p:sp>
      <p:sp>
        <p:nvSpPr>
          <p:cNvPr id="9" name="object 9"/>
          <p:cNvSpPr/>
          <p:nvPr/>
        </p:nvSpPr>
        <p:spPr>
          <a:xfrm>
            <a:off x="10549071" y="5661723"/>
            <a:ext cx="6613525" cy="3740150"/>
          </a:xfrm>
          <a:custGeom>
            <a:avLst/>
            <a:gdLst/>
            <a:ahLst/>
            <a:cxnLst/>
            <a:rect l="l" t="t" r="r" b="b"/>
            <a:pathLst>
              <a:path w="6613525" h="3740150">
                <a:moveTo>
                  <a:pt x="0" y="0"/>
                </a:moveTo>
                <a:lnTo>
                  <a:pt x="6613275" y="0"/>
                </a:lnTo>
                <a:lnTo>
                  <a:pt x="6613275" y="3740043"/>
                </a:lnTo>
                <a:lnTo>
                  <a:pt x="0" y="3740043"/>
                </a:lnTo>
                <a:lnTo>
                  <a:pt x="0" y="0"/>
                </a:lnTo>
                <a:close/>
              </a:path>
            </a:pathLst>
          </a:custGeom>
          <a:solidFill>
            <a:srgbClr val="FFFFFF">
              <a:alpha val="31849"/>
            </a:srgbClr>
          </a:solidFill>
        </p:spPr>
        <p:txBody>
          <a:bodyPr wrap="square" lIns="0" tIns="0" rIns="0" bIns="0" rtlCol="0"/>
          <a:lstStyle/>
          <a:p>
            <a:endParaRPr/>
          </a:p>
        </p:txBody>
      </p:sp>
      <p:sp>
        <p:nvSpPr>
          <p:cNvPr id="10" name="object 10"/>
          <p:cNvSpPr/>
          <p:nvPr/>
        </p:nvSpPr>
        <p:spPr>
          <a:xfrm>
            <a:off x="13714350" y="9811065"/>
            <a:ext cx="320040" cy="320040"/>
          </a:xfrm>
          <a:custGeom>
            <a:avLst/>
            <a:gdLst/>
            <a:ahLst/>
            <a:cxnLst/>
            <a:rect l="l" t="t" r="r" b="b"/>
            <a:pathLst>
              <a:path w="320040" h="320040">
                <a:moveTo>
                  <a:pt x="176182" y="0"/>
                </a:moveTo>
                <a:lnTo>
                  <a:pt x="126713" y="2461"/>
                </a:lnTo>
                <a:lnTo>
                  <a:pt x="78821" y="20881"/>
                </a:lnTo>
                <a:lnTo>
                  <a:pt x="39133" y="53416"/>
                </a:lnTo>
                <a:lnTo>
                  <a:pt x="12542" y="95206"/>
                </a:lnTo>
                <a:lnTo>
                  <a:pt x="0" y="142641"/>
                </a:lnTo>
                <a:lnTo>
                  <a:pt x="2456" y="192114"/>
                </a:lnTo>
                <a:lnTo>
                  <a:pt x="20865" y="240016"/>
                </a:lnTo>
                <a:lnTo>
                  <a:pt x="58743" y="284232"/>
                </a:lnTo>
                <a:lnTo>
                  <a:pt x="122985" y="315713"/>
                </a:lnTo>
                <a:lnTo>
                  <a:pt x="159185" y="319961"/>
                </a:lnTo>
                <a:lnTo>
                  <a:pt x="195355" y="315860"/>
                </a:lnTo>
                <a:lnTo>
                  <a:pt x="259648" y="284692"/>
                </a:lnTo>
                <a:lnTo>
                  <a:pt x="289830" y="253031"/>
                </a:lnTo>
                <a:lnTo>
                  <a:pt x="297746" y="240547"/>
                </a:lnTo>
                <a:lnTo>
                  <a:pt x="209707" y="225475"/>
                </a:lnTo>
                <a:lnTo>
                  <a:pt x="305062" y="225475"/>
                </a:lnTo>
                <a:lnTo>
                  <a:pt x="315386" y="195188"/>
                </a:lnTo>
                <a:lnTo>
                  <a:pt x="319142" y="165291"/>
                </a:lnTo>
                <a:lnTo>
                  <a:pt x="180284" y="165291"/>
                </a:lnTo>
                <a:lnTo>
                  <a:pt x="297956" y="78819"/>
                </a:lnTo>
                <a:lnTo>
                  <a:pt x="265413" y="39134"/>
                </a:lnTo>
                <a:lnTo>
                  <a:pt x="223619" y="12542"/>
                </a:lnTo>
                <a:lnTo>
                  <a:pt x="176182" y="0"/>
                </a:lnTo>
                <a:close/>
              </a:path>
              <a:path w="320040" h="320040">
                <a:moveTo>
                  <a:pt x="305062" y="225475"/>
                </a:moveTo>
                <a:lnTo>
                  <a:pt x="209707" y="225475"/>
                </a:lnTo>
                <a:lnTo>
                  <a:pt x="304814" y="226202"/>
                </a:lnTo>
                <a:lnTo>
                  <a:pt x="305062" y="225475"/>
                </a:lnTo>
                <a:close/>
              </a:path>
              <a:path w="320040" h="320040">
                <a:moveTo>
                  <a:pt x="307830" y="99192"/>
                </a:moveTo>
                <a:lnTo>
                  <a:pt x="180284" y="165291"/>
                </a:lnTo>
                <a:lnTo>
                  <a:pt x="319142" y="165291"/>
                </a:lnTo>
                <a:lnTo>
                  <a:pt x="319429" y="163005"/>
                </a:lnTo>
                <a:lnTo>
                  <a:pt x="316918" y="130669"/>
                </a:lnTo>
                <a:lnTo>
                  <a:pt x="307830" y="99192"/>
                </a:lnTo>
                <a:close/>
              </a:path>
            </a:pathLst>
          </a:custGeom>
          <a:solidFill>
            <a:srgbClr val="092766">
              <a:alpha val="31849"/>
            </a:srgbClr>
          </a:solidFill>
        </p:spPr>
        <p:txBody>
          <a:bodyPr wrap="square" lIns="0" tIns="0" rIns="0" bIns="0" rtlCol="0"/>
          <a:lstStyle/>
          <a:p>
            <a:endParaRPr/>
          </a:p>
        </p:txBody>
      </p:sp>
      <p:sp>
        <p:nvSpPr>
          <p:cNvPr id="11" name="object 11"/>
          <p:cNvSpPr/>
          <p:nvPr/>
        </p:nvSpPr>
        <p:spPr>
          <a:xfrm>
            <a:off x="14033824" y="10315944"/>
            <a:ext cx="739140" cy="742315"/>
          </a:xfrm>
          <a:custGeom>
            <a:avLst/>
            <a:gdLst/>
            <a:ahLst/>
            <a:cxnLst/>
            <a:rect l="l" t="t" r="r" b="b"/>
            <a:pathLst>
              <a:path w="739140" h="742315">
                <a:moveTo>
                  <a:pt x="625530" y="0"/>
                </a:moveTo>
                <a:lnTo>
                  <a:pt x="0" y="0"/>
                </a:lnTo>
                <a:lnTo>
                  <a:pt x="738940" y="742071"/>
                </a:lnTo>
                <a:lnTo>
                  <a:pt x="625530" y="0"/>
                </a:lnTo>
                <a:close/>
              </a:path>
            </a:pathLst>
          </a:custGeom>
          <a:solidFill>
            <a:srgbClr val="000000">
              <a:alpha val="3184"/>
            </a:srgbClr>
          </a:solidFill>
        </p:spPr>
        <p:txBody>
          <a:bodyPr wrap="square" lIns="0" tIns="0" rIns="0" bIns="0" rtlCol="0"/>
          <a:lstStyle/>
          <a:p>
            <a:endParaRPr/>
          </a:p>
        </p:txBody>
      </p:sp>
      <p:sp>
        <p:nvSpPr>
          <p:cNvPr id="12" name="object 12"/>
          <p:cNvSpPr/>
          <p:nvPr/>
        </p:nvSpPr>
        <p:spPr>
          <a:xfrm>
            <a:off x="11459221" y="6120536"/>
            <a:ext cx="4756785" cy="2882900"/>
          </a:xfrm>
          <a:custGeom>
            <a:avLst/>
            <a:gdLst/>
            <a:ahLst/>
            <a:cxnLst/>
            <a:rect l="l" t="t" r="r" b="b"/>
            <a:pathLst>
              <a:path w="4756784" h="2882900">
                <a:moveTo>
                  <a:pt x="534266" y="0"/>
                </a:moveTo>
                <a:lnTo>
                  <a:pt x="493423" y="25400"/>
                </a:lnTo>
                <a:lnTo>
                  <a:pt x="453966" y="50800"/>
                </a:lnTo>
                <a:lnTo>
                  <a:pt x="415927" y="88900"/>
                </a:lnTo>
                <a:lnTo>
                  <a:pt x="379335" y="114300"/>
                </a:lnTo>
                <a:lnTo>
                  <a:pt x="344223" y="152400"/>
                </a:lnTo>
                <a:lnTo>
                  <a:pt x="310623" y="177800"/>
                </a:lnTo>
                <a:lnTo>
                  <a:pt x="278565" y="215900"/>
                </a:lnTo>
                <a:lnTo>
                  <a:pt x="248080" y="254000"/>
                </a:lnTo>
                <a:lnTo>
                  <a:pt x="219202" y="292100"/>
                </a:lnTo>
                <a:lnTo>
                  <a:pt x="191959" y="330200"/>
                </a:lnTo>
                <a:lnTo>
                  <a:pt x="166385" y="368300"/>
                </a:lnTo>
                <a:lnTo>
                  <a:pt x="142511" y="406400"/>
                </a:lnTo>
                <a:lnTo>
                  <a:pt x="120367" y="457200"/>
                </a:lnTo>
                <a:lnTo>
                  <a:pt x="99986" y="495300"/>
                </a:lnTo>
                <a:lnTo>
                  <a:pt x="81398" y="533400"/>
                </a:lnTo>
                <a:lnTo>
                  <a:pt x="64635" y="584200"/>
                </a:lnTo>
                <a:lnTo>
                  <a:pt x="49729" y="635000"/>
                </a:lnTo>
                <a:lnTo>
                  <a:pt x="36710" y="673100"/>
                </a:lnTo>
                <a:lnTo>
                  <a:pt x="25611" y="723900"/>
                </a:lnTo>
                <a:lnTo>
                  <a:pt x="16462" y="762000"/>
                </a:lnTo>
                <a:lnTo>
                  <a:pt x="9295" y="812800"/>
                </a:lnTo>
                <a:lnTo>
                  <a:pt x="4141" y="863600"/>
                </a:lnTo>
                <a:lnTo>
                  <a:pt x="1032" y="914400"/>
                </a:lnTo>
                <a:lnTo>
                  <a:pt x="0" y="965200"/>
                </a:lnTo>
                <a:lnTo>
                  <a:pt x="676" y="1003300"/>
                </a:lnTo>
                <a:lnTo>
                  <a:pt x="2689" y="1041400"/>
                </a:lnTo>
                <a:lnTo>
                  <a:pt x="6018" y="1092200"/>
                </a:lnTo>
                <a:lnTo>
                  <a:pt x="10640" y="1130300"/>
                </a:lnTo>
                <a:lnTo>
                  <a:pt x="16535" y="1181100"/>
                </a:lnTo>
                <a:lnTo>
                  <a:pt x="23678" y="1231900"/>
                </a:lnTo>
                <a:lnTo>
                  <a:pt x="32050" y="1270000"/>
                </a:lnTo>
                <a:lnTo>
                  <a:pt x="41628" y="1320800"/>
                </a:lnTo>
                <a:lnTo>
                  <a:pt x="52389" y="1371600"/>
                </a:lnTo>
                <a:lnTo>
                  <a:pt x="64313" y="1435100"/>
                </a:lnTo>
                <a:lnTo>
                  <a:pt x="77377" y="1485900"/>
                </a:lnTo>
                <a:lnTo>
                  <a:pt x="91559" y="1536700"/>
                </a:lnTo>
                <a:lnTo>
                  <a:pt x="106837" y="1587500"/>
                </a:lnTo>
                <a:lnTo>
                  <a:pt x="123190" y="1638300"/>
                </a:lnTo>
                <a:lnTo>
                  <a:pt x="140595" y="1701800"/>
                </a:lnTo>
                <a:lnTo>
                  <a:pt x="159031" y="1752600"/>
                </a:lnTo>
                <a:lnTo>
                  <a:pt x="176291" y="1803400"/>
                </a:lnTo>
                <a:lnTo>
                  <a:pt x="194291" y="1854200"/>
                </a:lnTo>
                <a:lnTo>
                  <a:pt x="213029" y="1892300"/>
                </a:lnTo>
                <a:lnTo>
                  <a:pt x="232500" y="1943100"/>
                </a:lnTo>
                <a:lnTo>
                  <a:pt x="252702" y="1993900"/>
                </a:lnTo>
                <a:lnTo>
                  <a:pt x="273631" y="2044700"/>
                </a:lnTo>
                <a:lnTo>
                  <a:pt x="295283" y="2082800"/>
                </a:lnTo>
                <a:lnTo>
                  <a:pt x="317655" y="2133600"/>
                </a:lnTo>
                <a:lnTo>
                  <a:pt x="341288" y="2184400"/>
                </a:lnTo>
                <a:lnTo>
                  <a:pt x="365467" y="2222500"/>
                </a:lnTo>
                <a:lnTo>
                  <a:pt x="390271" y="2273300"/>
                </a:lnTo>
                <a:lnTo>
                  <a:pt x="415777" y="2311400"/>
                </a:lnTo>
                <a:lnTo>
                  <a:pt x="441165" y="2362200"/>
                </a:lnTo>
                <a:lnTo>
                  <a:pt x="467548" y="2400300"/>
                </a:lnTo>
                <a:lnTo>
                  <a:pt x="494918" y="2438400"/>
                </a:lnTo>
                <a:lnTo>
                  <a:pt x="523262" y="2476500"/>
                </a:lnTo>
                <a:lnTo>
                  <a:pt x="552569" y="2527300"/>
                </a:lnTo>
                <a:lnTo>
                  <a:pt x="559292" y="2527300"/>
                </a:lnTo>
                <a:lnTo>
                  <a:pt x="572813" y="2552700"/>
                </a:lnTo>
                <a:lnTo>
                  <a:pt x="579594" y="2552700"/>
                </a:lnTo>
                <a:lnTo>
                  <a:pt x="610905" y="2590800"/>
                </a:lnTo>
                <a:lnTo>
                  <a:pt x="643668" y="2628900"/>
                </a:lnTo>
                <a:lnTo>
                  <a:pt x="677843" y="2667000"/>
                </a:lnTo>
                <a:lnTo>
                  <a:pt x="713391" y="2705100"/>
                </a:lnTo>
                <a:lnTo>
                  <a:pt x="750270" y="2730500"/>
                </a:lnTo>
                <a:lnTo>
                  <a:pt x="759745" y="2743200"/>
                </a:lnTo>
                <a:lnTo>
                  <a:pt x="769260" y="2743200"/>
                </a:lnTo>
                <a:lnTo>
                  <a:pt x="788415" y="2768600"/>
                </a:lnTo>
                <a:lnTo>
                  <a:pt x="814630" y="2781300"/>
                </a:lnTo>
                <a:lnTo>
                  <a:pt x="841636" y="2794000"/>
                </a:lnTo>
                <a:lnTo>
                  <a:pt x="869392" y="2819400"/>
                </a:lnTo>
                <a:lnTo>
                  <a:pt x="897857" y="2832100"/>
                </a:lnTo>
                <a:lnTo>
                  <a:pt x="946865" y="2857500"/>
                </a:lnTo>
                <a:lnTo>
                  <a:pt x="1050269" y="2882900"/>
                </a:lnTo>
                <a:lnTo>
                  <a:pt x="4231064" y="2882900"/>
                </a:lnTo>
                <a:lnTo>
                  <a:pt x="4263234" y="2857500"/>
                </a:lnTo>
                <a:lnTo>
                  <a:pt x="4294851" y="2844800"/>
                </a:lnTo>
                <a:lnTo>
                  <a:pt x="4325862" y="2819400"/>
                </a:lnTo>
                <a:lnTo>
                  <a:pt x="4356211" y="2781300"/>
                </a:lnTo>
                <a:lnTo>
                  <a:pt x="4385845" y="2743200"/>
                </a:lnTo>
                <a:lnTo>
                  <a:pt x="4414709" y="2705100"/>
                </a:lnTo>
                <a:lnTo>
                  <a:pt x="4442747" y="2654300"/>
                </a:lnTo>
                <a:lnTo>
                  <a:pt x="4469907" y="2603500"/>
                </a:lnTo>
                <a:lnTo>
                  <a:pt x="4496132" y="2552700"/>
                </a:lnTo>
                <a:lnTo>
                  <a:pt x="4521370" y="2489200"/>
                </a:lnTo>
                <a:lnTo>
                  <a:pt x="4534929" y="2463800"/>
                </a:lnTo>
                <a:lnTo>
                  <a:pt x="4548140" y="2425700"/>
                </a:lnTo>
                <a:lnTo>
                  <a:pt x="4560960" y="2387600"/>
                </a:lnTo>
                <a:lnTo>
                  <a:pt x="4573347" y="2362200"/>
                </a:lnTo>
                <a:lnTo>
                  <a:pt x="4584201" y="2324100"/>
                </a:lnTo>
                <a:lnTo>
                  <a:pt x="4594761" y="2298700"/>
                </a:lnTo>
                <a:lnTo>
                  <a:pt x="4605010" y="2260600"/>
                </a:lnTo>
                <a:lnTo>
                  <a:pt x="4614927" y="2235200"/>
                </a:lnTo>
                <a:lnTo>
                  <a:pt x="4629003" y="2184400"/>
                </a:lnTo>
                <a:lnTo>
                  <a:pt x="4642493" y="2133600"/>
                </a:lnTo>
                <a:lnTo>
                  <a:pt x="4655398" y="2095500"/>
                </a:lnTo>
                <a:lnTo>
                  <a:pt x="4667715" y="2044700"/>
                </a:lnTo>
                <a:lnTo>
                  <a:pt x="4679442" y="1993900"/>
                </a:lnTo>
                <a:lnTo>
                  <a:pt x="4690578" y="1955800"/>
                </a:lnTo>
                <a:lnTo>
                  <a:pt x="4701122" y="1905000"/>
                </a:lnTo>
                <a:lnTo>
                  <a:pt x="4711071" y="1854200"/>
                </a:lnTo>
                <a:lnTo>
                  <a:pt x="4722741" y="1790700"/>
                </a:lnTo>
                <a:lnTo>
                  <a:pt x="4732764" y="1739900"/>
                </a:lnTo>
                <a:lnTo>
                  <a:pt x="4741087" y="1689100"/>
                </a:lnTo>
                <a:lnTo>
                  <a:pt x="4747654" y="1625600"/>
                </a:lnTo>
                <a:lnTo>
                  <a:pt x="4752412" y="1587500"/>
                </a:lnTo>
                <a:lnTo>
                  <a:pt x="4755307" y="1536700"/>
                </a:lnTo>
                <a:lnTo>
                  <a:pt x="4756284" y="1511300"/>
                </a:lnTo>
                <a:lnTo>
                  <a:pt x="4756085" y="1498600"/>
                </a:lnTo>
                <a:lnTo>
                  <a:pt x="4756085" y="1485900"/>
                </a:lnTo>
                <a:lnTo>
                  <a:pt x="4755520" y="1485900"/>
                </a:lnTo>
                <a:lnTo>
                  <a:pt x="4755520" y="1473200"/>
                </a:lnTo>
                <a:lnTo>
                  <a:pt x="4752389" y="1435100"/>
                </a:lnTo>
                <a:lnTo>
                  <a:pt x="4746737" y="1397000"/>
                </a:lnTo>
                <a:lnTo>
                  <a:pt x="4738537" y="1358900"/>
                </a:lnTo>
                <a:lnTo>
                  <a:pt x="4727814" y="1320800"/>
                </a:lnTo>
                <a:lnTo>
                  <a:pt x="4726055" y="1320800"/>
                </a:lnTo>
                <a:lnTo>
                  <a:pt x="4705389" y="1270000"/>
                </a:lnTo>
                <a:lnTo>
                  <a:pt x="4681425" y="1219200"/>
                </a:lnTo>
                <a:lnTo>
                  <a:pt x="4653310" y="1181100"/>
                </a:lnTo>
                <a:lnTo>
                  <a:pt x="4621246" y="1130300"/>
                </a:lnTo>
                <a:lnTo>
                  <a:pt x="4609310" y="1117600"/>
                </a:lnTo>
                <a:lnTo>
                  <a:pt x="3747823" y="1117600"/>
                </a:lnTo>
                <a:lnTo>
                  <a:pt x="3742234" y="1092200"/>
                </a:lnTo>
                <a:lnTo>
                  <a:pt x="3531002" y="1092200"/>
                </a:lnTo>
                <a:lnTo>
                  <a:pt x="3389302" y="1054100"/>
                </a:lnTo>
                <a:lnTo>
                  <a:pt x="3342938" y="1028700"/>
                </a:lnTo>
                <a:lnTo>
                  <a:pt x="3297049" y="1016000"/>
                </a:lnTo>
                <a:lnTo>
                  <a:pt x="3251659" y="990600"/>
                </a:lnTo>
                <a:lnTo>
                  <a:pt x="3206792" y="977900"/>
                </a:lnTo>
                <a:lnTo>
                  <a:pt x="3175610" y="965200"/>
                </a:lnTo>
                <a:lnTo>
                  <a:pt x="3551567" y="965200"/>
                </a:lnTo>
                <a:lnTo>
                  <a:pt x="3600179" y="952500"/>
                </a:lnTo>
                <a:lnTo>
                  <a:pt x="3697196" y="952500"/>
                </a:lnTo>
                <a:lnTo>
                  <a:pt x="3674599" y="901700"/>
                </a:lnTo>
                <a:lnTo>
                  <a:pt x="3648865" y="850900"/>
                </a:lnTo>
                <a:lnTo>
                  <a:pt x="3641670" y="838200"/>
                </a:lnTo>
                <a:lnTo>
                  <a:pt x="2240633" y="838200"/>
                </a:lnTo>
                <a:lnTo>
                  <a:pt x="2234258" y="787400"/>
                </a:lnTo>
                <a:lnTo>
                  <a:pt x="2225678" y="736600"/>
                </a:lnTo>
                <a:lnTo>
                  <a:pt x="2214922" y="698500"/>
                </a:lnTo>
                <a:lnTo>
                  <a:pt x="2202020" y="647700"/>
                </a:lnTo>
                <a:lnTo>
                  <a:pt x="2187003" y="596900"/>
                </a:lnTo>
                <a:lnTo>
                  <a:pt x="2169901" y="546100"/>
                </a:lnTo>
                <a:lnTo>
                  <a:pt x="2150744" y="508000"/>
                </a:lnTo>
                <a:lnTo>
                  <a:pt x="1143598" y="508000"/>
                </a:lnTo>
                <a:lnTo>
                  <a:pt x="955539" y="457200"/>
                </a:lnTo>
                <a:lnTo>
                  <a:pt x="909651" y="431800"/>
                </a:lnTo>
                <a:lnTo>
                  <a:pt x="864262" y="419100"/>
                </a:lnTo>
                <a:lnTo>
                  <a:pt x="819399" y="393700"/>
                </a:lnTo>
                <a:lnTo>
                  <a:pt x="788206" y="381000"/>
                </a:lnTo>
                <a:lnTo>
                  <a:pt x="1223835" y="381000"/>
                </a:lnTo>
                <a:lnTo>
                  <a:pt x="1273621" y="368300"/>
                </a:lnTo>
                <a:lnTo>
                  <a:pt x="1323291" y="368300"/>
                </a:lnTo>
                <a:lnTo>
                  <a:pt x="1372831" y="355600"/>
                </a:lnTo>
                <a:lnTo>
                  <a:pt x="1422226" y="355600"/>
                </a:lnTo>
                <a:lnTo>
                  <a:pt x="1857999" y="241300"/>
                </a:lnTo>
                <a:lnTo>
                  <a:pt x="1905186" y="215900"/>
                </a:lnTo>
                <a:lnTo>
                  <a:pt x="1952076" y="203200"/>
                </a:lnTo>
                <a:lnTo>
                  <a:pt x="1941926" y="190500"/>
                </a:lnTo>
                <a:lnTo>
                  <a:pt x="1931596" y="177800"/>
                </a:lnTo>
                <a:lnTo>
                  <a:pt x="1921112" y="165100"/>
                </a:lnTo>
                <a:lnTo>
                  <a:pt x="1519111" y="165100"/>
                </a:lnTo>
                <a:lnTo>
                  <a:pt x="1469416" y="152400"/>
                </a:lnTo>
                <a:lnTo>
                  <a:pt x="1269936" y="152400"/>
                </a:lnTo>
                <a:lnTo>
                  <a:pt x="1220009" y="139700"/>
                </a:lnTo>
                <a:lnTo>
                  <a:pt x="1120252" y="139700"/>
                </a:lnTo>
                <a:lnTo>
                  <a:pt x="1070468" y="127000"/>
                </a:lnTo>
                <a:lnTo>
                  <a:pt x="1020779" y="127000"/>
                </a:lnTo>
                <a:lnTo>
                  <a:pt x="921779" y="101600"/>
                </a:lnTo>
                <a:lnTo>
                  <a:pt x="872515" y="101600"/>
                </a:lnTo>
                <a:lnTo>
                  <a:pt x="629495" y="38100"/>
                </a:lnTo>
                <a:lnTo>
                  <a:pt x="581716" y="12700"/>
                </a:lnTo>
                <a:lnTo>
                  <a:pt x="534266" y="0"/>
                </a:lnTo>
                <a:close/>
              </a:path>
              <a:path w="4756784" h="2882900">
                <a:moveTo>
                  <a:pt x="4243820" y="927100"/>
                </a:moveTo>
                <a:lnTo>
                  <a:pt x="4107974" y="927100"/>
                </a:lnTo>
                <a:lnTo>
                  <a:pt x="4063268" y="939800"/>
                </a:lnTo>
                <a:lnTo>
                  <a:pt x="3933974" y="977900"/>
                </a:lnTo>
                <a:lnTo>
                  <a:pt x="3893221" y="1003300"/>
                </a:lnTo>
                <a:lnTo>
                  <a:pt x="3854008" y="1028700"/>
                </a:lnTo>
                <a:lnTo>
                  <a:pt x="3816557" y="1054100"/>
                </a:lnTo>
                <a:lnTo>
                  <a:pt x="3781088" y="1092200"/>
                </a:lnTo>
                <a:lnTo>
                  <a:pt x="3747823" y="1117600"/>
                </a:lnTo>
                <a:lnTo>
                  <a:pt x="4609310" y="1117600"/>
                </a:lnTo>
                <a:lnTo>
                  <a:pt x="4585438" y="1092200"/>
                </a:lnTo>
                <a:lnTo>
                  <a:pt x="4546088" y="1054100"/>
                </a:lnTo>
                <a:lnTo>
                  <a:pt x="4503402" y="1028700"/>
                </a:lnTo>
                <a:lnTo>
                  <a:pt x="4462733" y="1003300"/>
                </a:lnTo>
                <a:lnTo>
                  <a:pt x="4420731" y="977900"/>
                </a:lnTo>
                <a:lnTo>
                  <a:pt x="4243820" y="927100"/>
                </a:lnTo>
                <a:close/>
              </a:path>
              <a:path w="4756784" h="2882900">
                <a:moveTo>
                  <a:pt x="3701782" y="965200"/>
                </a:moveTo>
                <a:lnTo>
                  <a:pt x="3600494" y="965200"/>
                </a:lnTo>
                <a:lnTo>
                  <a:pt x="3549731" y="977900"/>
                </a:lnTo>
                <a:lnTo>
                  <a:pt x="3244414" y="977900"/>
                </a:lnTo>
                <a:lnTo>
                  <a:pt x="3291496" y="1003300"/>
                </a:lnTo>
                <a:lnTo>
                  <a:pt x="3339124" y="1016000"/>
                </a:lnTo>
                <a:lnTo>
                  <a:pt x="3387269" y="1041400"/>
                </a:lnTo>
                <a:lnTo>
                  <a:pt x="3534531" y="1079500"/>
                </a:lnTo>
                <a:lnTo>
                  <a:pt x="3531002" y="1092200"/>
                </a:lnTo>
                <a:lnTo>
                  <a:pt x="3742234" y="1092200"/>
                </a:lnTo>
                <a:lnTo>
                  <a:pt x="3739439" y="1079500"/>
                </a:lnTo>
                <a:lnTo>
                  <a:pt x="3728957" y="1041400"/>
                </a:lnTo>
                <a:lnTo>
                  <a:pt x="3716397" y="1003300"/>
                </a:lnTo>
                <a:lnTo>
                  <a:pt x="3701782" y="965200"/>
                </a:lnTo>
                <a:close/>
              </a:path>
              <a:path w="4756784" h="2882900">
                <a:moveTo>
                  <a:pt x="3104230" y="457200"/>
                </a:moveTo>
                <a:lnTo>
                  <a:pt x="2792013" y="457200"/>
                </a:lnTo>
                <a:lnTo>
                  <a:pt x="2618876" y="508000"/>
                </a:lnTo>
                <a:lnTo>
                  <a:pt x="2577274" y="533400"/>
                </a:lnTo>
                <a:lnTo>
                  <a:pt x="2536561" y="546100"/>
                </a:lnTo>
                <a:lnTo>
                  <a:pt x="2496847" y="571500"/>
                </a:lnTo>
                <a:lnTo>
                  <a:pt x="2458239" y="596900"/>
                </a:lnTo>
                <a:lnTo>
                  <a:pt x="2420846" y="635000"/>
                </a:lnTo>
                <a:lnTo>
                  <a:pt x="2384775" y="660400"/>
                </a:lnTo>
                <a:lnTo>
                  <a:pt x="2351989" y="698500"/>
                </a:lnTo>
                <a:lnTo>
                  <a:pt x="2321114" y="736600"/>
                </a:lnTo>
                <a:lnTo>
                  <a:pt x="2292217" y="762000"/>
                </a:lnTo>
                <a:lnTo>
                  <a:pt x="2265367" y="800100"/>
                </a:lnTo>
                <a:lnTo>
                  <a:pt x="2240633" y="838200"/>
                </a:lnTo>
                <a:lnTo>
                  <a:pt x="3641670" y="838200"/>
                </a:lnTo>
                <a:lnTo>
                  <a:pt x="3620085" y="800100"/>
                </a:lnTo>
                <a:lnTo>
                  <a:pt x="3588354" y="762000"/>
                </a:lnTo>
                <a:lnTo>
                  <a:pt x="3553766" y="723900"/>
                </a:lnTo>
                <a:lnTo>
                  <a:pt x="3504715" y="711200"/>
                </a:lnTo>
                <a:lnTo>
                  <a:pt x="3455733" y="711200"/>
                </a:lnTo>
                <a:lnTo>
                  <a:pt x="3406844" y="698500"/>
                </a:lnTo>
                <a:lnTo>
                  <a:pt x="3358070" y="698500"/>
                </a:lnTo>
                <a:lnTo>
                  <a:pt x="3212664" y="660400"/>
                </a:lnTo>
                <a:lnTo>
                  <a:pt x="3164576" y="660400"/>
                </a:lnTo>
                <a:lnTo>
                  <a:pt x="3021770" y="622300"/>
                </a:lnTo>
                <a:lnTo>
                  <a:pt x="2974729" y="596900"/>
                </a:lnTo>
                <a:lnTo>
                  <a:pt x="2881626" y="571500"/>
                </a:lnTo>
                <a:lnTo>
                  <a:pt x="2835609" y="546100"/>
                </a:lnTo>
                <a:lnTo>
                  <a:pt x="2789977" y="533400"/>
                </a:lnTo>
                <a:lnTo>
                  <a:pt x="2795590" y="520700"/>
                </a:lnTo>
                <a:lnTo>
                  <a:pt x="3275995" y="520700"/>
                </a:lnTo>
                <a:lnTo>
                  <a:pt x="3234049" y="495300"/>
                </a:lnTo>
                <a:lnTo>
                  <a:pt x="3104230" y="457200"/>
                </a:lnTo>
                <a:close/>
              </a:path>
              <a:path w="4756784" h="2882900">
                <a:moveTo>
                  <a:pt x="3275995" y="520700"/>
                </a:moveTo>
                <a:lnTo>
                  <a:pt x="2795590" y="520700"/>
                </a:lnTo>
                <a:lnTo>
                  <a:pt x="2842996" y="533400"/>
                </a:lnTo>
                <a:lnTo>
                  <a:pt x="2890823" y="558800"/>
                </a:lnTo>
                <a:lnTo>
                  <a:pt x="2939046" y="571500"/>
                </a:lnTo>
                <a:lnTo>
                  <a:pt x="2987641" y="596900"/>
                </a:lnTo>
                <a:lnTo>
                  <a:pt x="3285696" y="673100"/>
                </a:lnTo>
                <a:lnTo>
                  <a:pt x="3336229" y="673100"/>
                </a:lnTo>
                <a:lnTo>
                  <a:pt x="3386943" y="685800"/>
                </a:lnTo>
                <a:lnTo>
                  <a:pt x="3437815" y="685800"/>
                </a:lnTo>
                <a:lnTo>
                  <a:pt x="3488820" y="698500"/>
                </a:lnTo>
                <a:lnTo>
                  <a:pt x="3539934" y="698500"/>
                </a:lnTo>
                <a:lnTo>
                  <a:pt x="3506167" y="673100"/>
                </a:lnTo>
                <a:lnTo>
                  <a:pt x="3470908" y="635000"/>
                </a:lnTo>
                <a:lnTo>
                  <a:pt x="3434262" y="609600"/>
                </a:lnTo>
                <a:lnTo>
                  <a:pt x="3396340" y="584200"/>
                </a:lnTo>
                <a:lnTo>
                  <a:pt x="3357249" y="558800"/>
                </a:lnTo>
                <a:lnTo>
                  <a:pt x="3317098" y="533400"/>
                </a:lnTo>
                <a:lnTo>
                  <a:pt x="3275995" y="520700"/>
                </a:lnTo>
                <a:close/>
              </a:path>
              <a:path w="4756784" h="2882900">
                <a:moveTo>
                  <a:pt x="1961647" y="215900"/>
                </a:moveTo>
                <a:lnTo>
                  <a:pt x="1867923" y="241300"/>
                </a:lnTo>
                <a:lnTo>
                  <a:pt x="1820587" y="266700"/>
                </a:lnTo>
                <a:lnTo>
                  <a:pt x="1530791" y="342900"/>
                </a:lnTo>
                <a:lnTo>
                  <a:pt x="1479634" y="355600"/>
                </a:lnTo>
                <a:lnTo>
                  <a:pt x="1428309" y="355600"/>
                </a:lnTo>
                <a:lnTo>
                  <a:pt x="1325219" y="381000"/>
                </a:lnTo>
                <a:lnTo>
                  <a:pt x="1273484" y="381000"/>
                </a:lnTo>
                <a:lnTo>
                  <a:pt x="1221643" y="393700"/>
                </a:lnTo>
                <a:lnTo>
                  <a:pt x="857115" y="393700"/>
                </a:lnTo>
                <a:lnTo>
                  <a:pt x="904180" y="419100"/>
                </a:lnTo>
                <a:lnTo>
                  <a:pt x="951790" y="431800"/>
                </a:lnTo>
                <a:lnTo>
                  <a:pt x="999917" y="457200"/>
                </a:lnTo>
                <a:lnTo>
                  <a:pt x="1147116" y="495300"/>
                </a:lnTo>
                <a:lnTo>
                  <a:pt x="1143598" y="508000"/>
                </a:lnTo>
                <a:lnTo>
                  <a:pt x="2150744" y="508000"/>
                </a:lnTo>
                <a:lnTo>
                  <a:pt x="2129563" y="457200"/>
                </a:lnTo>
                <a:lnTo>
                  <a:pt x="2106387" y="419100"/>
                </a:lnTo>
                <a:lnTo>
                  <a:pt x="2081246" y="368300"/>
                </a:lnTo>
                <a:lnTo>
                  <a:pt x="2054172" y="330200"/>
                </a:lnTo>
                <a:lnTo>
                  <a:pt x="2025194" y="292100"/>
                </a:lnTo>
                <a:lnTo>
                  <a:pt x="1994342" y="254000"/>
                </a:lnTo>
                <a:lnTo>
                  <a:pt x="1961647" y="215900"/>
                </a:lnTo>
                <a:close/>
              </a:path>
              <a:path w="4756784" h="2882900">
                <a:moveTo>
                  <a:pt x="3015452" y="444500"/>
                </a:moveTo>
                <a:lnTo>
                  <a:pt x="2881103" y="444500"/>
                </a:lnTo>
                <a:lnTo>
                  <a:pt x="2836438" y="457200"/>
                </a:lnTo>
                <a:lnTo>
                  <a:pt x="3059992" y="457200"/>
                </a:lnTo>
                <a:lnTo>
                  <a:pt x="3015452" y="444500"/>
                </a:lnTo>
                <a:close/>
              </a:path>
              <a:path w="4756784" h="2882900">
                <a:moveTo>
                  <a:pt x="1910496" y="152400"/>
                </a:moveTo>
                <a:lnTo>
                  <a:pt x="1862393" y="152400"/>
                </a:lnTo>
                <a:lnTo>
                  <a:pt x="1814009" y="165100"/>
                </a:lnTo>
                <a:lnTo>
                  <a:pt x="1921112" y="165100"/>
                </a:lnTo>
                <a:lnTo>
                  <a:pt x="1910496" y="152400"/>
                </a:lnTo>
                <a:close/>
              </a:path>
            </a:pathLst>
          </a:custGeom>
          <a:solidFill>
            <a:srgbClr val="092766">
              <a:alpha val="3184"/>
            </a:srgbClr>
          </a:solidFill>
        </p:spPr>
        <p:txBody>
          <a:bodyPr wrap="square" lIns="0" tIns="0" rIns="0" bIns="0" rtlCol="0"/>
          <a:lstStyle/>
          <a:p>
            <a:endParaRPr/>
          </a:p>
        </p:txBody>
      </p:sp>
      <p:sp>
        <p:nvSpPr>
          <p:cNvPr id="13" name="object 13"/>
          <p:cNvSpPr/>
          <p:nvPr/>
        </p:nvSpPr>
        <p:spPr>
          <a:xfrm>
            <a:off x="12008566" y="5948528"/>
            <a:ext cx="1347470" cy="312420"/>
          </a:xfrm>
          <a:custGeom>
            <a:avLst/>
            <a:gdLst/>
            <a:ahLst/>
            <a:cxnLst/>
            <a:rect l="l" t="t" r="r" b="b"/>
            <a:pathLst>
              <a:path w="1347469" h="312420">
                <a:moveTo>
                  <a:pt x="583900" y="0"/>
                </a:moveTo>
                <a:lnTo>
                  <a:pt x="537618" y="516"/>
                </a:lnTo>
                <a:lnTo>
                  <a:pt x="491339" y="2943"/>
                </a:lnTo>
                <a:lnTo>
                  <a:pt x="445123" y="7288"/>
                </a:lnTo>
                <a:lnTo>
                  <a:pt x="399033" y="13559"/>
                </a:lnTo>
                <a:lnTo>
                  <a:pt x="353130" y="21761"/>
                </a:lnTo>
                <a:lnTo>
                  <a:pt x="307475" y="31902"/>
                </a:lnTo>
                <a:lnTo>
                  <a:pt x="262129" y="43989"/>
                </a:lnTo>
                <a:lnTo>
                  <a:pt x="217155" y="58029"/>
                </a:lnTo>
                <a:lnTo>
                  <a:pt x="172613" y="74029"/>
                </a:lnTo>
                <a:lnTo>
                  <a:pt x="128565" y="91995"/>
                </a:lnTo>
                <a:lnTo>
                  <a:pt x="85072" y="111934"/>
                </a:lnTo>
                <a:lnTo>
                  <a:pt x="42197" y="133854"/>
                </a:lnTo>
                <a:lnTo>
                  <a:pt x="0" y="157762"/>
                </a:lnTo>
                <a:lnTo>
                  <a:pt x="48156" y="174341"/>
                </a:lnTo>
                <a:lnTo>
                  <a:pt x="96656" y="189736"/>
                </a:lnTo>
                <a:lnTo>
                  <a:pt x="145475" y="203986"/>
                </a:lnTo>
                <a:lnTo>
                  <a:pt x="194587" y="217134"/>
                </a:lnTo>
                <a:lnTo>
                  <a:pt x="243967" y="229221"/>
                </a:lnTo>
                <a:lnTo>
                  <a:pt x="293590" y="240286"/>
                </a:lnTo>
                <a:lnTo>
                  <a:pt x="343431" y="250372"/>
                </a:lnTo>
                <a:lnTo>
                  <a:pt x="393465" y="259520"/>
                </a:lnTo>
                <a:lnTo>
                  <a:pt x="443666" y="267770"/>
                </a:lnTo>
                <a:lnTo>
                  <a:pt x="494011" y="275164"/>
                </a:lnTo>
                <a:lnTo>
                  <a:pt x="544472" y="281742"/>
                </a:lnTo>
                <a:lnTo>
                  <a:pt x="595026" y="287546"/>
                </a:lnTo>
                <a:lnTo>
                  <a:pt x="645647" y="292617"/>
                </a:lnTo>
                <a:lnTo>
                  <a:pt x="696310" y="296996"/>
                </a:lnTo>
                <a:lnTo>
                  <a:pt x="746991" y="300724"/>
                </a:lnTo>
                <a:lnTo>
                  <a:pt x="797663" y="303842"/>
                </a:lnTo>
                <a:lnTo>
                  <a:pt x="848301" y="306391"/>
                </a:lnTo>
                <a:lnTo>
                  <a:pt x="898882" y="308412"/>
                </a:lnTo>
                <a:lnTo>
                  <a:pt x="999766" y="311035"/>
                </a:lnTo>
                <a:lnTo>
                  <a:pt x="1100116" y="312040"/>
                </a:lnTo>
                <a:lnTo>
                  <a:pt x="1298406" y="310507"/>
                </a:lnTo>
                <a:lnTo>
                  <a:pt x="1347330" y="309625"/>
                </a:lnTo>
                <a:lnTo>
                  <a:pt x="1311513" y="276925"/>
                </a:lnTo>
                <a:lnTo>
                  <a:pt x="1274592" y="246010"/>
                </a:lnTo>
                <a:lnTo>
                  <a:pt x="1236629" y="216890"/>
                </a:lnTo>
                <a:lnTo>
                  <a:pt x="1197685" y="189569"/>
                </a:lnTo>
                <a:lnTo>
                  <a:pt x="1157821" y="164056"/>
                </a:lnTo>
                <a:lnTo>
                  <a:pt x="1117100" y="140357"/>
                </a:lnTo>
                <a:lnTo>
                  <a:pt x="1075583" y="118480"/>
                </a:lnTo>
                <a:lnTo>
                  <a:pt x="1033330" y="98430"/>
                </a:lnTo>
                <a:lnTo>
                  <a:pt x="990404" y="80215"/>
                </a:lnTo>
                <a:lnTo>
                  <a:pt x="946866" y="63842"/>
                </a:lnTo>
                <a:lnTo>
                  <a:pt x="902777" y="49318"/>
                </a:lnTo>
                <a:lnTo>
                  <a:pt x="858199" y="36650"/>
                </a:lnTo>
                <a:lnTo>
                  <a:pt x="813194" y="25844"/>
                </a:lnTo>
                <a:lnTo>
                  <a:pt x="767822" y="16908"/>
                </a:lnTo>
                <a:lnTo>
                  <a:pt x="722145" y="9849"/>
                </a:lnTo>
                <a:lnTo>
                  <a:pt x="676225" y="4673"/>
                </a:lnTo>
                <a:lnTo>
                  <a:pt x="630122" y="1388"/>
                </a:lnTo>
                <a:lnTo>
                  <a:pt x="583900" y="0"/>
                </a:lnTo>
                <a:close/>
              </a:path>
            </a:pathLst>
          </a:custGeom>
          <a:solidFill>
            <a:srgbClr val="092766">
              <a:alpha val="3184"/>
            </a:srgbClr>
          </a:solidFill>
        </p:spPr>
        <p:txBody>
          <a:bodyPr wrap="square" lIns="0" tIns="0" rIns="0" bIns="0" rtlCol="0"/>
          <a:lstStyle/>
          <a:p>
            <a:endParaRPr/>
          </a:p>
        </p:txBody>
      </p:sp>
      <p:sp>
        <p:nvSpPr>
          <p:cNvPr id="14" name="object 14"/>
          <p:cNvSpPr/>
          <p:nvPr/>
        </p:nvSpPr>
        <p:spPr>
          <a:xfrm>
            <a:off x="14885567" y="7942371"/>
            <a:ext cx="975994" cy="1054100"/>
          </a:xfrm>
          <a:custGeom>
            <a:avLst/>
            <a:gdLst/>
            <a:ahLst/>
            <a:cxnLst/>
            <a:rect l="l" t="t" r="r" b="b"/>
            <a:pathLst>
              <a:path w="975994" h="1054100">
                <a:moveTo>
                  <a:pt x="488424" y="0"/>
                </a:moveTo>
                <a:lnTo>
                  <a:pt x="478948" y="5488"/>
                </a:lnTo>
                <a:lnTo>
                  <a:pt x="477043" y="7380"/>
                </a:lnTo>
                <a:lnTo>
                  <a:pt x="4125" y="826568"/>
                </a:lnTo>
                <a:lnTo>
                  <a:pt x="0" y="833792"/>
                </a:lnTo>
                <a:lnTo>
                  <a:pt x="2513" y="843001"/>
                </a:lnTo>
                <a:lnTo>
                  <a:pt x="11978" y="848417"/>
                </a:lnTo>
                <a:lnTo>
                  <a:pt x="14533" y="849114"/>
                </a:lnTo>
                <a:lnTo>
                  <a:pt x="166131" y="849176"/>
                </a:lnTo>
                <a:lnTo>
                  <a:pt x="172832" y="855828"/>
                </a:lnTo>
                <a:lnTo>
                  <a:pt x="172946" y="1046941"/>
                </a:lnTo>
                <a:lnTo>
                  <a:pt x="179533" y="1053625"/>
                </a:lnTo>
                <a:lnTo>
                  <a:pt x="187795" y="1053687"/>
                </a:lnTo>
                <a:lnTo>
                  <a:pt x="379799" y="1053687"/>
                </a:lnTo>
                <a:lnTo>
                  <a:pt x="386543" y="1046941"/>
                </a:lnTo>
                <a:lnTo>
                  <a:pt x="386520" y="946105"/>
                </a:lnTo>
                <a:lnTo>
                  <a:pt x="393139" y="939411"/>
                </a:lnTo>
                <a:lnTo>
                  <a:pt x="804310" y="939348"/>
                </a:lnTo>
                <a:lnTo>
                  <a:pt x="804310" y="921365"/>
                </a:lnTo>
                <a:lnTo>
                  <a:pt x="230924" y="921365"/>
                </a:lnTo>
                <a:lnTo>
                  <a:pt x="224181" y="914620"/>
                </a:lnTo>
                <a:lnTo>
                  <a:pt x="224296" y="898019"/>
                </a:lnTo>
                <a:lnTo>
                  <a:pt x="230977" y="891336"/>
                </a:lnTo>
                <a:lnTo>
                  <a:pt x="239249" y="891222"/>
                </a:lnTo>
                <a:lnTo>
                  <a:pt x="804310" y="891222"/>
                </a:lnTo>
                <a:lnTo>
                  <a:pt x="804352" y="855808"/>
                </a:lnTo>
                <a:lnTo>
                  <a:pt x="811095" y="849114"/>
                </a:lnTo>
                <a:lnTo>
                  <a:pt x="968521" y="849114"/>
                </a:lnTo>
                <a:lnTo>
                  <a:pt x="975226" y="842701"/>
                </a:lnTo>
                <a:lnTo>
                  <a:pt x="975457" y="831651"/>
                </a:lnTo>
                <a:lnTo>
                  <a:pt x="974776" y="828948"/>
                </a:lnTo>
                <a:lnTo>
                  <a:pt x="497660" y="2463"/>
                </a:lnTo>
                <a:lnTo>
                  <a:pt x="488424" y="0"/>
                </a:lnTo>
                <a:close/>
              </a:path>
              <a:path w="975994" h="1054100">
                <a:moveTo>
                  <a:pt x="804310" y="939348"/>
                </a:moveTo>
                <a:lnTo>
                  <a:pt x="584359" y="939348"/>
                </a:lnTo>
                <a:lnTo>
                  <a:pt x="591102" y="946105"/>
                </a:lnTo>
                <a:lnTo>
                  <a:pt x="591102" y="1046941"/>
                </a:lnTo>
                <a:lnTo>
                  <a:pt x="597856" y="1053687"/>
                </a:lnTo>
                <a:lnTo>
                  <a:pt x="795724" y="1053676"/>
                </a:lnTo>
                <a:lnTo>
                  <a:pt x="801483" y="1049488"/>
                </a:lnTo>
                <a:lnTo>
                  <a:pt x="803462" y="1043292"/>
                </a:lnTo>
                <a:lnTo>
                  <a:pt x="804027" y="1041765"/>
                </a:lnTo>
                <a:lnTo>
                  <a:pt x="804310" y="1040132"/>
                </a:lnTo>
                <a:lnTo>
                  <a:pt x="804310" y="939348"/>
                </a:lnTo>
                <a:close/>
              </a:path>
              <a:path w="975994" h="1054100">
                <a:moveTo>
                  <a:pt x="672492" y="891222"/>
                </a:moveTo>
                <a:lnTo>
                  <a:pt x="313791" y="891222"/>
                </a:lnTo>
                <a:lnTo>
                  <a:pt x="320545" y="897967"/>
                </a:lnTo>
                <a:lnTo>
                  <a:pt x="320513" y="910316"/>
                </a:lnTo>
                <a:lnTo>
                  <a:pt x="318817" y="914162"/>
                </a:lnTo>
                <a:lnTo>
                  <a:pt x="315864" y="916896"/>
                </a:lnTo>
                <a:lnTo>
                  <a:pt x="313142" y="919723"/>
                </a:lnTo>
                <a:lnTo>
                  <a:pt x="309393" y="921344"/>
                </a:lnTo>
                <a:lnTo>
                  <a:pt x="305467" y="921365"/>
                </a:lnTo>
                <a:lnTo>
                  <a:pt x="672492" y="921365"/>
                </a:lnTo>
                <a:lnTo>
                  <a:pt x="664178" y="921188"/>
                </a:lnTo>
                <a:lnTo>
                  <a:pt x="657571" y="914308"/>
                </a:lnTo>
                <a:lnTo>
                  <a:pt x="657822" y="902114"/>
                </a:lnTo>
                <a:lnTo>
                  <a:pt x="659383" y="898435"/>
                </a:lnTo>
                <a:lnTo>
                  <a:pt x="662095" y="895691"/>
                </a:lnTo>
                <a:lnTo>
                  <a:pt x="664827" y="892853"/>
                </a:lnTo>
                <a:lnTo>
                  <a:pt x="668576" y="891243"/>
                </a:lnTo>
                <a:lnTo>
                  <a:pt x="672492" y="891222"/>
                </a:lnTo>
                <a:close/>
              </a:path>
              <a:path w="975994" h="1054100">
                <a:moveTo>
                  <a:pt x="804310" y="891222"/>
                </a:moveTo>
                <a:lnTo>
                  <a:pt x="747034" y="891222"/>
                </a:lnTo>
                <a:lnTo>
                  <a:pt x="753778" y="897967"/>
                </a:lnTo>
                <a:lnTo>
                  <a:pt x="753757" y="910316"/>
                </a:lnTo>
                <a:lnTo>
                  <a:pt x="752060" y="914162"/>
                </a:lnTo>
                <a:lnTo>
                  <a:pt x="749097" y="916896"/>
                </a:lnTo>
                <a:lnTo>
                  <a:pt x="746375" y="919723"/>
                </a:lnTo>
                <a:lnTo>
                  <a:pt x="742637" y="921344"/>
                </a:lnTo>
                <a:lnTo>
                  <a:pt x="738710" y="921365"/>
                </a:lnTo>
                <a:lnTo>
                  <a:pt x="804310" y="921365"/>
                </a:lnTo>
                <a:lnTo>
                  <a:pt x="804310" y="891222"/>
                </a:lnTo>
                <a:close/>
              </a:path>
              <a:path w="975994" h="1054100">
                <a:moveTo>
                  <a:pt x="968521" y="849114"/>
                </a:moveTo>
                <a:lnTo>
                  <a:pt x="811095" y="849114"/>
                </a:lnTo>
                <a:lnTo>
                  <a:pt x="819378" y="849123"/>
                </a:lnTo>
                <a:lnTo>
                  <a:pt x="960002" y="849123"/>
                </a:lnTo>
                <a:lnTo>
                  <a:pt x="968326" y="849300"/>
                </a:lnTo>
                <a:lnTo>
                  <a:pt x="968521" y="849114"/>
                </a:lnTo>
                <a:close/>
              </a:path>
            </a:pathLst>
          </a:custGeom>
          <a:solidFill>
            <a:srgbClr val="092766">
              <a:alpha val="3184"/>
            </a:srgbClr>
          </a:solidFill>
        </p:spPr>
        <p:txBody>
          <a:bodyPr wrap="square" lIns="0" tIns="0" rIns="0" bIns="0" rtlCol="0"/>
          <a:lstStyle/>
          <a:p>
            <a:endParaRPr/>
          </a:p>
        </p:txBody>
      </p:sp>
      <p:sp>
        <p:nvSpPr>
          <p:cNvPr id="15" name="object 15"/>
          <p:cNvSpPr/>
          <p:nvPr/>
        </p:nvSpPr>
        <p:spPr>
          <a:xfrm>
            <a:off x="12038910" y="7949630"/>
            <a:ext cx="907415" cy="1053465"/>
          </a:xfrm>
          <a:custGeom>
            <a:avLst/>
            <a:gdLst/>
            <a:ahLst/>
            <a:cxnLst/>
            <a:rect l="l" t="t" r="r" b="b"/>
            <a:pathLst>
              <a:path w="907415" h="1053465">
                <a:moveTo>
                  <a:pt x="736344" y="938953"/>
                </a:moveTo>
                <a:lnTo>
                  <a:pt x="516047" y="938953"/>
                </a:lnTo>
                <a:lnTo>
                  <a:pt x="522738" y="945658"/>
                </a:lnTo>
                <a:lnTo>
                  <a:pt x="522748" y="1040299"/>
                </a:lnTo>
                <a:lnTo>
                  <a:pt x="523209" y="1042461"/>
                </a:lnTo>
                <a:lnTo>
                  <a:pt x="524136" y="1044550"/>
                </a:lnTo>
                <a:lnTo>
                  <a:pt x="526549" y="1049809"/>
                </a:lnTo>
                <a:lnTo>
                  <a:pt x="531920" y="1053229"/>
                </a:lnTo>
                <a:lnTo>
                  <a:pt x="726184" y="1053178"/>
                </a:lnTo>
                <a:lnTo>
                  <a:pt x="730553" y="1050974"/>
                </a:lnTo>
                <a:lnTo>
                  <a:pt x="733328" y="1047159"/>
                </a:lnTo>
                <a:lnTo>
                  <a:pt x="735296" y="1044550"/>
                </a:lnTo>
                <a:lnTo>
                  <a:pt x="736354" y="1041380"/>
                </a:lnTo>
                <a:lnTo>
                  <a:pt x="736344" y="938953"/>
                </a:lnTo>
                <a:close/>
              </a:path>
              <a:path w="907415" h="1053465">
                <a:moveTo>
                  <a:pt x="726184" y="1053178"/>
                </a:moveTo>
                <a:lnTo>
                  <a:pt x="721381" y="1053178"/>
                </a:lnTo>
                <a:lnTo>
                  <a:pt x="726103" y="1053219"/>
                </a:lnTo>
                <a:close/>
              </a:path>
              <a:path w="907415" h="1053465">
                <a:moveTo>
                  <a:pt x="419997" y="0"/>
                </a:moveTo>
                <a:lnTo>
                  <a:pt x="410615" y="5530"/>
                </a:lnTo>
                <a:lnTo>
                  <a:pt x="408762" y="7370"/>
                </a:lnTo>
                <a:lnTo>
                  <a:pt x="407464" y="9584"/>
                </a:lnTo>
                <a:lnTo>
                  <a:pt x="0" y="714837"/>
                </a:lnTo>
                <a:lnTo>
                  <a:pt x="31301" y="752842"/>
                </a:lnTo>
                <a:lnTo>
                  <a:pt x="64061" y="789556"/>
                </a:lnTo>
                <a:lnTo>
                  <a:pt x="98238" y="824938"/>
                </a:lnTo>
                <a:lnTo>
                  <a:pt x="133790" y="858948"/>
                </a:lnTo>
                <a:lnTo>
                  <a:pt x="170675" y="891544"/>
                </a:lnTo>
                <a:lnTo>
                  <a:pt x="245217" y="891544"/>
                </a:lnTo>
                <a:lnTo>
                  <a:pt x="251960" y="898300"/>
                </a:lnTo>
                <a:lnTo>
                  <a:pt x="251856" y="914900"/>
                </a:lnTo>
                <a:lnTo>
                  <a:pt x="245175" y="921584"/>
                </a:lnTo>
                <a:lnTo>
                  <a:pt x="236893" y="921698"/>
                </a:lnTo>
                <a:lnTo>
                  <a:pt x="208936" y="921698"/>
                </a:lnTo>
                <a:lnTo>
                  <a:pt x="235099" y="940460"/>
                </a:lnTo>
                <a:lnTo>
                  <a:pt x="262057" y="958045"/>
                </a:lnTo>
                <a:lnTo>
                  <a:pt x="289765" y="974425"/>
                </a:lnTo>
                <a:lnTo>
                  <a:pt x="318178" y="989574"/>
                </a:lnTo>
                <a:lnTo>
                  <a:pt x="318178" y="945658"/>
                </a:lnTo>
                <a:lnTo>
                  <a:pt x="324880" y="938953"/>
                </a:lnTo>
                <a:lnTo>
                  <a:pt x="736344" y="938953"/>
                </a:lnTo>
                <a:lnTo>
                  <a:pt x="736344" y="921282"/>
                </a:lnTo>
                <a:lnTo>
                  <a:pt x="595280" y="921282"/>
                </a:lnTo>
                <a:lnTo>
                  <a:pt x="588537" y="914526"/>
                </a:lnTo>
                <a:lnTo>
                  <a:pt x="588641" y="902177"/>
                </a:lnTo>
                <a:lnTo>
                  <a:pt x="590369" y="898352"/>
                </a:lnTo>
                <a:lnTo>
                  <a:pt x="593322" y="895608"/>
                </a:lnTo>
                <a:lnTo>
                  <a:pt x="595960" y="892812"/>
                </a:lnTo>
                <a:lnTo>
                  <a:pt x="599688" y="891190"/>
                </a:lnTo>
                <a:lnTo>
                  <a:pt x="603604" y="891128"/>
                </a:lnTo>
                <a:lnTo>
                  <a:pt x="736344" y="891128"/>
                </a:lnTo>
                <a:lnTo>
                  <a:pt x="736344" y="855787"/>
                </a:lnTo>
                <a:lnTo>
                  <a:pt x="743087" y="849041"/>
                </a:lnTo>
                <a:lnTo>
                  <a:pt x="900234" y="849041"/>
                </a:lnTo>
                <a:lnTo>
                  <a:pt x="906883" y="842741"/>
                </a:lnTo>
                <a:lnTo>
                  <a:pt x="907187" y="831672"/>
                </a:lnTo>
                <a:lnTo>
                  <a:pt x="906475" y="828897"/>
                </a:lnTo>
                <a:lnTo>
                  <a:pt x="905050" y="826484"/>
                </a:lnTo>
                <a:lnTo>
                  <a:pt x="770454" y="593336"/>
                </a:lnTo>
                <a:lnTo>
                  <a:pt x="288713" y="593336"/>
                </a:lnTo>
                <a:lnTo>
                  <a:pt x="282001" y="586633"/>
                </a:lnTo>
                <a:lnTo>
                  <a:pt x="281959" y="455641"/>
                </a:lnTo>
                <a:lnTo>
                  <a:pt x="288609" y="448906"/>
                </a:lnTo>
                <a:lnTo>
                  <a:pt x="687044" y="448854"/>
                </a:lnTo>
                <a:lnTo>
                  <a:pt x="433452" y="9584"/>
                </a:lnTo>
                <a:lnTo>
                  <a:pt x="429233" y="2402"/>
                </a:lnTo>
                <a:lnTo>
                  <a:pt x="419997" y="0"/>
                </a:lnTo>
                <a:close/>
              </a:path>
              <a:path w="907415" h="1053465">
                <a:moveTo>
                  <a:pt x="736344" y="891128"/>
                </a:moveTo>
                <a:lnTo>
                  <a:pt x="678042" y="891128"/>
                </a:lnTo>
                <a:lnTo>
                  <a:pt x="684785" y="897884"/>
                </a:lnTo>
                <a:lnTo>
                  <a:pt x="684785" y="914526"/>
                </a:lnTo>
                <a:lnTo>
                  <a:pt x="678042" y="921282"/>
                </a:lnTo>
                <a:lnTo>
                  <a:pt x="736344" y="921282"/>
                </a:lnTo>
                <a:lnTo>
                  <a:pt x="736344" y="891128"/>
                </a:lnTo>
                <a:close/>
              </a:path>
              <a:path w="907415" h="1053465">
                <a:moveTo>
                  <a:pt x="900234" y="849041"/>
                </a:moveTo>
                <a:lnTo>
                  <a:pt x="891742" y="849041"/>
                </a:lnTo>
                <a:lnTo>
                  <a:pt x="900004" y="849260"/>
                </a:lnTo>
                <a:lnTo>
                  <a:pt x="900234" y="849041"/>
                </a:lnTo>
                <a:close/>
              </a:path>
              <a:path w="907415" h="1053465">
                <a:moveTo>
                  <a:pt x="687044" y="448854"/>
                </a:moveTo>
                <a:lnTo>
                  <a:pt x="543732" y="448854"/>
                </a:lnTo>
                <a:lnTo>
                  <a:pt x="552025" y="448906"/>
                </a:lnTo>
                <a:lnTo>
                  <a:pt x="558705" y="455641"/>
                </a:lnTo>
                <a:lnTo>
                  <a:pt x="558622" y="586633"/>
                </a:lnTo>
                <a:lnTo>
                  <a:pt x="552025" y="593275"/>
                </a:lnTo>
                <a:lnTo>
                  <a:pt x="543732" y="593336"/>
                </a:lnTo>
                <a:lnTo>
                  <a:pt x="770454" y="593336"/>
                </a:lnTo>
                <a:lnTo>
                  <a:pt x="687044" y="448854"/>
                </a:lnTo>
                <a:close/>
              </a:path>
            </a:pathLst>
          </a:custGeom>
          <a:solidFill>
            <a:srgbClr val="092766">
              <a:alpha val="3184"/>
            </a:srgbClr>
          </a:solidFill>
        </p:spPr>
        <p:txBody>
          <a:bodyPr wrap="square" lIns="0" tIns="0" rIns="0" bIns="0" rtlCol="0"/>
          <a:lstStyle/>
          <a:p>
            <a:endParaRPr/>
          </a:p>
        </p:txBody>
      </p:sp>
      <p:sp>
        <p:nvSpPr>
          <p:cNvPr id="16" name="object 16"/>
          <p:cNvSpPr/>
          <p:nvPr/>
        </p:nvSpPr>
        <p:spPr>
          <a:xfrm>
            <a:off x="12969950" y="7002680"/>
            <a:ext cx="1844675" cy="1993900"/>
          </a:xfrm>
          <a:custGeom>
            <a:avLst/>
            <a:gdLst/>
            <a:ahLst/>
            <a:cxnLst/>
            <a:rect l="l" t="t" r="r" b="b"/>
            <a:pathLst>
              <a:path w="1844675" h="1993900">
                <a:moveTo>
                  <a:pt x="1844289" y="317500"/>
                </a:moveTo>
                <a:lnTo>
                  <a:pt x="0" y="317500"/>
                </a:lnTo>
                <a:lnTo>
                  <a:pt x="0" y="1993900"/>
                </a:lnTo>
                <a:lnTo>
                  <a:pt x="382616" y="1993900"/>
                </a:lnTo>
                <a:lnTo>
                  <a:pt x="382616" y="1765300"/>
                </a:lnTo>
                <a:lnTo>
                  <a:pt x="1844289" y="1765300"/>
                </a:lnTo>
                <a:lnTo>
                  <a:pt x="1844289" y="1689100"/>
                </a:lnTo>
                <a:lnTo>
                  <a:pt x="74940" y="1689100"/>
                </a:lnTo>
                <a:lnTo>
                  <a:pt x="74940" y="1600200"/>
                </a:lnTo>
                <a:lnTo>
                  <a:pt x="1844289" y="1600200"/>
                </a:lnTo>
                <a:lnTo>
                  <a:pt x="1844289" y="1485900"/>
                </a:lnTo>
                <a:lnTo>
                  <a:pt x="74940" y="1485900"/>
                </a:lnTo>
                <a:lnTo>
                  <a:pt x="74940" y="1397000"/>
                </a:lnTo>
                <a:lnTo>
                  <a:pt x="1844289" y="1397000"/>
                </a:lnTo>
                <a:lnTo>
                  <a:pt x="1844289" y="1282700"/>
                </a:lnTo>
                <a:lnTo>
                  <a:pt x="74940" y="1282700"/>
                </a:lnTo>
                <a:lnTo>
                  <a:pt x="74877" y="1193800"/>
                </a:lnTo>
                <a:lnTo>
                  <a:pt x="1844289" y="1193800"/>
                </a:lnTo>
                <a:lnTo>
                  <a:pt x="1844289" y="1092200"/>
                </a:lnTo>
                <a:lnTo>
                  <a:pt x="77746" y="1092200"/>
                </a:lnTo>
                <a:lnTo>
                  <a:pt x="75002" y="1079500"/>
                </a:lnTo>
                <a:lnTo>
                  <a:pt x="74877" y="1003300"/>
                </a:lnTo>
                <a:lnTo>
                  <a:pt x="77536" y="990600"/>
                </a:lnTo>
                <a:lnTo>
                  <a:pt x="1844289" y="990600"/>
                </a:lnTo>
                <a:lnTo>
                  <a:pt x="1844289" y="889000"/>
                </a:lnTo>
                <a:lnTo>
                  <a:pt x="77725" y="889000"/>
                </a:lnTo>
                <a:lnTo>
                  <a:pt x="75044" y="876300"/>
                </a:lnTo>
                <a:lnTo>
                  <a:pt x="75044" y="800100"/>
                </a:lnTo>
                <a:lnTo>
                  <a:pt x="1844289" y="800100"/>
                </a:lnTo>
                <a:lnTo>
                  <a:pt x="1844289" y="685800"/>
                </a:lnTo>
                <a:lnTo>
                  <a:pt x="75002" y="685800"/>
                </a:lnTo>
                <a:lnTo>
                  <a:pt x="74940" y="596900"/>
                </a:lnTo>
                <a:lnTo>
                  <a:pt x="1844289" y="596900"/>
                </a:lnTo>
                <a:lnTo>
                  <a:pt x="1844289" y="482600"/>
                </a:lnTo>
                <a:lnTo>
                  <a:pt x="75002" y="482600"/>
                </a:lnTo>
                <a:lnTo>
                  <a:pt x="74940" y="393700"/>
                </a:lnTo>
                <a:lnTo>
                  <a:pt x="1844289" y="393700"/>
                </a:lnTo>
                <a:lnTo>
                  <a:pt x="1844289" y="317500"/>
                </a:lnTo>
                <a:close/>
              </a:path>
              <a:path w="1844675" h="1993900">
                <a:moveTo>
                  <a:pt x="1294002" y="1765300"/>
                </a:moveTo>
                <a:lnTo>
                  <a:pt x="550799" y="1765300"/>
                </a:lnTo>
                <a:lnTo>
                  <a:pt x="550799" y="1993900"/>
                </a:lnTo>
                <a:lnTo>
                  <a:pt x="1294002" y="1993900"/>
                </a:lnTo>
                <a:lnTo>
                  <a:pt x="1294002" y="1765300"/>
                </a:lnTo>
                <a:close/>
              </a:path>
              <a:path w="1844675" h="1993900">
                <a:moveTo>
                  <a:pt x="1844289" y="1765300"/>
                </a:moveTo>
                <a:lnTo>
                  <a:pt x="1462081" y="1765300"/>
                </a:lnTo>
                <a:lnTo>
                  <a:pt x="1462081" y="1993900"/>
                </a:lnTo>
                <a:lnTo>
                  <a:pt x="1844289" y="1993900"/>
                </a:lnTo>
                <a:lnTo>
                  <a:pt x="1844289" y="1765300"/>
                </a:lnTo>
                <a:close/>
              </a:path>
              <a:path w="1844675" h="1993900">
                <a:moveTo>
                  <a:pt x="616494" y="1600200"/>
                </a:moveTo>
                <a:lnTo>
                  <a:pt x="315885" y="1600200"/>
                </a:lnTo>
                <a:lnTo>
                  <a:pt x="315885" y="1689100"/>
                </a:lnTo>
                <a:lnTo>
                  <a:pt x="616494" y="1689100"/>
                </a:lnTo>
                <a:lnTo>
                  <a:pt x="616494" y="1600200"/>
                </a:lnTo>
                <a:close/>
              </a:path>
              <a:path w="1844675" h="1993900">
                <a:moveTo>
                  <a:pt x="986640" y="1600200"/>
                </a:moveTo>
                <a:lnTo>
                  <a:pt x="857439" y="1600200"/>
                </a:lnTo>
                <a:lnTo>
                  <a:pt x="857439" y="1689100"/>
                </a:lnTo>
                <a:lnTo>
                  <a:pt x="986640" y="1689100"/>
                </a:lnTo>
                <a:lnTo>
                  <a:pt x="986640" y="1600200"/>
                </a:lnTo>
                <a:close/>
              </a:path>
              <a:path w="1844675" h="1993900">
                <a:moveTo>
                  <a:pt x="1528403" y="1600200"/>
                </a:moveTo>
                <a:lnTo>
                  <a:pt x="1227585" y="1600200"/>
                </a:lnTo>
                <a:lnTo>
                  <a:pt x="1227585" y="1689100"/>
                </a:lnTo>
                <a:lnTo>
                  <a:pt x="1528403" y="1689100"/>
                </a:lnTo>
                <a:lnTo>
                  <a:pt x="1528403" y="1600200"/>
                </a:lnTo>
                <a:close/>
              </a:path>
              <a:path w="1844675" h="1993900">
                <a:moveTo>
                  <a:pt x="1844289" y="1600200"/>
                </a:moveTo>
                <a:lnTo>
                  <a:pt x="1769338" y="1600200"/>
                </a:lnTo>
                <a:lnTo>
                  <a:pt x="1769338" y="1689100"/>
                </a:lnTo>
                <a:lnTo>
                  <a:pt x="1844289" y="1689100"/>
                </a:lnTo>
                <a:lnTo>
                  <a:pt x="1844289" y="1600200"/>
                </a:lnTo>
                <a:close/>
              </a:path>
              <a:path w="1844675" h="1993900">
                <a:moveTo>
                  <a:pt x="616494" y="1397000"/>
                </a:moveTo>
                <a:lnTo>
                  <a:pt x="315885" y="1397000"/>
                </a:lnTo>
                <a:lnTo>
                  <a:pt x="315885" y="1485900"/>
                </a:lnTo>
                <a:lnTo>
                  <a:pt x="616494" y="1485900"/>
                </a:lnTo>
                <a:lnTo>
                  <a:pt x="616494" y="1397000"/>
                </a:lnTo>
                <a:close/>
              </a:path>
              <a:path w="1844675" h="1993900">
                <a:moveTo>
                  <a:pt x="986692" y="1397000"/>
                </a:moveTo>
                <a:lnTo>
                  <a:pt x="857439" y="1397000"/>
                </a:lnTo>
                <a:lnTo>
                  <a:pt x="857439" y="1485900"/>
                </a:lnTo>
                <a:lnTo>
                  <a:pt x="986640" y="1485900"/>
                </a:lnTo>
                <a:lnTo>
                  <a:pt x="986692" y="1397000"/>
                </a:lnTo>
                <a:close/>
              </a:path>
              <a:path w="1844675" h="1993900">
                <a:moveTo>
                  <a:pt x="1528403" y="1397000"/>
                </a:moveTo>
                <a:lnTo>
                  <a:pt x="1227533" y="1397000"/>
                </a:lnTo>
                <a:lnTo>
                  <a:pt x="1227585" y="1485900"/>
                </a:lnTo>
                <a:lnTo>
                  <a:pt x="1528403" y="1485900"/>
                </a:lnTo>
                <a:lnTo>
                  <a:pt x="1528403" y="1397000"/>
                </a:lnTo>
                <a:close/>
              </a:path>
              <a:path w="1844675" h="1993900">
                <a:moveTo>
                  <a:pt x="1844289" y="1397000"/>
                </a:moveTo>
                <a:lnTo>
                  <a:pt x="1769286" y="1397000"/>
                </a:lnTo>
                <a:lnTo>
                  <a:pt x="1769338" y="1485900"/>
                </a:lnTo>
                <a:lnTo>
                  <a:pt x="1844289" y="1485900"/>
                </a:lnTo>
                <a:lnTo>
                  <a:pt x="1844289" y="1397000"/>
                </a:lnTo>
                <a:close/>
              </a:path>
              <a:path w="1844675" h="1993900">
                <a:moveTo>
                  <a:pt x="616431" y="1193800"/>
                </a:moveTo>
                <a:lnTo>
                  <a:pt x="315833" y="1193800"/>
                </a:lnTo>
                <a:lnTo>
                  <a:pt x="315885" y="1282700"/>
                </a:lnTo>
                <a:lnTo>
                  <a:pt x="616494" y="1282700"/>
                </a:lnTo>
                <a:lnTo>
                  <a:pt x="616431" y="1193800"/>
                </a:lnTo>
                <a:close/>
              </a:path>
              <a:path w="1844675" h="1993900">
                <a:moveTo>
                  <a:pt x="986640" y="1193800"/>
                </a:moveTo>
                <a:lnTo>
                  <a:pt x="857387" y="1193800"/>
                </a:lnTo>
                <a:lnTo>
                  <a:pt x="857439" y="1282700"/>
                </a:lnTo>
                <a:lnTo>
                  <a:pt x="986640" y="1282700"/>
                </a:lnTo>
                <a:lnTo>
                  <a:pt x="986640" y="1193800"/>
                </a:lnTo>
                <a:close/>
              </a:path>
              <a:path w="1844675" h="1993900">
                <a:moveTo>
                  <a:pt x="1528340" y="1193800"/>
                </a:moveTo>
                <a:lnTo>
                  <a:pt x="1227585" y="1193800"/>
                </a:lnTo>
                <a:lnTo>
                  <a:pt x="1227585" y="1282700"/>
                </a:lnTo>
                <a:lnTo>
                  <a:pt x="1528403" y="1282700"/>
                </a:lnTo>
                <a:lnTo>
                  <a:pt x="1528340" y="1193800"/>
                </a:lnTo>
                <a:close/>
              </a:path>
              <a:path w="1844675" h="1993900">
                <a:moveTo>
                  <a:pt x="1844289" y="1193800"/>
                </a:moveTo>
                <a:lnTo>
                  <a:pt x="1769338" y="1193800"/>
                </a:lnTo>
                <a:lnTo>
                  <a:pt x="1769338" y="1282700"/>
                </a:lnTo>
                <a:lnTo>
                  <a:pt x="1844289" y="1282700"/>
                </a:lnTo>
                <a:lnTo>
                  <a:pt x="1844289" y="1193800"/>
                </a:lnTo>
                <a:close/>
              </a:path>
              <a:path w="1844675" h="1993900">
                <a:moveTo>
                  <a:pt x="616557" y="1079500"/>
                </a:moveTo>
                <a:lnTo>
                  <a:pt x="81076" y="1079500"/>
                </a:lnTo>
                <a:lnTo>
                  <a:pt x="77746" y="1092200"/>
                </a:lnTo>
                <a:lnTo>
                  <a:pt x="619300" y="1092200"/>
                </a:lnTo>
                <a:lnTo>
                  <a:pt x="616557" y="1079500"/>
                </a:lnTo>
                <a:close/>
              </a:path>
              <a:path w="1844675" h="1993900">
                <a:moveTo>
                  <a:pt x="1844289" y="990600"/>
                </a:moveTo>
                <a:lnTo>
                  <a:pt x="1766595" y="990600"/>
                </a:lnTo>
                <a:lnTo>
                  <a:pt x="1769338" y="1003300"/>
                </a:lnTo>
                <a:lnTo>
                  <a:pt x="1769338" y="1079500"/>
                </a:lnTo>
                <a:lnTo>
                  <a:pt x="622630" y="1079500"/>
                </a:lnTo>
                <a:lnTo>
                  <a:pt x="619300" y="1092200"/>
                </a:lnTo>
                <a:lnTo>
                  <a:pt x="1844289" y="1092200"/>
                </a:lnTo>
                <a:lnTo>
                  <a:pt x="1844289" y="990600"/>
                </a:lnTo>
                <a:close/>
              </a:path>
              <a:path w="1844675" h="1993900">
                <a:moveTo>
                  <a:pt x="616494" y="1003300"/>
                </a:moveTo>
                <a:lnTo>
                  <a:pt x="315885" y="1003300"/>
                </a:lnTo>
                <a:lnTo>
                  <a:pt x="315885" y="1079500"/>
                </a:lnTo>
                <a:lnTo>
                  <a:pt x="616494" y="1079500"/>
                </a:lnTo>
                <a:lnTo>
                  <a:pt x="616494" y="1003300"/>
                </a:lnTo>
                <a:close/>
              </a:path>
              <a:path w="1844675" h="1993900">
                <a:moveTo>
                  <a:pt x="989383" y="990600"/>
                </a:moveTo>
                <a:lnTo>
                  <a:pt x="854633" y="990600"/>
                </a:lnTo>
                <a:lnTo>
                  <a:pt x="857387" y="1003300"/>
                </a:lnTo>
                <a:lnTo>
                  <a:pt x="857439" y="1079500"/>
                </a:lnTo>
                <a:lnTo>
                  <a:pt x="986640" y="1079500"/>
                </a:lnTo>
                <a:lnTo>
                  <a:pt x="986640" y="1003300"/>
                </a:lnTo>
                <a:lnTo>
                  <a:pt x="989383" y="990600"/>
                </a:lnTo>
                <a:close/>
              </a:path>
              <a:path w="1844675" h="1993900">
                <a:moveTo>
                  <a:pt x="1530990" y="990600"/>
                </a:moveTo>
                <a:lnTo>
                  <a:pt x="1224842" y="990600"/>
                </a:lnTo>
                <a:lnTo>
                  <a:pt x="1227585" y="1003300"/>
                </a:lnTo>
                <a:lnTo>
                  <a:pt x="1227585" y="1079500"/>
                </a:lnTo>
                <a:lnTo>
                  <a:pt x="1528403" y="1079500"/>
                </a:lnTo>
                <a:lnTo>
                  <a:pt x="1528340" y="1003300"/>
                </a:lnTo>
                <a:lnTo>
                  <a:pt x="1530990" y="990600"/>
                </a:lnTo>
                <a:close/>
              </a:path>
              <a:path w="1844675" h="1993900">
                <a:moveTo>
                  <a:pt x="619080" y="990600"/>
                </a:moveTo>
                <a:lnTo>
                  <a:pt x="313079" y="990600"/>
                </a:lnTo>
                <a:lnTo>
                  <a:pt x="315833" y="1003300"/>
                </a:lnTo>
                <a:lnTo>
                  <a:pt x="616431" y="1003300"/>
                </a:lnTo>
                <a:lnTo>
                  <a:pt x="619080" y="990600"/>
                </a:lnTo>
                <a:close/>
              </a:path>
              <a:path w="1844675" h="1993900">
                <a:moveTo>
                  <a:pt x="616494" y="800100"/>
                </a:moveTo>
                <a:lnTo>
                  <a:pt x="315990" y="800100"/>
                </a:lnTo>
                <a:lnTo>
                  <a:pt x="315885" y="876300"/>
                </a:lnTo>
                <a:lnTo>
                  <a:pt x="313142" y="889000"/>
                </a:lnTo>
                <a:lnTo>
                  <a:pt x="619237" y="889000"/>
                </a:lnTo>
                <a:lnTo>
                  <a:pt x="616494" y="876300"/>
                </a:lnTo>
                <a:lnTo>
                  <a:pt x="616494" y="800100"/>
                </a:lnTo>
                <a:close/>
              </a:path>
              <a:path w="1844675" h="1993900">
                <a:moveTo>
                  <a:pt x="986640" y="800100"/>
                </a:moveTo>
                <a:lnTo>
                  <a:pt x="857439" y="800100"/>
                </a:lnTo>
                <a:lnTo>
                  <a:pt x="857439" y="876300"/>
                </a:lnTo>
                <a:lnTo>
                  <a:pt x="854696" y="889000"/>
                </a:lnTo>
                <a:lnTo>
                  <a:pt x="989404" y="889000"/>
                </a:lnTo>
                <a:lnTo>
                  <a:pt x="986692" y="876300"/>
                </a:lnTo>
                <a:lnTo>
                  <a:pt x="986640" y="800100"/>
                </a:lnTo>
                <a:close/>
              </a:path>
              <a:path w="1844675" h="1993900">
                <a:moveTo>
                  <a:pt x="1528403" y="800100"/>
                </a:moveTo>
                <a:lnTo>
                  <a:pt x="1227585" y="800100"/>
                </a:lnTo>
                <a:lnTo>
                  <a:pt x="1227585" y="876300"/>
                </a:lnTo>
                <a:lnTo>
                  <a:pt x="1224821" y="889000"/>
                </a:lnTo>
                <a:lnTo>
                  <a:pt x="1531147" y="889000"/>
                </a:lnTo>
                <a:lnTo>
                  <a:pt x="1528403" y="876300"/>
                </a:lnTo>
                <a:lnTo>
                  <a:pt x="1528403" y="800100"/>
                </a:lnTo>
                <a:close/>
              </a:path>
              <a:path w="1844675" h="1993900">
                <a:moveTo>
                  <a:pt x="1844289" y="800100"/>
                </a:moveTo>
                <a:lnTo>
                  <a:pt x="1769338" y="800100"/>
                </a:lnTo>
                <a:lnTo>
                  <a:pt x="1769338" y="876300"/>
                </a:lnTo>
                <a:lnTo>
                  <a:pt x="1766564" y="889000"/>
                </a:lnTo>
                <a:lnTo>
                  <a:pt x="1844289" y="889000"/>
                </a:lnTo>
                <a:lnTo>
                  <a:pt x="1844289" y="800100"/>
                </a:lnTo>
                <a:close/>
              </a:path>
              <a:path w="1844675" h="1993900">
                <a:moveTo>
                  <a:pt x="616494" y="596900"/>
                </a:moveTo>
                <a:lnTo>
                  <a:pt x="315885" y="596900"/>
                </a:lnTo>
                <a:lnTo>
                  <a:pt x="315948" y="685800"/>
                </a:lnTo>
                <a:lnTo>
                  <a:pt x="616557" y="685800"/>
                </a:lnTo>
                <a:lnTo>
                  <a:pt x="616494" y="596900"/>
                </a:lnTo>
                <a:close/>
              </a:path>
              <a:path w="1844675" h="1993900">
                <a:moveTo>
                  <a:pt x="986640" y="596900"/>
                </a:moveTo>
                <a:lnTo>
                  <a:pt x="857439" y="596900"/>
                </a:lnTo>
                <a:lnTo>
                  <a:pt x="857492" y="685800"/>
                </a:lnTo>
                <a:lnTo>
                  <a:pt x="986640" y="685800"/>
                </a:lnTo>
                <a:lnTo>
                  <a:pt x="986640" y="596900"/>
                </a:lnTo>
                <a:close/>
              </a:path>
              <a:path w="1844675" h="1993900">
                <a:moveTo>
                  <a:pt x="1528403" y="596900"/>
                </a:moveTo>
                <a:lnTo>
                  <a:pt x="1227585" y="596900"/>
                </a:lnTo>
                <a:lnTo>
                  <a:pt x="1227585" y="685800"/>
                </a:lnTo>
                <a:lnTo>
                  <a:pt x="1528466" y="685800"/>
                </a:lnTo>
                <a:lnTo>
                  <a:pt x="1528403" y="596900"/>
                </a:lnTo>
                <a:close/>
              </a:path>
              <a:path w="1844675" h="1993900">
                <a:moveTo>
                  <a:pt x="1844289" y="596900"/>
                </a:moveTo>
                <a:lnTo>
                  <a:pt x="1769338" y="596900"/>
                </a:lnTo>
                <a:lnTo>
                  <a:pt x="1769338" y="685800"/>
                </a:lnTo>
                <a:lnTo>
                  <a:pt x="1844289" y="685800"/>
                </a:lnTo>
                <a:lnTo>
                  <a:pt x="1844289" y="596900"/>
                </a:lnTo>
                <a:close/>
              </a:path>
              <a:path w="1844675" h="1993900">
                <a:moveTo>
                  <a:pt x="616494" y="393700"/>
                </a:moveTo>
                <a:lnTo>
                  <a:pt x="315885" y="393700"/>
                </a:lnTo>
                <a:lnTo>
                  <a:pt x="315948" y="482600"/>
                </a:lnTo>
                <a:lnTo>
                  <a:pt x="616557" y="482600"/>
                </a:lnTo>
                <a:lnTo>
                  <a:pt x="616494" y="393700"/>
                </a:lnTo>
                <a:close/>
              </a:path>
              <a:path w="1844675" h="1993900">
                <a:moveTo>
                  <a:pt x="986640" y="393700"/>
                </a:moveTo>
                <a:lnTo>
                  <a:pt x="857439" y="393700"/>
                </a:lnTo>
                <a:lnTo>
                  <a:pt x="857492" y="482600"/>
                </a:lnTo>
                <a:lnTo>
                  <a:pt x="986640" y="482600"/>
                </a:lnTo>
                <a:lnTo>
                  <a:pt x="986640" y="393700"/>
                </a:lnTo>
                <a:close/>
              </a:path>
              <a:path w="1844675" h="1993900">
                <a:moveTo>
                  <a:pt x="1528403" y="393700"/>
                </a:moveTo>
                <a:lnTo>
                  <a:pt x="1227585" y="393700"/>
                </a:lnTo>
                <a:lnTo>
                  <a:pt x="1227585" y="482600"/>
                </a:lnTo>
                <a:lnTo>
                  <a:pt x="1528466" y="482600"/>
                </a:lnTo>
                <a:lnTo>
                  <a:pt x="1528403" y="393700"/>
                </a:lnTo>
                <a:close/>
              </a:path>
              <a:path w="1844675" h="1993900">
                <a:moveTo>
                  <a:pt x="1844289" y="393700"/>
                </a:moveTo>
                <a:lnTo>
                  <a:pt x="1769338" y="393700"/>
                </a:lnTo>
                <a:lnTo>
                  <a:pt x="1769338" y="482600"/>
                </a:lnTo>
                <a:lnTo>
                  <a:pt x="1844289" y="482600"/>
                </a:lnTo>
                <a:lnTo>
                  <a:pt x="1844289" y="393700"/>
                </a:lnTo>
                <a:close/>
              </a:path>
              <a:path w="1844675" h="1993900">
                <a:moveTo>
                  <a:pt x="1236199" y="152400"/>
                </a:moveTo>
                <a:lnTo>
                  <a:pt x="581060" y="152400"/>
                </a:lnTo>
                <a:lnTo>
                  <a:pt x="571478" y="165100"/>
                </a:lnTo>
                <a:lnTo>
                  <a:pt x="565020" y="177800"/>
                </a:lnTo>
                <a:lnTo>
                  <a:pt x="562653" y="190500"/>
                </a:lnTo>
                <a:lnTo>
                  <a:pt x="562653" y="317500"/>
                </a:lnTo>
                <a:lnTo>
                  <a:pt x="1254611" y="317500"/>
                </a:lnTo>
                <a:lnTo>
                  <a:pt x="1254611" y="190500"/>
                </a:lnTo>
                <a:lnTo>
                  <a:pt x="1252241" y="177800"/>
                </a:lnTo>
                <a:lnTo>
                  <a:pt x="1245781" y="165100"/>
                </a:lnTo>
                <a:lnTo>
                  <a:pt x="1236199" y="152400"/>
                </a:lnTo>
                <a:close/>
              </a:path>
              <a:path w="1844675" h="1993900">
                <a:moveTo>
                  <a:pt x="1051570" y="12700"/>
                </a:moveTo>
                <a:lnTo>
                  <a:pt x="795550" y="12700"/>
                </a:lnTo>
                <a:lnTo>
                  <a:pt x="794028" y="25400"/>
                </a:lnTo>
                <a:lnTo>
                  <a:pt x="794028" y="152400"/>
                </a:lnTo>
                <a:lnTo>
                  <a:pt x="1053056" y="152400"/>
                </a:lnTo>
                <a:lnTo>
                  <a:pt x="1053056" y="25400"/>
                </a:lnTo>
                <a:lnTo>
                  <a:pt x="1051570" y="12700"/>
                </a:lnTo>
                <a:close/>
              </a:path>
              <a:path w="1844675" h="1993900">
                <a:moveTo>
                  <a:pt x="1041505" y="0"/>
                </a:moveTo>
                <a:lnTo>
                  <a:pt x="805670" y="0"/>
                </a:lnTo>
                <a:lnTo>
                  <a:pt x="799634" y="12700"/>
                </a:lnTo>
                <a:lnTo>
                  <a:pt x="1047516" y="12700"/>
                </a:lnTo>
                <a:lnTo>
                  <a:pt x="1041505" y="0"/>
                </a:lnTo>
                <a:close/>
              </a:path>
            </a:pathLst>
          </a:custGeom>
          <a:solidFill>
            <a:srgbClr val="092766">
              <a:alpha val="3184"/>
            </a:srgbClr>
          </a:solidFill>
        </p:spPr>
        <p:txBody>
          <a:bodyPr wrap="square" lIns="0" tIns="0" rIns="0" bIns="0" rtlCol="0"/>
          <a:lstStyle/>
          <a:p>
            <a:endParaRPr/>
          </a:p>
        </p:txBody>
      </p:sp>
      <p:sp>
        <p:nvSpPr>
          <p:cNvPr id="17" name="object 17"/>
          <p:cNvSpPr/>
          <p:nvPr/>
        </p:nvSpPr>
        <p:spPr>
          <a:xfrm>
            <a:off x="12751664" y="6679443"/>
            <a:ext cx="394335" cy="193675"/>
          </a:xfrm>
          <a:custGeom>
            <a:avLst/>
            <a:gdLst/>
            <a:ahLst/>
            <a:cxnLst/>
            <a:rect l="l" t="t" r="r" b="b"/>
            <a:pathLst>
              <a:path w="394334" h="193675">
                <a:moveTo>
                  <a:pt x="131493" y="0"/>
                </a:moveTo>
                <a:lnTo>
                  <a:pt x="69554" y="18242"/>
                </a:lnTo>
                <a:lnTo>
                  <a:pt x="21727" y="67668"/>
                </a:lnTo>
                <a:lnTo>
                  <a:pt x="17164" y="74330"/>
                </a:lnTo>
                <a:lnTo>
                  <a:pt x="11998" y="80510"/>
                </a:lnTo>
                <a:lnTo>
                  <a:pt x="6264" y="86167"/>
                </a:lnTo>
                <a:lnTo>
                  <a:pt x="0" y="91263"/>
                </a:lnTo>
                <a:lnTo>
                  <a:pt x="10694" y="131665"/>
                </a:lnTo>
                <a:lnTo>
                  <a:pt x="30196" y="163998"/>
                </a:lnTo>
                <a:lnTo>
                  <a:pt x="56482" y="185456"/>
                </a:lnTo>
                <a:lnTo>
                  <a:pt x="87526" y="193232"/>
                </a:lnTo>
                <a:lnTo>
                  <a:pt x="95634" y="192745"/>
                </a:lnTo>
                <a:lnTo>
                  <a:pt x="103596" y="191268"/>
                </a:lnTo>
                <a:lnTo>
                  <a:pt x="111318" y="188824"/>
                </a:lnTo>
                <a:lnTo>
                  <a:pt x="118708" y="185437"/>
                </a:lnTo>
                <a:lnTo>
                  <a:pt x="144966" y="176061"/>
                </a:lnTo>
                <a:lnTo>
                  <a:pt x="172314" y="172578"/>
                </a:lnTo>
                <a:lnTo>
                  <a:pt x="392939" y="172578"/>
                </a:lnTo>
                <a:lnTo>
                  <a:pt x="380494" y="147372"/>
                </a:lnTo>
                <a:lnTo>
                  <a:pt x="362016" y="125733"/>
                </a:lnTo>
                <a:lnTo>
                  <a:pt x="339755" y="111676"/>
                </a:lnTo>
                <a:lnTo>
                  <a:pt x="314744" y="106750"/>
                </a:lnTo>
                <a:lnTo>
                  <a:pt x="313603" y="106750"/>
                </a:lnTo>
                <a:lnTo>
                  <a:pt x="291954" y="104242"/>
                </a:lnTo>
                <a:lnTo>
                  <a:pt x="271979" y="96426"/>
                </a:lnTo>
                <a:lnTo>
                  <a:pt x="254626" y="83819"/>
                </a:lnTo>
                <a:lnTo>
                  <a:pt x="240840" y="66940"/>
                </a:lnTo>
                <a:lnTo>
                  <a:pt x="219224" y="39247"/>
                </a:lnTo>
                <a:lnTo>
                  <a:pt x="193262" y="18151"/>
                </a:lnTo>
                <a:lnTo>
                  <a:pt x="163752" y="4714"/>
                </a:lnTo>
                <a:lnTo>
                  <a:pt x="131493" y="0"/>
                </a:lnTo>
                <a:close/>
              </a:path>
              <a:path w="394334" h="193675">
                <a:moveTo>
                  <a:pt x="392939" y="172578"/>
                </a:moveTo>
                <a:lnTo>
                  <a:pt x="172314" y="172578"/>
                </a:lnTo>
                <a:lnTo>
                  <a:pt x="199779" y="175005"/>
                </a:lnTo>
                <a:lnTo>
                  <a:pt x="226391" y="183357"/>
                </a:lnTo>
                <a:lnTo>
                  <a:pt x="248895" y="190690"/>
                </a:lnTo>
                <a:lnTo>
                  <a:pt x="272180" y="193134"/>
                </a:lnTo>
                <a:lnTo>
                  <a:pt x="295464" y="190690"/>
                </a:lnTo>
                <a:lnTo>
                  <a:pt x="317969" y="183357"/>
                </a:lnTo>
                <a:lnTo>
                  <a:pt x="336389" y="177026"/>
                </a:lnTo>
                <a:lnTo>
                  <a:pt x="355438" y="173505"/>
                </a:lnTo>
                <a:lnTo>
                  <a:pt x="374799" y="172832"/>
                </a:lnTo>
                <a:lnTo>
                  <a:pt x="393064" y="172832"/>
                </a:lnTo>
                <a:lnTo>
                  <a:pt x="392939" y="172578"/>
                </a:lnTo>
                <a:close/>
              </a:path>
              <a:path w="394334" h="193675">
                <a:moveTo>
                  <a:pt x="393064" y="172832"/>
                </a:moveTo>
                <a:lnTo>
                  <a:pt x="374799" y="172832"/>
                </a:lnTo>
                <a:lnTo>
                  <a:pt x="394155" y="175042"/>
                </a:lnTo>
                <a:lnTo>
                  <a:pt x="393064" y="172832"/>
                </a:lnTo>
                <a:close/>
              </a:path>
            </a:pathLst>
          </a:custGeom>
          <a:solidFill>
            <a:srgbClr val="092766">
              <a:alpha val="3184"/>
            </a:srgbClr>
          </a:solidFill>
        </p:spPr>
        <p:txBody>
          <a:bodyPr wrap="square" lIns="0" tIns="0" rIns="0" bIns="0" rtlCol="0"/>
          <a:lstStyle/>
          <a:p>
            <a:endParaRPr/>
          </a:p>
        </p:txBody>
      </p:sp>
      <p:sp>
        <p:nvSpPr>
          <p:cNvPr id="18" name="object 18"/>
          <p:cNvSpPr/>
          <p:nvPr/>
        </p:nvSpPr>
        <p:spPr>
          <a:xfrm>
            <a:off x="12751978" y="6517185"/>
            <a:ext cx="546735" cy="356870"/>
          </a:xfrm>
          <a:custGeom>
            <a:avLst/>
            <a:gdLst/>
            <a:ahLst/>
            <a:cxnLst/>
            <a:rect l="l" t="t" r="r" b="b"/>
            <a:pathLst>
              <a:path w="546734" h="356870">
                <a:moveTo>
                  <a:pt x="273991" y="0"/>
                </a:moveTo>
                <a:lnTo>
                  <a:pt x="241627" y="4786"/>
                </a:lnTo>
                <a:lnTo>
                  <a:pt x="211969" y="18411"/>
                </a:lnTo>
                <a:lnTo>
                  <a:pt x="185858" y="39773"/>
                </a:lnTo>
                <a:lnTo>
                  <a:pt x="164131" y="67771"/>
                </a:lnTo>
                <a:lnTo>
                  <a:pt x="150407" y="84667"/>
                </a:lnTo>
                <a:lnTo>
                  <a:pt x="133039" y="97171"/>
                </a:lnTo>
                <a:lnTo>
                  <a:pt x="113026" y="104746"/>
                </a:lnTo>
                <a:lnTo>
                  <a:pt x="91368" y="106855"/>
                </a:lnTo>
                <a:lnTo>
                  <a:pt x="88971" y="106855"/>
                </a:lnTo>
                <a:lnTo>
                  <a:pt x="54373" y="116639"/>
                </a:lnTo>
                <a:lnTo>
                  <a:pt x="26089" y="143340"/>
                </a:lnTo>
                <a:lnTo>
                  <a:pt x="7003" y="182981"/>
                </a:lnTo>
                <a:lnTo>
                  <a:pt x="0" y="231588"/>
                </a:lnTo>
                <a:lnTo>
                  <a:pt x="7003" y="280195"/>
                </a:lnTo>
                <a:lnTo>
                  <a:pt x="26089" y="319837"/>
                </a:lnTo>
                <a:lnTo>
                  <a:pt x="54373" y="346538"/>
                </a:lnTo>
                <a:lnTo>
                  <a:pt x="88971" y="356322"/>
                </a:lnTo>
                <a:lnTo>
                  <a:pt x="97075" y="355824"/>
                </a:lnTo>
                <a:lnTo>
                  <a:pt x="105029" y="354362"/>
                </a:lnTo>
                <a:lnTo>
                  <a:pt x="112750" y="351957"/>
                </a:lnTo>
                <a:lnTo>
                  <a:pt x="120153" y="348630"/>
                </a:lnTo>
                <a:lnTo>
                  <a:pt x="146413" y="339200"/>
                </a:lnTo>
                <a:lnTo>
                  <a:pt x="173772" y="335698"/>
                </a:lnTo>
                <a:lnTo>
                  <a:pt x="503218" y="335698"/>
                </a:lnTo>
                <a:lnTo>
                  <a:pt x="520239" y="319630"/>
                </a:lnTo>
                <a:lnTo>
                  <a:pt x="539325" y="279988"/>
                </a:lnTo>
                <a:lnTo>
                  <a:pt x="546328" y="231381"/>
                </a:lnTo>
                <a:lnTo>
                  <a:pt x="545107" y="211530"/>
                </a:lnTo>
                <a:lnTo>
                  <a:pt x="542923" y="199989"/>
                </a:lnTo>
                <a:lnTo>
                  <a:pt x="456310" y="199989"/>
                </a:lnTo>
                <a:lnTo>
                  <a:pt x="499136" y="122030"/>
                </a:lnTo>
                <a:lnTo>
                  <a:pt x="497424" y="120887"/>
                </a:lnTo>
                <a:lnTo>
                  <a:pt x="416814" y="120887"/>
                </a:lnTo>
                <a:lnTo>
                  <a:pt x="427212" y="102281"/>
                </a:lnTo>
                <a:lnTo>
                  <a:pt x="416906" y="97708"/>
                </a:lnTo>
                <a:lnTo>
                  <a:pt x="342806" y="97708"/>
                </a:lnTo>
                <a:lnTo>
                  <a:pt x="369831" y="48541"/>
                </a:lnTo>
                <a:lnTo>
                  <a:pt x="350428" y="28538"/>
                </a:lnTo>
                <a:lnTo>
                  <a:pt x="327381" y="13473"/>
                </a:lnTo>
                <a:lnTo>
                  <a:pt x="301598" y="3807"/>
                </a:lnTo>
                <a:lnTo>
                  <a:pt x="273991" y="0"/>
                </a:lnTo>
                <a:close/>
              </a:path>
              <a:path w="546734" h="356870">
                <a:moveTo>
                  <a:pt x="503218" y="335698"/>
                </a:moveTo>
                <a:lnTo>
                  <a:pt x="173772" y="335698"/>
                </a:lnTo>
                <a:lnTo>
                  <a:pt x="201245" y="338142"/>
                </a:lnTo>
                <a:lnTo>
                  <a:pt x="227846" y="346551"/>
                </a:lnTo>
                <a:lnTo>
                  <a:pt x="250355" y="353801"/>
                </a:lnTo>
                <a:lnTo>
                  <a:pt x="273630" y="356218"/>
                </a:lnTo>
                <a:lnTo>
                  <a:pt x="296905" y="353801"/>
                </a:lnTo>
                <a:lnTo>
                  <a:pt x="319457" y="346538"/>
                </a:lnTo>
                <a:lnTo>
                  <a:pt x="345791" y="338317"/>
                </a:lnTo>
                <a:lnTo>
                  <a:pt x="373010" y="335915"/>
                </a:lnTo>
                <a:lnTo>
                  <a:pt x="502988" y="335915"/>
                </a:lnTo>
                <a:lnTo>
                  <a:pt x="503218" y="335698"/>
                </a:lnTo>
                <a:close/>
              </a:path>
              <a:path w="546734" h="356870">
                <a:moveTo>
                  <a:pt x="502988" y="335915"/>
                </a:moveTo>
                <a:lnTo>
                  <a:pt x="373010" y="335915"/>
                </a:lnTo>
                <a:lnTo>
                  <a:pt x="400121" y="339324"/>
                </a:lnTo>
                <a:lnTo>
                  <a:pt x="426175" y="348526"/>
                </a:lnTo>
                <a:lnTo>
                  <a:pt x="433570" y="351865"/>
                </a:lnTo>
                <a:lnTo>
                  <a:pt x="441291" y="354257"/>
                </a:lnTo>
                <a:lnTo>
                  <a:pt x="449250" y="355681"/>
                </a:lnTo>
                <a:lnTo>
                  <a:pt x="457357" y="356114"/>
                </a:lnTo>
                <a:lnTo>
                  <a:pt x="491955" y="346330"/>
                </a:lnTo>
                <a:lnTo>
                  <a:pt x="502988" y="335915"/>
                </a:lnTo>
                <a:close/>
              </a:path>
              <a:path w="546734" h="356870">
                <a:moveTo>
                  <a:pt x="526894" y="155188"/>
                </a:moveTo>
                <a:lnTo>
                  <a:pt x="456310" y="199989"/>
                </a:lnTo>
                <a:lnTo>
                  <a:pt x="542923" y="199989"/>
                </a:lnTo>
                <a:lnTo>
                  <a:pt x="541421" y="192060"/>
                </a:lnTo>
                <a:lnTo>
                  <a:pt x="535331" y="173203"/>
                </a:lnTo>
                <a:lnTo>
                  <a:pt x="526894" y="155188"/>
                </a:lnTo>
                <a:close/>
              </a:path>
              <a:path w="546734" h="356870">
                <a:moveTo>
                  <a:pt x="440719" y="105815"/>
                </a:moveTo>
                <a:lnTo>
                  <a:pt x="416814" y="120887"/>
                </a:lnTo>
                <a:lnTo>
                  <a:pt x="497424" y="120887"/>
                </a:lnTo>
                <a:lnTo>
                  <a:pt x="457275" y="106927"/>
                </a:lnTo>
                <a:lnTo>
                  <a:pt x="450467" y="106927"/>
                </a:lnTo>
                <a:lnTo>
                  <a:pt x="445567" y="106585"/>
                </a:lnTo>
                <a:lnTo>
                  <a:pt x="440719" y="105815"/>
                </a:lnTo>
                <a:close/>
              </a:path>
              <a:path w="546734" h="356870">
                <a:moveTo>
                  <a:pt x="456520" y="106855"/>
                </a:moveTo>
                <a:lnTo>
                  <a:pt x="455378" y="106855"/>
                </a:lnTo>
                <a:lnTo>
                  <a:pt x="450467" y="106927"/>
                </a:lnTo>
                <a:lnTo>
                  <a:pt x="457275" y="106927"/>
                </a:lnTo>
                <a:lnTo>
                  <a:pt x="456520" y="106855"/>
                </a:lnTo>
                <a:close/>
              </a:path>
              <a:path w="546734" h="356870">
                <a:moveTo>
                  <a:pt x="385632" y="70579"/>
                </a:moveTo>
                <a:lnTo>
                  <a:pt x="342806" y="97708"/>
                </a:lnTo>
                <a:lnTo>
                  <a:pt x="416906" y="97708"/>
                </a:lnTo>
                <a:lnTo>
                  <a:pt x="415046" y="96882"/>
                </a:lnTo>
                <a:lnTo>
                  <a:pt x="403932" y="89700"/>
                </a:lnTo>
                <a:lnTo>
                  <a:pt x="394063" y="80883"/>
                </a:lnTo>
                <a:lnTo>
                  <a:pt x="385632" y="70579"/>
                </a:lnTo>
                <a:close/>
              </a:path>
            </a:pathLst>
          </a:custGeom>
          <a:solidFill>
            <a:srgbClr val="092766">
              <a:alpha val="3184"/>
            </a:srgbClr>
          </a:solidFill>
        </p:spPr>
        <p:txBody>
          <a:bodyPr wrap="square" lIns="0" tIns="0" rIns="0" bIns="0" rtlCol="0"/>
          <a:lstStyle/>
          <a:p>
            <a:endParaRPr/>
          </a:p>
        </p:txBody>
      </p:sp>
      <p:sp>
        <p:nvSpPr>
          <p:cNvPr id="19" name="object 19"/>
          <p:cNvSpPr/>
          <p:nvPr/>
        </p:nvSpPr>
        <p:spPr>
          <a:xfrm>
            <a:off x="14868804" y="6470830"/>
            <a:ext cx="3862070" cy="4650740"/>
          </a:xfrm>
          <a:custGeom>
            <a:avLst/>
            <a:gdLst/>
            <a:ahLst/>
            <a:cxnLst/>
            <a:rect l="l" t="t" r="r" b="b"/>
            <a:pathLst>
              <a:path w="3862069" h="4650740">
                <a:moveTo>
                  <a:pt x="3656150" y="0"/>
                </a:moveTo>
                <a:lnTo>
                  <a:pt x="205815" y="0"/>
                </a:lnTo>
                <a:lnTo>
                  <a:pt x="158626" y="5435"/>
                </a:lnTo>
                <a:lnTo>
                  <a:pt x="115306" y="20919"/>
                </a:lnTo>
                <a:lnTo>
                  <a:pt x="77091" y="45215"/>
                </a:lnTo>
                <a:lnTo>
                  <a:pt x="45217" y="77087"/>
                </a:lnTo>
                <a:lnTo>
                  <a:pt x="20920" y="115301"/>
                </a:lnTo>
                <a:lnTo>
                  <a:pt x="5436" y="158620"/>
                </a:lnTo>
                <a:lnTo>
                  <a:pt x="0" y="205810"/>
                </a:lnTo>
                <a:lnTo>
                  <a:pt x="0" y="4444880"/>
                </a:lnTo>
                <a:lnTo>
                  <a:pt x="5436" y="4492070"/>
                </a:lnTo>
                <a:lnTo>
                  <a:pt x="20920" y="4535388"/>
                </a:lnTo>
                <a:lnTo>
                  <a:pt x="45217" y="4573599"/>
                </a:lnTo>
                <a:lnTo>
                  <a:pt x="77091" y="4605470"/>
                </a:lnTo>
                <a:lnTo>
                  <a:pt x="115306" y="4629763"/>
                </a:lnTo>
                <a:lnTo>
                  <a:pt x="158626" y="4645245"/>
                </a:lnTo>
                <a:lnTo>
                  <a:pt x="205815" y="4650681"/>
                </a:lnTo>
                <a:lnTo>
                  <a:pt x="3656150" y="4650681"/>
                </a:lnTo>
                <a:lnTo>
                  <a:pt x="3703339" y="4645245"/>
                </a:lnTo>
                <a:lnTo>
                  <a:pt x="3746659" y="4629763"/>
                </a:lnTo>
                <a:lnTo>
                  <a:pt x="3784874" y="4605470"/>
                </a:lnTo>
                <a:lnTo>
                  <a:pt x="3816748" y="4573599"/>
                </a:lnTo>
                <a:lnTo>
                  <a:pt x="3841045" y="4535388"/>
                </a:lnTo>
                <a:lnTo>
                  <a:pt x="3856530" y="4492070"/>
                </a:lnTo>
                <a:lnTo>
                  <a:pt x="3861966" y="4444880"/>
                </a:lnTo>
                <a:lnTo>
                  <a:pt x="3861966" y="205810"/>
                </a:lnTo>
                <a:lnTo>
                  <a:pt x="3856530" y="158620"/>
                </a:lnTo>
                <a:lnTo>
                  <a:pt x="3841045" y="115301"/>
                </a:lnTo>
                <a:lnTo>
                  <a:pt x="3816748" y="77087"/>
                </a:lnTo>
                <a:lnTo>
                  <a:pt x="3784874" y="45215"/>
                </a:lnTo>
                <a:lnTo>
                  <a:pt x="3746659" y="20919"/>
                </a:lnTo>
                <a:lnTo>
                  <a:pt x="3703339" y="5435"/>
                </a:lnTo>
                <a:lnTo>
                  <a:pt x="3656150" y="0"/>
                </a:lnTo>
                <a:close/>
              </a:path>
            </a:pathLst>
          </a:custGeom>
          <a:solidFill>
            <a:srgbClr val="3F3D56">
              <a:alpha val="31849"/>
            </a:srgbClr>
          </a:solidFill>
        </p:spPr>
        <p:txBody>
          <a:bodyPr wrap="square" lIns="0" tIns="0" rIns="0" bIns="0" rtlCol="0"/>
          <a:lstStyle/>
          <a:p>
            <a:endParaRPr/>
          </a:p>
        </p:txBody>
      </p:sp>
      <p:sp>
        <p:nvSpPr>
          <p:cNvPr id="20" name="object 20"/>
          <p:cNvSpPr/>
          <p:nvPr/>
        </p:nvSpPr>
        <p:spPr>
          <a:xfrm>
            <a:off x="15040736" y="6940033"/>
            <a:ext cx="3493135" cy="3712845"/>
          </a:xfrm>
          <a:custGeom>
            <a:avLst/>
            <a:gdLst/>
            <a:ahLst/>
            <a:cxnLst/>
            <a:rect l="l" t="t" r="r" b="b"/>
            <a:pathLst>
              <a:path w="3493134" h="3712845">
                <a:moveTo>
                  <a:pt x="0" y="0"/>
                </a:moveTo>
                <a:lnTo>
                  <a:pt x="3492542" y="0"/>
                </a:lnTo>
                <a:lnTo>
                  <a:pt x="3492542" y="3712383"/>
                </a:lnTo>
                <a:lnTo>
                  <a:pt x="0" y="3712383"/>
                </a:lnTo>
                <a:lnTo>
                  <a:pt x="0" y="0"/>
                </a:lnTo>
                <a:close/>
              </a:path>
            </a:pathLst>
          </a:custGeom>
          <a:solidFill>
            <a:srgbClr val="FFFFFF">
              <a:alpha val="31849"/>
            </a:srgbClr>
          </a:solidFill>
        </p:spPr>
        <p:txBody>
          <a:bodyPr wrap="square" lIns="0" tIns="0" rIns="0" bIns="0" rtlCol="0"/>
          <a:lstStyle/>
          <a:p>
            <a:endParaRPr/>
          </a:p>
        </p:txBody>
      </p:sp>
      <p:sp>
        <p:nvSpPr>
          <p:cNvPr id="21" name="object 21"/>
          <p:cNvSpPr/>
          <p:nvPr/>
        </p:nvSpPr>
        <p:spPr>
          <a:xfrm>
            <a:off x="16663838" y="10761140"/>
            <a:ext cx="272415" cy="272415"/>
          </a:xfrm>
          <a:custGeom>
            <a:avLst/>
            <a:gdLst/>
            <a:ahLst/>
            <a:cxnLst/>
            <a:rect l="l" t="t" r="r" b="b"/>
            <a:pathLst>
              <a:path w="272415" h="272415">
                <a:moveTo>
                  <a:pt x="135953" y="0"/>
                </a:moveTo>
                <a:lnTo>
                  <a:pt x="92977" y="6931"/>
                </a:lnTo>
                <a:lnTo>
                  <a:pt x="55656" y="26232"/>
                </a:lnTo>
                <a:lnTo>
                  <a:pt x="26227" y="55663"/>
                </a:lnTo>
                <a:lnTo>
                  <a:pt x="6929" y="92985"/>
                </a:lnTo>
                <a:lnTo>
                  <a:pt x="0" y="135959"/>
                </a:lnTo>
                <a:lnTo>
                  <a:pt x="6929" y="178933"/>
                </a:lnTo>
                <a:lnTo>
                  <a:pt x="26227" y="216256"/>
                </a:lnTo>
                <a:lnTo>
                  <a:pt x="55656" y="245687"/>
                </a:lnTo>
                <a:lnTo>
                  <a:pt x="92977" y="264988"/>
                </a:lnTo>
                <a:lnTo>
                  <a:pt x="135953" y="271919"/>
                </a:lnTo>
                <a:lnTo>
                  <a:pt x="178926" y="264988"/>
                </a:lnTo>
                <a:lnTo>
                  <a:pt x="216247" y="245687"/>
                </a:lnTo>
                <a:lnTo>
                  <a:pt x="245677" y="216256"/>
                </a:lnTo>
                <a:lnTo>
                  <a:pt x="264977" y="178933"/>
                </a:lnTo>
                <a:lnTo>
                  <a:pt x="271907" y="135959"/>
                </a:lnTo>
                <a:lnTo>
                  <a:pt x="264977" y="92985"/>
                </a:lnTo>
                <a:lnTo>
                  <a:pt x="245677" y="55663"/>
                </a:lnTo>
                <a:lnTo>
                  <a:pt x="216247" y="26232"/>
                </a:lnTo>
                <a:lnTo>
                  <a:pt x="178926" y="6931"/>
                </a:lnTo>
                <a:lnTo>
                  <a:pt x="135953" y="0"/>
                </a:lnTo>
                <a:close/>
              </a:path>
            </a:pathLst>
          </a:custGeom>
          <a:solidFill>
            <a:srgbClr val="FFFFFF">
              <a:alpha val="31849"/>
            </a:srgbClr>
          </a:solidFill>
        </p:spPr>
        <p:txBody>
          <a:bodyPr wrap="square" lIns="0" tIns="0" rIns="0" bIns="0" rtlCol="0"/>
          <a:lstStyle/>
          <a:p>
            <a:endParaRPr/>
          </a:p>
        </p:txBody>
      </p:sp>
      <p:sp>
        <p:nvSpPr>
          <p:cNvPr id="22" name="object 22"/>
          <p:cNvSpPr/>
          <p:nvPr/>
        </p:nvSpPr>
        <p:spPr>
          <a:xfrm>
            <a:off x="16731595" y="6674765"/>
            <a:ext cx="136163" cy="136167"/>
          </a:xfrm>
          <a:prstGeom prst="rect">
            <a:avLst/>
          </a:prstGeom>
          <a:blipFill>
            <a:blip r:embed="rId2" cstate="print"/>
            <a:stretch>
              <a:fillRect/>
            </a:stretch>
          </a:blipFill>
        </p:spPr>
        <p:txBody>
          <a:bodyPr wrap="square" lIns="0" tIns="0" rIns="0" bIns="0" rtlCol="0"/>
          <a:lstStyle/>
          <a:p>
            <a:endParaRPr/>
          </a:p>
        </p:txBody>
      </p:sp>
      <p:sp>
        <p:nvSpPr>
          <p:cNvPr id="23" name="object 23"/>
          <p:cNvSpPr/>
          <p:nvPr/>
        </p:nvSpPr>
        <p:spPr>
          <a:xfrm>
            <a:off x="15418068" y="7339178"/>
            <a:ext cx="4528853" cy="3787431"/>
          </a:xfrm>
          <a:prstGeom prst="rect">
            <a:avLst/>
          </a:prstGeom>
          <a:blipFill>
            <a:blip r:embed="rId3" cstate="print"/>
            <a:stretch>
              <a:fillRect/>
            </a:stretch>
          </a:blipFill>
        </p:spPr>
        <p:txBody>
          <a:bodyPr wrap="square" lIns="0" tIns="0" rIns="0" bIns="0" rtlCol="0"/>
          <a:lstStyle/>
          <a:p>
            <a:endParaRPr/>
          </a:p>
        </p:txBody>
      </p:sp>
      <p:sp>
        <p:nvSpPr>
          <p:cNvPr id="24" name="object 24"/>
          <p:cNvSpPr/>
          <p:nvPr/>
        </p:nvSpPr>
        <p:spPr>
          <a:xfrm>
            <a:off x="10182566" y="10712908"/>
            <a:ext cx="468630" cy="596265"/>
          </a:xfrm>
          <a:custGeom>
            <a:avLst/>
            <a:gdLst/>
            <a:ahLst/>
            <a:cxnLst/>
            <a:rect l="l" t="t" r="r" b="b"/>
            <a:pathLst>
              <a:path w="468629" h="596265">
                <a:moveTo>
                  <a:pt x="233875" y="0"/>
                </a:moveTo>
                <a:lnTo>
                  <a:pt x="191826" y="4930"/>
                </a:lnTo>
                <a:lnTo>
                  <a:pt x="152253" y="19145"/>
                </a:lnTo>
                <a:lnTo>
                  <a:pt x="115817" y="41782"/>
                </a:lnTo>
                <a:lnTo>
                  <a:pt x="83177" y="71977"/>
                </a:lnTo>
                <a:lnTo>
                  <a:pt x="54992" y="108869"/>
                </a:lnTo>
                <a:lnTo>
                  <a:pt x="31922" y="151592"/>
                </a:lnTo>
                <a:lnTo>
                  <a:pt x="14627" y="199285"/>
                </a:lnTo>
                <a:lnTo>
                  <a:pt x="3766" y="251085"/>
                </a:lnTo>
                <a:lnTo>
                  <a:pt x="0" y="306127"/>
                </a:lnTo>
                <a:lnTo>
                  <a:pt x="476" y="326432"/>
                </a:lnTo>
                <a:lnTo>
                  <a:pt x="4641" y="366800"/>
                </a:lnTo>
                <a:lnTo>
                  <a:pt x="26685" y="448416"/>
                </a:lnTo>
                <a:lnTo>
                  <a:pt x="49302" y="494484"/>
                </a:lnTo>
                <a:lnTo>
                  <a:pt x="77696" y="534391"/>
                </a:lnTo>
                <a:lnTo>
                  <a:pt x="111109" y="567148"/>
                </a:lnTo>
                <a:lnTo>
                  <a:pt x="148782" y="591768"/>
                </a:lnTo>
                <a:lnTo>
                  <a:pt x="159087" y="595647"/>
                </a:lnTo>
                <a:lnTo>
                  <a:pt x="309263" y="595647"/>
                </a:lnTo>
                <a:lnTo>
                  <a:pt x="360191" y="564777"/>
                </a:lnTo>
                <a:lnTo>
                  <a:pt x="391815" y="532984"/>
                </a:lnTo>
                <a:lnTo>
                  <a:pt x="418833" y="494709"/>
                </a:lnTo>
                <a:lnTo>
                  <a:pt x="440587" y="450814"/>
                </a:lnTo>
                <a:lnTo>
                  <a:pt x="456418" y="402161"/>
                </a:lnTo>
                <a:lnTo>
                  <a:pt x="466037" y="347398"/>
                </a:lnTo>
                <a:lnTo>
                  <a:pt x="468062" y="306844"/>
                </a:lnTo>
                <a:lnTo>
                  <a:pt x="464284" y="251780"/>
                </a:lnTo>
                <a:lnTo>
                  <a:pt x="453395" y="199916"/>
                </a:lnTo>
                <a:lnTo>
                  <a:pt x="436059" y="152128"/>
                </a:lnTo>
                <a:lnTo>
                  <a:pt x="412940" y="109291"/>
                </a:lnTo>
                <a:lnTo>
                  <a:pt x="384704" y="72280"/>
                </a:lnTo>
                <a:lnTo>
                  <a:pt x="352015" y="41970"/>
                </a:lnTo>
                <a:lnTo>
                  <a:pt x="315537" y="19237"/>
                </a:lnTo>
                <a:lnTo>
                  <a:pt x="275936" y="4955"/>
                </a:lnTo>
                <a:lnTo>
                  <a:pt x="233875" y="0"/>
                </a:lnTo>
                <a:close/>
              </a:path>
            </a:pathLst>
          </a:custGeom>
          <a:solidFill>
            <a:srgbClr val="3F3D56">
              <a:alpha val="31849"/>
            </a:srgbClr>
          </a:solidFill>
        </p:spPr>
        <p:txBody>
          <a:bodyPr wrap="square" lIns="0" tIns="0" rIns="0" bIns="0" rtlCol="0"/>
          <a:lstStyle/>
          <a:p>
            <a:endParaRPr/>
          </a:p>
        </p:txBody>
      </p:sp>
      <p:sp>
        <p:nvSpPr>
          <p:cNvPr id="25" name="object 25"/>
          <p:cNvSpPr/>
          <p:nvPr/>
        </p:nvSpPr>
        <p:spPr>
          <a:xfrm>
            <a:off x="10182982" y="10713429"/>
            <a:ext cx="467995" cy="412115"/>
          </a:xfrm>
          <a:custGeom>
            <a:avLst/>
            <a:gdLst/>
            <a:ahLst/>
            <a:cxnLst/>
            <a:rect l="l" t="t" r="r" b="b"/>
            <a:pathLst>
              <a:path w="467995" h="412115">
                <a:moveTo>
                  <a:pt x="460135" y="382630"/>
                </a:moveTo>
                <a:lnTo>
                  <a:pt x="64861" y="382630"/>
                </a:lnTo>
                <a:lnTo>
                  <a:pt x="89444" y="390939"/>
                </a:lnTo>
                <a:lnTo>
                  <a:pt x="139758" y="403426"/>
                </a:lnTo>
                <a:lnTo>
                  <a:pt x="181324" y="409434"/>
                </a:lnTo>
                <a:lnTo>
                  <a:pt x="229406" y="411828"/>
                </a:lnTo>
                <a:lnTo>
                  <a:pt x="247492" y="411828"/>
                </a:lnTo>
                <a:lnTo>
                  <a:pt x="287619" y="408653"/>
                </a:lnTo>
                <a:lnTo>
                  <a:pt x="335306" y="400325"/>
                </a:lnTo>
                <a:lnTo>
                  <a:pt x="369104" y="391247"/>
                </a:lnTo>
                <a:lnTo>
                  <a:pt x="458447" y="391247"/>
                </a:lnTo>
                <a:lnTo>
                  <a:pt x="459372" y="386778"/>
                </a:lnTo>
                <a:lnTo>
                  <a:pt x="460135" y="382630"/>
                </a:lnTo>
                <a:close/>
              </a:path>
              <a:path w="467995" h="412115">
                <a:moveTo>
                  <a:pt x="458447" y="391247"/>
                </a:moveTo>
                <a:lnTo>
                  <a:pt x="369104" y="391247"/>
                </a:lnTo>
                <a:lnTo>
                  <a:pt x="388064" y="395010"/>
                </a:lnTo>
                <a:lnTo>
                  <a:pt x="407152" y="398000"/>
                </a:lnTo>
                <a:lnTo>
                  <a:pt x="426344" y="400212"/>
                </a:lnTo>
                <a:lnTo>
                  <a:pt x="445615" y="401642"/>
                </a:lnTo>
                <a:lnTo>
                  <a:pt x="456002" y="401642"/>
                </a:lnTo>
                <a:lnTo>
                  <a:pt x="458295" y="391975"/>
                </a:lnTo>
                <a:lnTo>
                  <a:pt x="458447" y="391247"/>
                </a:lnTo>
                <a:close/>
              </a:path>
              <a:path w="467995" h="412115">
                <a:moveTo>
                  <a:pt x="233875" y="0"/>
                </a:moveTo>
                <a:lnTo>
                  <a:pt x="191806" y="4937"/>
                </a:lnTo>
                <a:lnTo>
                  <a:pt x="152211" y="19171"/>
                </a:lnTo>
                <a:lnTo>
                  <a:pt x="115817" y="41781"/>
                </a:lnTo>
                <a:lnTo>
                  <a:pt x="83177" y="71977"/>
                </a:lnTo>
                <a:lnTo>
                  <a:pt x="54992" y="108867"/>
                </a:lnTo>
                <a:lnTo>
                  <a:pt x="31922" y="151589"/>
                </a:lnTo>
                <a:lnTo>
                  <a:pt x="14627" y="199281"/>
                </a:lnTo>
                <a:lnTo>
                  <a:pt x="3766" y="251077"/>
                </a:lnTo>
                <a:lnTo>
                  <a:pt x="0" y="306117"/>
                </a:lnTo>
                <a:lnTo>
                  <a:pt x="492" y="326636"/>
                </a:lnTo>
                <a:lnTo>
                  <a:pt x="4680" y="367012"/>
                </a:lnTo>
                <a:lnTo>
                  <a:pt x="10602" y="397172"/>
                </a:lnTo>
                <a:lnTo>
                  <a:pt x="24325" y="394140"/>
                </a:lnTo>
                <a:lnTo>
                  <a:pt x="37950" y="390704"/>
                </a:lnTo>
                <a:lnTo>
                  <a:pt x="51466" y="386867"/>
                </a:lnTo>
                <a:lnTo>
                  <a:pt x="64861" y="382630"/>
                </a:lnTo>
                <a:lnTo>
                  <a:pt x="460135" y="382630"/>
                </a:lnTo>
                <a:lnTo>
                  <a:pt x="463034" y="366800"/>
                </a:lnTo>
                <a:lnTo>
                  <a:pt x="465637" y="346669"/>
                </a:lnTo>
                <a:lnTo>
                  <a:pt x="467175" y="326428"/>
                </a:lnTo>
                <a:lnTo>
                  <a:pt x="467646" y="306324"/>
                </a:lnTo>
                <a:lnTo>
                  <a:pt x="463883" y="251278"/>
                </a:lnTo>
                <a:lnTo>
                  <a:pt x="453032" y="199462"/>
                </a:lnTo>
                <a:lnTo>
                  <a:pt x="435752" y="151743"/>
                </a:lnTo>
                <a:lnTo>
                  <a:pt x="412699" y="108988"/>
                </a:lnTo>
                <a:lnTo>
                  <a:pt x="384532" y="72063"/>
                </a:lnTo>
                <a:lnTo>
                  <a:pt x="351908" y="41835"/>
                </a:lnTo>
                <a:lnTo>
                  <a:pt x="315486" y="19171"/>
                </a:lnTo>
                <a:lnTo>
                  <a:pt x="275922" y="4937"/>
                </a:lnTo>
                <a:lnTo>
                  <a:pt x="233875" y="0"/>
                </a:lnTo>
                <a:close/>
              </a:path>
            </a:pathLst>
          </a:custGeom>
          <a:solidFill>
            <a:srgbClr val="000000">
              <a:alpha val="3184"/>
            </a:srgbClr>
          </a:solidFill>
        </p:spPr>
        <p:txBody>
          <a:bodyPr wrap="square" lIns="0" tIns="0" rIns="0" bIns="0" rtlCol="0"/>
          <a:lstStyle/>
          <a:p>
            <a:endParaRPr/>
          </a:p>
        </p:txBody>
      </p:sp>
      <p:sp>
        <p:nvSpPr>
          <p:cNvPr id="26" name="object 26"/>
          <p:cNvSpPr/>
          <p:nvPr/>
        </p:nvSpPr>
        <p:spPr>
          <a:xfrm>
            <a:off x="9622408" y="9760610"/>
            <a:ext cx="1527175" cy="1343660"/>
          </a:xfrm>
          <a:custGeom>
            <a:avLst/>
            <a:gdLst/>
            <a:ahLst/>
            <a:cxnLst/>
            <a:rect l="l" t="t" r="r" b="b"/>
            <a:pathLst>
              <a:path w="1527175" h="1343659">
                <a:moveTo>
                  <a:pt x="1167685" y="1314347"/>
                </a:moveTo>
                <a:lnTo>
                  <a:pt x="625747" y="1314347"/>
                </a:lnTo>
                <a:lnTo>
                  <a:pt x="675334" y="1329572"/>
                </a:lnTo>
                <a:lnTo>
                  <a:pt x="725980" y="1339284"/>
                </a:lnTo>
                <a:lnTo>
                  <a:pt x="777232" y="1343471"/>
                </a:lnTo>
                <a:lnTo>
                  <a:pt x="828638" y="1342120"/>
                </a:lnTo>
                <a:lnTo>
                  <a:pt x="879744" y="1335219"/>
                </a:lnTo>
                <a:lnTo>
                  <a:pt x="930097" y="1322756"/>
                </a:lnTo>
                <a:lnTo>
                  <a:pt x="1133713" y="1322756"/>
                </a:lnTo>
                <a:lnTo>
                  <a:pt x="1163767" y="1315681"/>
                </a:lnTo>
                <a:lnTo>
                  <a:pt x="1167685" y="1314347"/>
                </a:lnTo>
                <a:close/>
              </a:path>
              <a:path w="1527175" h="1343659">
                <a:moveTo>
                  <a:pt x="200302" y="475503"/>
                </a:moveTo>
                <a:lnTo>
                  <a:pt x="162071" y="505629"/>
                </a:lnTo>
                <a:lnTo>
                  <a:pt x="127734" y="538817"/>
                </a:lnTo>
                <a:lnTo>
                  <a:pt x="97347" y="574734"/>
                </a:lnTo>
                <a:lnTo>
                  <a:pt x="70967" y="613046"/>
                </a:lnTo>
                <a:lnTo>
                  <a:pt x="48650" y="653421"/>
                </a:lnTo>
                <a:lnTo>
                  <a:pt x="30453" y="695525"/>
                </a:lnTo>
                <a:lnTo>
                  <a:pt x="16433" y="739024"/>
                </a:lnTo>
                <a:lnTo>
                  <a:pt x="6646" y="783587"/>
                </a:lnTo>
                <a:lnTo>
                  <a:pt x="1149" y="828879"/>
                </a:lnTo>
                <a:lnTo>
                  <a:pt x="0" y="874568"/>
                </a:lnTo>
                <a:lnTo>
                  <a:pt x="3253" y="920320"/>
                </a:lnTo>
                <a:lnTo>
                  <a:pt x="10966" y="965802"/>
                </a:lnTo>
                <a:lnTo>
                  <a:pt x="23196" y="1010682"/>
                </a:lnTo>
                <a:lnTo>
                  <a:pt x="40000" y="1054624"/>
                </a:lnTo>
                <a:lnTo>
                  <a:pt x="61433" y="1097298"/>
                </a:lnTo>
                <a:lnTo>
                  <a:pt x="87553" y="1138368"/>
                </a:lnTo>
                <a:lnTo>
                  <a:pt x="117174" y="1175990"/>
                </a:lnTo>
                <a:lnTo>
                  <a:pt x="149934" y="1209982"/>
                </a:lnTo>
                <a:lnTo>
                  <a:pt x="185511" y="1240239"/>
                </a:lnTo>
                <a:lnTo>
                  <a:pt x="223586" y="1266656"/>
                </a:lnTo>
                <a:lnTo>
                  <a:pt x="263837" y="1289129"/>
                </a:lnTo>
                <a:lnTo>
                  <a:pt x="305945" y="1307554"/>
                </a:lnTo>
                <a:lnTo>
                  <a:pt x="349588" y="1321824"/>
                </a:lnTo>
                <a:lnTo>
                  <a:pt x="394447" y="1331836"/>
                </a:lnTo>
                <a:lnTo>
                  <a:pt x="440200" y="1337484"/>
                </a:lnTo>
                <a:lnTo>
                  <a:pt x="486527" y="1338664"/>
                </a:lnTo>
                <a:lnTo>
                  <a:pt x="533108" y="1335271"/>
                </a:lnTo>
                <a:lnTo>
                  <a:pt x="579621" y="1327200"/>
                </a:lnTo>
                <a:lnTo>
                  <a:pt x="625747" y="1314347"/>
                </a:lnTo>
                <a:lnTo>
                  <a:pt x="1167685" y="1314347"/>
                </a:lnTo>
                <a:lnTo>
                  <a:pt x="1207186" y="1300896"/>
                </a:lnTo>
                <a:lnTo>
                  <a:pt x="1248836" y="1282078"/>
                </a:lnTo>
                <a:lnTo>
                  <a:pt x="1288430" y="1259409"/>
                </a:lnTo>
                <a:lnTo>
                  <a:pt x="1325685" y="1233072"/>
                </a:lnTo>
                <a:lnTo>
                  <a:pt x="1360315" y="1203246"/>
                </a:lnTo>
                <a:lnTo>
                  <a:pt x="1392035" y="1170115"/>
                </a:lnTo>
                <a:lnTo>
                  <a:pt x="1420560" y="1133861"/>
                </a:lnTo>
                <a:lnTo>
                  <a:pt x="1445605" y="1094663"/>
                </a:lnTo>
                <a:lnTo>
                  <a:pt x="1466886" y="1052706"/>
                </a:lnTo>
                <a:lnTo>
                  <a:pt x="1484116" y="1008170"/>
                </a:lnTo>
                <a:lnTo>
                  <a:pt x="1497012" y="961236"/>
                </a:lnTo>
                <a:lnTo>
                  <a:pt x="1505424" y="910196"/>
                </a:lnTo>
                <a:lnTo>
                  <a:pt x="1508237" y="858539"/>
                </a:lnTo>
                <a:lnTo>
                  <a:pt x="1508220" y="850743"/>
                </a:lnTo>
                <a:lnTo>
                  <a:pt x="1508107" y="842947"/>
                </a:lnTo>
                <a:lnTo>
                  <a:pt x="1507799" y="835152"/>
                </a:lnTo>
                <a:lnTo>
                  <a:pt x="1507200" y="827356"/>
                </a:lnTo>
                <a:lnTo>
                  <a:pt x="1516026" y="793344"/>
                </a:lnTo>
                <a:lnTo>
                  <a:pt x="1522307" y="758821"/>
                </a:lnTo>
                <a:lnTo>
                  <a:pt x="1524206" y="740988"/>
                </a:lnTo>
                <a:lnTo>
                  <a:pt x="567330" y="740988"/>
                </a:lnTo>
                <a:lnTo>
                  <a:pt x="200302" y="475503"/>
                </a:lnTo>
                <a:close/>
              </a:path>
              <a:path w="1527175" h="1343659">
                <a:moveTo>
                  <a:pt x="1133713" y="1322756"/>
                </a:moveTo>
                <a:lnTo>
                  <a:pt x="930097" y="1322756"/>
                </a:lnTo>
                <a:lnTo>
                  <a:pt x="978091" y="1330860"/>
                </a:lnTo>
                <a:lnTo>
                  <a:pt x="1025740" y="1334023"/>
                </a:lnTo>
                <a:lnTo>
                  <a:pt x="1072759" y="1332426"/>
                </a:lnTo>
                <a:lnTo>
                  <a:pt x="1118863" y="1326252"/>
                </a:lnTo>
                <a:lnTo>
                  <a:pt x="1133713" y="1322756"/>
                </a:lnTo>
                <a:close/>
              </a:path>
              <a:path w="1527175" h="1343659">
                <a:moveTo>
                  <a:pt x="671447" y="0"/>
                </a:moveTo>
                <a:lnTo>
                  <a:pt x="625990" y="3787"/>
                </a:lnTo>
                <a:lnTo>
                  <a:pt x="581101" y="11887"/>
                </a:lnTo>
                <a:lnTo>
                  <a:pt x="537114" y="24257"/>
                </a:lnTo>
                <a:lnTo>
                  <a:pt x="494364" y="40852"/>
                </a:lnTo>
                <a:lnTo>
                  <a:pt x="453187" y="61629"/>
                </a:lnTo>
                <a:lnTo>
                  <a:pt x="413918" y="86542"/>
                </a:lnTo>
                <a:lnTo>
                  <a:pt x="376892" y="115549"/>
                </a:lnTo>
                <a:lnTo>
                  <a:pt x="342444" y="148604"/>
                </a:lnTo>
                <a:lnTo>
                  <a:pt x="310909" y="185663"/>
                </a:lnTo>
                <a:lnTo>
                  <a:pt x="284392" y="223958"/>
                </a:lnTo>
                <a:lnTo>
                  <a:pt x="261803" y="264563"/>
                </a:lnTo>
                <a:lnTo>
                  <a:pt x="243287" y="307180"/>
                </a:lnTo>
                <a:lnTo>
                  <a:pt x="228991" y="351508"/>
                </a:lnTo>
                <a:lnTo>
                  <a:pt x="567330" y="740988"/>
                </a:lnTo>
                <a:lnTo>
                  <a:pt x="1524206" y="740988"/>
                </a:lnTo>
                <a:lnTo>
                  <a:pt x="1526024" y="723926"/>
                </a:lnTo>
                <a:lnTo>
                  <a:pt x="1527157" y="688797"/>
                </a:lnTo>
                <a:lnTo>
                  <a:pt x="1523950" y="633271"/>
                </a:lnTo>
                <a:lnTo>
                  <a:pt x="1514304" y="578686"/>
                </a:lnTo>
                <a:lnTo>
                  <a:pt x="1508724" y="560114"/>
                </a:lnTo>
                <a:lnTo>
                  <a:pt x="1201188" y="560114"/>
                </a:lnTo>
                <a:lnTo>
                  <a:pt x="1442647" y="418240"/>
                </a:lnTo>
                <a:lnTo>
                  <a:pt x="1413536" y="380369"/>
                </a:lnTo>
                <a:lnTo>
                  <a:pt x="1381072" y="345905"/>
                </a:lnTo>
                <a:lnTo>
                  <a:pt x="1345559" y="315021"/>
                </a:lnTo>
                <a:lnTo>
                  <a:pt x="1308170" y="288506"/>
                </a:lnTo>
                <a:lnTo>
                  <a:pt x="653397" y="288506"/>
                </a:lnTo>
                <a:lnTo>
                  <a:pt x="977394" y="97976"/>
                </a:lnTo>
                <a:lnTo>
                  <a:pt x="937346" y="70333"/>
                </a:lnTo>
                <a:lnTo>
                  <a:pt x="895519" y="47312"/>
                </a:lnTo>
                <a:lnTo>
                  <a:pt x="852250" y="28869"/>
                </a:lnTo>
                <a:lnTo>
                  <a:pt x="807873" y="14961"/>
                </a:lnTo>
                <a:lnTo>
                  <a:pt x="762724" y="5543"/>
                </a:lnTo>
                <a:lnTo>
                  <a:pt x="717137" y="570"/>
                </a:lnTo>
                <a:lnTo>
                  <a:pt x="671447" y="0"/>
                </a:lnTo>
                <a:close/>
              </a:path>
              <a:path w="1527175" h="1343659">
                <a:moveTo>
                  <a:pt x="1476227" y="474578"/>
                </a:moveTo>
                <a:lnTo>
                  <a:pt x="1201188" y="560114"/>
                </a:lnTo>
                <a:lnTo>
                  <a:pt x="1508724" y="560114"/>
                </a:lnTo>
                <a:lnTo>
                  <a:pt x="1498353" y="525602"/>
                </a:lnTo>
                <a:lnTo>
                  <a:pt x="1476227" y="474578"/>
                </a:lnTo>
                <a:close/>
              </a:path>
              <a:path w="1527175" h="1343659">
                <a:moveTo>
                  <a:pt x="1048387" y="165540"/>
                </a:moveTo>
                <a:lnTo>
                  <a:pt x="653397" y="288506"/>
                </a:lnTo>
                <a:lnTo>
                  <a:pt x="1308170" y="288506"/>
                </a:lnTo>
                <a:lnTo>
                  <a:pt x="1266603" y="264686"/>
                </a:lnTo>
                <a:lnTo>
                  <a:pt x="1223769" y="245583"/>
                </a:lnTo>
                <a:lnTo>
                  <a:pt x="1179103" y="230754"/>
                </a:lnTo>
                <a:lnTo>
                  <a:pt x="1132911" y="220373"/>
                </a:lnTo>
                <a:lnTo>
                  <a:pt x="1085496" y="214612"/>
                </a:lnTo>
                <a:lnTo>
                  <a:pt x="1076819" y="201895"/>
                </a:lnTo>
                <a:lnTo>
                  <a:pt x="1067738" y="189472"/>
                </a:lnTo>
                <a:lnTo>
                  <a:pt x="1058259" y="177352"/>
                </a:lnTo>
                <a:lnTo>
                  <a:pt x="1048387" y="165540"/>
                </a:lnTo>
                <a:close/>
              </a:path>
            </a:pathLst>
          </a:custGeom>
          <a:solidFill>
            <a:srgbClr val="092766">
              <a:alpha val="31849"/>
            </a:srgbClr>
          </a:solidFill>
        </p:spPr>
        <p:txBody>
          <a:bodyPr wrap="square" lIns="0" tIns="0" rIns="0" bIns="0" rtlCol="0"/>
          <a:lstStyle/>
          <a:p>
            <a:endParaRPr/>
          </a:p>
        </p:txBody>
      </p:sp>
      <p:sp>
        <p:nvSpPr>
          <p:cNvPr id="27" name="object 27"/>
          <p:cNvSpPr/>
          <p:nvPr/>
        </p:nvSpPr>
        <p:spPr>
          <a:xfrm>
            <a:off x="9621455" y="10428627"/>
            <a:ext cx="1520190" cy="675640"/>
          </a:xfrm>
          <a:custGeom>
            <a:avLst/>
            <a:gdLst/>
            <a:ahLst/>
            <a:cxnLst/>
            <a:rect l="l" t="t" r="r" b="b"/>
            <a:pathLst>
              <a:path w="1520190" h="675640">
                <a:moveTo>
                  <a:pt x="1168150" y="646324"/>
                </a:moveTo>
                <a:lnTo>
                  <a:pt x="626180" y="646324"/>
                </a:lnTo>
                <a:lnTo>
                  <a:pt x="675767" y="661549"/>
                </a:lnTo>
                <a:lnTo>
                  <a:pt x="726413" y="671261"/>
                </a:lnTo>
                <a:lnTo>
                  <a:pt x="777665" y="675449"/>
                </a:lnTo>
                <a:lnTo>
                  <a:pt x="829070" y="674100"/>
                </a:lnTo>
                <a:lnTo>
                  <a:pt x="880175" y="667202"/>
                </a:lnTo>
                <a:lnTo>
                  <a:pt x="930527" y="654743"/>
                </a:lnTo>
                <a:lnTo>
                  <a:pt x="1134148" y="654743"/>
                </a:lnTo>
                <a:lnTo>
                  <a:pt x="1164196" y="647670"/>
                </a:lnTo>
                <a:lnTo>
                  <a:pt x="1168150" y="646324"/>
                </a:lnTo>
                <a:close/>
              </a:path>
              <a:path w="1520190" h="675640">
                <a:moveTo>
                  <a:pt x="130231" y="0"/>
                </a:moveTo>
                <a:lnTo>
                  <a:pt x="83405" y="3656"/>
                </a:lnTo>
                <a:lnTo>
                  <a:pt x="36918" y="11637"/>
                </a:lnTo>
                <a:lnTo>
                  <a:pt x="20427" y="57456"/>
                </a:lnTo>
                <a:lnTo>
                  <a:pt x="8863" y="103811"/>
                </a:lnTo>
                <a:lnTo>
                  <a:pt x="2096" y="150389"/>
                </a:lnTo>
                <a:lnTo>
                  <a:pt x="0" y="196879"/>
                </a:lnTo>
                <a:lnTo>
                  <a:pt x="2444" y="242966"/>
                </a:lnTo>
                <a:lnTo>
                  <a:pt x="9301" y="288338"/>
                </a:lnTo>
                <a:lnTo>
                  <a:pt x="20442" y="332683"/>
                </a:lnTo>
                <a:lnTo>
                  <a:pt x="35739" y="375688"/>
                </a:lnTo>
                <a:lnTo>
                  <a:pt x="55064" y="417039"/>
                </a:lnTo>
                <a:lnTo>
                  <a:pt x="78289" y="456425"/>
                </a:lnTo>
                <a:lnTo>
                  <a:pt x="105284" y="493531"/>
                </a:lnTo>
                <a:lnTo>
                  <a:pt x="135922" y="528046"/>
                </a:lnTo>
                <a:lnTo>
                  <a:pt x="170074" y="559657"/>
                </a:lnTo>
                <a:lnTo>
                  <a:pt x="207612" y="588050"/>
                </a:lnTo>
                <a:lnTo>
                  <a:pt x="248407" y="612913"/>
                </a:lnTo>
                <a:lnTo>
                  <a:pt x="292331" y="633933"/>
                </a:lnTo>
                <a:lnTo>
                  <a:pt x="338514" y="650494"/>
                </a:lnTo>
                <a:lnTo>
                  <a:pt x="385840" y="662148"/>
                </a:lnTo>
                <a:lnTo>
                  <a:pt x="433925" y="668882"/>
                </a:lnTo>
                <a:lnTo>
                  <a:pt x="482386" y="670682"/>
                </a:lnTo>
                <a:lnTo>
                  <a:pt x="530838" y="667531"/>
                </a:lnTo>
                <a:lnTo>
                  <a:pt x="578897" y="659417"/>
                </a:lnTo>
                <a:lnTo>
                  <a:pt x="626180" y="646324"/>
                </a:lnTo>
                <a:lnTo>
                  <a:pt x="1168150" y="646324"/>
                </a:lnTo>
                <a:lnTo>
                  <a:pt x="1207616" y="632885"/>
                </a:lnTo>
                <a:lnTo>
                  <a:pt x="1249265" y="614068"/>
                </a:lnTo>
                <a:lnTo>
                  <a:pt x="1288860" y="591399"/>
                </a:lnTo>
                <a:lnTo>
                  <a:pt x="1326115" y="565061"/>
                </a:lnTo>
                <a:lnTo>
                  <a:pt x="1360744" y="535236"/>
                </a:lnTo>
                <a:lnTo>
                  <a:pt x="1392464" y="502104"/>
                </a:lnTo>
                <a:lnTo>
                  <a:pt x="1420989" y="465848"/>
                </a:lnTo>
                <a:lnTo>
                  <a:pt x="1446035" y="426649"/>
                </a:lnTo>
                <a:lnTo>
                  <a:pt x="1467315" y="384689"/>
                </a:lnTo>
                <a:lnTo>
                  <a:pt x="1484546" y="340150"/>
                </a:lnTo>
                <a:lnTo>
                  <a:pt x="1497441" y="293213"/>
                </a:lnTo>
                <a:lnTo>
                  <a:pt x="1505853" y="242179"/>
                </a:lnTo>
                <a:lnTo>
                  <a:pt x="1508666" y="190537"/>
                </a:lnTo>
                <a:lnTo>
                  <a:pt x="1508650" y="182741"/>
                </a:lnTo>
                <a:lnTo>
                  <a:pt x="1508536" y="174945"/>
                </a:lnTo>
                <a:lnTo>
                  <a:pt x="1508229" y="167149"/>
                </a:lnTo>
                <a:lnTo>
                  <a:pt x="1507834" y="162019"/>
                </a:lnTo>
                <a:lnTo>
                  <a:pt x="731338" y="162019"/>
                </a:lnTo>
                <a:lnTo>
                  <a:pt x="681995" y="161848"/>
                </a:lnTo>
                <a:lnTo>
                  <a:pt x="632957" y="157072"/>
                </a:lnTo>
                <a:lnTo>
                  <a:pt x="584291" y="146869"/>
                </a:lnTo>
                <a:lnTo>
                  <a:pt x="537857" y="131436"/>
                </a:lnTo>
                <a:lnTo>
                  <a:pt x="492915" y="112033"/>
                </a:lnTo>
                <a:lnTo>
                  <a:pt x="448812" y="90337"/>
                </a:lnTo>
                <a:lnTo>
                  <a:pt x="404890" y="68026"/>
                </a:lnTo>
                <a:lnTo>
                  <a:pt x="360494" y="46777"/>
                </a:lnTo>
                <a:lnTo>
                  <a:pt x="314970" y="28269"/>
                </a:lnTo>
                <a:lnTo>
                  <a:pt x="269765" y="14803"/>
                </a:lnTo>
                <a:lnTo>
                  <a:pt x="223708" y="5591"/>
                </a:lnTo>
                <a:lnTo>
                  <a:pt x="177098" y="651"/>
                </a:lnTo>
                <a:lnTo>
                  <a:pt x="130231" y="0"/>
                </a:lnTo>
                <a:close/>
              </a:path>
              <a:path w="1520190" h="675640">
                <a:moveTo>
                  <a:pt x="1134148" y="654743"/>
                </a:moveTo>
                <a:lnTo>
                  <a:pt x="930527" y="654743"/>
                </a:lnTo>
                <a:lnTo>
                  <a:pt x="978520" y="662847"/>
                </a:lnTo>
                <a:lnTo>
                  <a:pt x="1026169" y="666011"/>
                </a:lnTo>
                <a:lnTo>
                  <a:pt x="1073188" y="664414"/>
                </a:lnTo>
                <a:lnTo>
                  <a:pt x="1119292" y="658240"/>
                </a:lnTo>
                <a:lnTo>
                  <a:pt x="1134148" y="654743"/>
                </a:lnTo>
                <a:close/>
              </a:path>
              <a:path w="1520190" h="675640">
                <a:moveTo>
                  <a:pt x="1275548" y="86831"/>
                </a:moveTo>
                <a:lnTo>
                  <a:pt x="1226467" y="88104"/>
                </a:lnTo>
                <a:lnTo>
                  <a:pt x="1177444" y="91275"/>
                </a:lnTo>
                <a:lnTo>
                  <a:pt x="1128537" y="96346"/>
                </a:lnTo>
                <a:lnTo>
                  <a:pt x="1079799" y="103317"/>
                </a:lnTo>
                <a:lnTo>
                  <a:pt x="1030151" y="112366"/>
                </a:lnTo>
                <a:lnTo>
                  <a:pt x="930460" y="133090"/>
                </a:lnTo>
                <a:lnTo>
                  <a:pt x="880548" y="143120"/>
                </a:lnTo>
                <a:lnTo>
                  <a:pt x="830681" y="151833"/>
                </a:lnTo>
                <a:lnTo>
                  <a:pt x="780922" y="158407"/>
                </a:lnTo>
                <a:lnTo>
                  <a:pt x="731338" y="162019"/>
                </a:lnTo>
                <a:lnTo>
                  <a:pt x="1507834" y="162019"/>
                </a:lnTo>
                <a:lnTo>
                  <a:pt x="1507629" y="159353"/>
                </a:lnTo>
                <a:lnTo>
                  <a:pt x="1511213" y="146869"/>
                </a:lnTo>
                <a:lnTo>
                  <a:pt x="1514452" y="134305"/>
                </a:lnTo>
                <a:lnTo>
                  <a:pt x="1517349" y="121655"/>
                </a:lnTo>
                <a:lnTo>
                  <a:pt x="1519901" y="108930"/>
                </a:lnTo>
                <a:lnTo>
                  <a:pt x="1471356" y="100717"/>
                </a:lnTo>
                <a:lnTo>
                  <a:pt x="1422593" y="94400"/>
                </a:lnTo>
                <a:lnTo>
                  <a:pt x="1373667" y="89979"/>
                </a:lnTo>
                <a:lnTo>
                  <a:pt x="1324633" y="87456"/>
                </a:lnTo>
                <a:lnTo>
                  <a:pt x="1275548" y="86831"/>
                </a:lnTo>
                <a:close/>
              </a:path>
            </a:pathLst>
          </a:custGeom>
          <a:solidFill>
            <a:srgbClr val="000000">
              <a:alpha val="3184"/>
            </a:srgbClr>
          </a:solidFill>
        </p:spPr>
        <p:txBody>
          <a:bodyPr wrap="square" lIns="0" tIns="0" rIns="0" bIns="0" rtlCol="0"/>
          <a:lstStyle/>
          <a:p>
            <a:endParaRPr/>
          </a:p>
        </p:txBody>
      </p:sp>
      <p:sp>
        <p:nvSpPr>
          <p:cNvPr id="28" name="object 28"/>
          <p:cNvSpPr txBox="1"/>
          <p:nvPr/>
        </p:nvSpPr>
        <p:spPr>
          <a:xfrm>
            <a:off x="862396" y="473076"/>
            <a:ext cx="11628054" cy="630300"/>
          </a:xfrm>
          <a:prstGeom prst="rect">
            <a:avLst/>
          </a:prstGeom>
        </p:spPr>
        <p:txBody>
          <a:bodyPr vert="horz" wrap="square" lIns="0" tIns="14604" rIns="0" bIns="0" rtlCol="0">
            <a:spAutoFit/>
          </a:bodyPr>
          <a:lstStyle/>
          <a:p>
            <a:pPr marL="38100">
              <a:lnSpc>
                <a:spcPct val="100000"/>
              </a:lnSpc>
              <a:spcBef>
                <a:spcPts val="114"/>
              </a:spcBef>
            </a:pPr>
            <a:r>
              <a:rPr lang="it-IT" sz="4000" dirty="0">
                <a:solidFill>
                  <a:schemeClr val="bg1"/>
                </a:solidFill>
                <a:latin typeface="Arial"/>
                <a:cs typeface="Arial"/>
              </a:rPr>
              <a:t>Cyberbullismo: responsabilità e forme di tutela </a:t>
            </a:r>
            <a:endParaRPr sz="4000" dirty="0">
              <a:solidFill>
                <a:schemeClr val="bg1"/>
              </a:solidFill>
              <a:latin typeface="Arial"/>
              <a:cs typeface="Arial"/>
            </a:endParaRPr>
          </a:p>
        </p:txBody>
      </p:sp>
      <p:sp>
        <p:nvSpPr>
          <p:cNvPr id="29" name="object 29"/>
          <p:cNvSpPr txBox="1"/>
          <p:nvPr/>
        </p:nvSpPr>
        <p:spPr>
          <a:xfrm>
            <a:off x="887796" y="9997466"/>
            <a:ext cx="5522595" cy="1447191"/>
          </a:xfrm>
          <a:prstGeom prst="rect">
            <a:avLst/>
          </a:prstGeom>
        </p:spPr>
        <p:txBody>
          <a:bodyPr vert="horz" wrap="square" lIns="0" tIns="109855" rIns="0" bIns="0" rtlCol="0">
            <a:spAutoFit/>
          </a:bodyPr>
          <a:lstStyle/>
          <a:p>
            <a:pPr marL="12700">
              <a:lnSpc>
                <a:spcPct val="100000"/>
              </a:lnSpc>
              <a:spcBef>
                <a:spcPts val="865"/>
              </a:spcBef>
            </a:pPr>
            <a:r>
              <a:rPr sz="2450" b="1" spc="20" dirty="0">
                <a:solidFill>
                  <a:srgbClr val="FFFFFF"/>
                </a:solidFill>
                <a:latin typeface="Arial"/>
                <a:cs typeface="Arial"/>
              </a:rPr>
              <a:t>Avv. </a:t>
            </a:r>
            <a:r>
              <a:rPr sz="2450" b="1" spc="100" dirty="0">
                <a:solidFill>
                  <a:srgbClr val="FFFFFF"/>
                </a:solidFill>
                <a:latin typeface="Arial"/>
                <a:cs typeface="Arial"/>
              </a:rPr>
              <a:t>Marisa</a:t>
            </a:r>
            <a:r>
              <a:rPr sz="2450" b="1" spc="-254" dirty="0">
                <a:solidFill>
                  <a:srgbClr val="FFFFFF"/>
                </a:solidFill>
                <a:latin typeface="Arial"/>
                <a:cs typeface="Arial"/>
              </a:rPr>
              <a:t> </a:t>
            </a:r>
            <a:r>
              <a:rPr sz="2450" b="1" spc="229" dirty="0" err="1">
                <a:solidFill>
                  <a:srgbClr val="FFFFFF"/>
                </a:solidFill>
                <a:latin typeface="Arial"/>
                <a:cs typeface="Arial"/>
              </a:rPr>
              <a:t>Marra</a:t>
            </a:r>
            <a:r>
              <a:rPr lang="it-IT" sz="2450" b="1" spc="229" dirty="0" err="1">
                <a:solidFill>
                  <a:srgbClr val="FFFFFF"/>
                </a:solidFill>
                <a:latin typeface="Arial"/>
                <a:cs typeface="Arial"/>
              </a:rPr>
              <a:t>ffi</a:t>
            </a:r>
            <a:r>
              <a:rPr sz="2450" b="1" spc="229" dirty="0">
                <a:solidFill>
                  <a:srgbClr val="FFFFFF"/>
                </a:solidFill>
                <a:latin typeface="Arial"/>
                <a:cs typeface="Arial"/>
              </a:rPr>
              <a:t>no</a:t>
            </a:r>
            <a:endParaRPr sz="2450" dirty="0">
              <a:latin typeface="Arial"/>
              <a:cs typeface="Arial"/>
            </a:endParaRPr>
          </a:p>
          <a:p>
            <a:pPr marL="12700">
              <a:lnSpc>
                <a:spcPct val="100000"/>
              </a:lnSpc>
              <a:spcBef>
                <a:spcPts val="770"/>
              </a:spcBef>
            </a:pPr>
            <a:r>
              <a:rPr sz="2450" spc="135" dirty="0" err="1">
                <a:solidFill>
                  <a:srgbClr val="FFFFFF"/>
                </a:solidFill>
                <a:latin typeface="Tahoma"/>
                <a:cs typeface="Tahoma"/>
              </a:rPr>
              <a:t>marisa@studiolegalemarra</a:t>
            </a:r>
            <a:r>
              <a:rPr lang="it-IT" sz="2450" spc="135" dirty="0" err="1">
                <a:solidFill>
                  <a:srgbClr val="FFFFFF"/>
                </a:solidFill>
                <a:latin typeface="Tahoma"/>
                <a:cs typeface="Tahoma"/>
              </a:rPr>
              <a:t>ffino</a:t>
            </a:r>
            <a:r>
              <a:rPr sz="2450" spc="135" dirty="0">
                <a:solidFill>
                  <a:srgbClr val="FFFFFF"/>
                </a:solidFill>
                <a:latin typeface="Tahoma"/>
                <a:cs typeface="Tahoma"/>
              </a:rPr>
              <a:t>.com</a:t>
            </a:r>
            <a:endParaRPr lang="it-IT" sz="2450" spc="135" dirty="0">
              <a:solidFill>
                <a:srgbClr val="FFFFFF"/>
              </a:solidFill>
              <a:latin typeface="Tahoma"/>
              <a:cs typeface="Tahoma"/>
            </a:endParaRPr>
          </a:p>
          <a:p>
            <a:pPr marL="12700">
              <a:lnSpc>
                <a:spcPct val="100000"/>
              </a:lnSpc>
              <a:spcBef>
                <a:spcPts val="770"/>
              </a:spcBef>
            </a:pPr>
            <a:endParaRPr sz="2450" dirty="0">
              <a:latin typeface="Tahoma"/>
              <a:cs typeface="Tahoma"/>
            </a:endParaRPr>
          </a:p>
        </p:txBody>
      </p:sp>
      <p:sp>
        <p:nvSpPr>
          <p:cNvPr id="30" name="object 30"/>
          <p:cNvSpPr txBox="1"/>
          <p:nvPr/>
        </p:nvSpPr>
        <p:spPr>
          <a:xfrm>
            <a:off x="887796" y="4070945"/>
            <a:ext cx="9770745" cy="528320"/>
          </a:xfrm>
          <a:prstGeom prst="rect">
            <a:avLst/>
          </a:prstGeom>
        </p:spPr>
        <p:txBody>
          <a:bodyPr vert="horz" wrap="square" lIns="0" tIns="12065" rIns="0" bIns="0" rtlCol="0">
            <a:spAutoFit/>
          </a:bodyPr>
          <a:lstStyle/>
          <a:p>
            <a:pPr marL="12700">
              <a:lnSpc>
                <a:spcPct val="100000"/>
              </a:lnSpc>
              <a:spcBef>
                <a:spcPts val="95"/>
              </a:spcBef>
            </a:pPr>
            <a:r>
              <a:rPr lang="it-IT" sz="3300" dirty="0">
                <a:solidFill>
                  <a:schemeClr val="bg1"/>
                </a:solidFill>
                <a:latin typeface="Arial"/>
                <a:cs typeface="Arial"/>
              </a:rPr>
              <a:t>Casi pratici e suggerimenti operativi</a:t>
            </a:r>
            <a:endParaRPr sz="3300" dirty="0">
              <a:solidFill>
                <a:schemeClr val="bg1"/>
              </a:solidFill>
              <a:latin typeface="Arial"/>
              <a:cs typeface="Arial"/>
            </a:endParaRPr>
          </a:p>
        </p:txBody>
      </p:sp>
      <p:sp>
        <p:nvSpPr>
          <p:cNvPr id="31" name="object 31"/>
          <p:cNvSpPr/>
          <p:nvPr/>
        </p:nvSpPr>
        <p:spPr>
          <a:xfrm>
            <a:off x="2057460" y="8886017"/>
            <a:ext cx="616585" cy="786765"/>
          </a:xfrm>
          <a:custGeom>
            <a:avLst/>
            <a:gdLst/>
            <a:ahLst/>
            <a:cxnLst/>
            <a:rect l="l" t="t" r="r" b="b"/>
            <a:pathLst>
              <a:path w="616585" h="786765">
                <a:moveTo>
                  <a:pt x="599298" y="374"/>
                </a:moveTo>
                <a:lnTo>
                  <a:pt x="252933" y="374"/>
                </a:lnTo>
                <a:lnTo>
                  <a:pt x="0" y="566262"/>
                </a:lnTo>
                <a:lnTo>
                  <a:pt x="130545" y="786558"/>
                </a:lnTo>
                <a:lnTo>
                  <a:pt x="146864" y="786558"/>
                </a:lnTo>
                <a:lnTo>
                  <a:pt x="181923" y="705796"/>
                </a:lnTo>
                <a:lnTo>
                  <a:pt x="265171" y="516797"/>
                </a:lnTo>
                <a:lnTo>
                  <a:pt x="363718" y="299497"/>
                </a:lnTo>
                <a:lnTo>
                  <a:pt x="444672" y="133828"/>
                </a:lnTo>
                <a:lnTo>
                  <a:pt x="505865" y="49296"/>
                </a:lnTo>
                <a:lnTo>
                  <a:pt x="560940" y="10497"/>
                </a:lnTo>
                <a:lnTo>
                  <a:pt x="599298" y="374"/>
                </a:lnTo>
                <a:close/>
              </a:path>
              <a:path w="616585" h="786765">
                <a:moveTo>
                  <a:pt x="600716" y="0"/>
                </a:moveTo>
                <a:lnTo>
                  <a:pt x="599298" y="374"/>
                </a:lnTo>
                <a:lnTo>
                  <a:pt x="616014" y="374"/>
                </a:lnTo>
                <a:lnTo>
                  <a:pt x="600716" y="0"/>
                </a:lnTo>
                <a:close/>
              </a:path>
            </a:pathLst>
          </a:custGeom>
          <a:solidFill>
            <a:srgbClr val="FFFFFF"/>
          </a:solidFill>
        </p:spPr>
        <p:txBody>
          <a:bodyPr wrap="square" lIns="0" tIns="0" rIns="0" bIns="0" rtlCol="0"/>
          <a:lstStyle/>
          <a:p>
            <a:endParaRPr/>
          </a:p>
        </p:txBody>
      </p:sp>
      <p:sp>
        <p:nvSpPr>
          <p:cNvPr id="32" name="object 32"/>
          <p:cNvSpPr/>
          <p:nvPr/>
        </p:nvSpPr>
        <p:spPr>
          <a:xfrm>
            <a:off x="1562813" y="8886541"/>
            <a:ext cx="422275" cy="786130"/>
          </a:xfrm>
          <a:custGeom>
            <a:avLst/>
            <a:gdLst/>
            <a:ahLst/>
            <a:cxnLst/>
            <a:rect l="l" t="t" r="r" b="b"/>
            <a:pathLst>
              <a:path w="422275" h="786129">
                <a:moveTo>
                  <a:pt x="413056" y="0"/>
                </a:moveTo>
                <a:lnTo>
                  <a:pt x="9179" y="0"/>
                </a:lnTo>
                <a:lnTo>
                  <a:pt x="24159" y="358"/>
                </a:lnTo>
                <a:lnTo>
                  <a:pt x="57114" y="9110"/>
                </a:lnTo>
                <a:lnTo>
                  <a:pt x="90069" y="37774"/>
                </a:lnTo>
                <a:lnTo>
                  <a:pt x="105049" y="97865"/>
                </a:lnTo>
                <a:lnTo>
                  <a:pt x="105049" y="678803"/>
                </a:lnTo>
                <a:lnTo>
                  <a:pt x="102834" y="695558"/>
                </a:lnTo>
                <a:lnTo>
                  <a:pt x="90388" y="732419"/>
                </a:lnTo>
                <a:lnTo>
                  <a:pt x="59010" y="769279"/>
                </a:lnTo>
                <a:lnTo>
                  <a:pt x="0" y="786034"/>
                </a:lnTo>
                <a:lnTo>
                  <a:pt x="422235" y="786034"/>
                </a:lnTo>
                <a:lnTo>
                  <a:pt x="363225" y="769279"/>
                </a:lnTo>
                <a:lnTo>
                  <a:pt x="331848" y="732419"/>
                </a:lnTo>
                <a:lnTo>
                  <a:pt x="319402" y="695558"/>
                </a:lnTo>
                <a:lnTo>
                  <a:pt x="317187" y="678803"/>
                </a:lnTo>
                <a:lnTo>
                  <a:pt x="317187" y="97865"/>
                </a:lnTo>
                <a:lnTo>
                  <a:pt x="332166" y="37774"/>
                </a:lnTo>
                <a:lnTo>
                  <a:pt x="365121" y="9110"/>
                </a:lnTo>
                <a:lnTo>
                  <a:pt x="398076" y="358"/>
                </a:lnTo>
                <a:lnTo>
                  <a:pt x="413056" y="0"/>
                </a:lnTo>
                <a:close/>
              </a:path>
            </a:pathLst>
          </a:custGeom>
          <a:solidFill>
            <a:srgbClr val="FFFFFF"/>
          </a:solidFill>
        </p:spPr>
        <p:txBody>
          <a:bodyPr wrap="square" lIns="0" tIns="0" rIns="0" bIns="0" rtlCol="0"/>
          <a:lstStyle/>
          <a:p>
            <a:endParaRPr/>
          </a:p>
        </p:txBody>
      </p:sp>
      <p:sp>
        <p:nvSpPr>
          <p:cNvPr id="33" name="object 33"/>
          <p:cNvSpPr/>
          <p:nvPr/>
        </p:nvSpPr>
        <p:spPr>
          <a:xfrm>
            <a:off x="837671" y="9428646"/>
            <a:ext cx="339090" cy="245110"/>
          </a:xfrm>
          <a:custGeom>
            <a:avLst/>
            <a:gdLst/>
            <a:ahLst/>
            <a:cxnLst/>
            <a:rect l="l" t="t" r="r" b="b"/>
            <a:pathLst>
              <a:path w="339090" h="245109">
                <a:moveTo>
                  <a:pt x="203435" y="0"/>
                </a:moveTo>
                <a:lnTo>
                  <a:pt x="191168" y="42401"/>
                </a:lnTo>
                <a:lnTo>
                  <a:pt x="174127" y="88625"/>
                </a:lnTo>
                <a:lnTo>
                  <a:pt x="151819" y="134901"/>
                </a:lnTo>
                <a:lnTo>
                  <a:pt x="123747" y="177457"/>
                </a:lnTo>
                <a:lnTo>
                  <a:pt x="89417" y="212522"/>
                </a:lnTo>
                <a:lnTo>
                  <a:pt x="48333" y="236327"/>
                </a:lnTo>
                <a:lnTo>
                  <a:pt x="0" y="245100"/>
                </a:lnTo>
                <a:lnTo>
                  <a:pt x="338603" y="245100"/>
                </a:lnTo>
                <a:lnTo>
                  <a:pt x="314763" y="240682"/>
                </a:lnTo>
                <a:lnTo>
                  <a:pt x="264151" y="212923"/>
                </a:lnTo>
                <a:lnTo>
                  <a:pt x="218129" y="140062"/>
                </a:lnTo>
                <a:lnTo>
                  <a:pt x="208057" y="339"/>
                </a:lnTo>
                <a:lnTo>
                  <a:pt x="203435" y="0"/>
                </a:lnTo>
                <a:close/>
              </a:path>
            </a:pathLst>
          </a:custGeom>
          <a:solidFill>
            <a:srgbClr val="FFFFFF"/>
          </a:solidFill>
        </p:spPr>
        <p:txBody>
          <a:bodyPr wrap="square" lIns="0" tIns="0" rIns="0" bIns="0" rtlCol="0"/>
          <a:lstStyle/>
          <a:p>
            <a:endParaRPr/>
          </a:p>
        </p:txBody>
      </p:sp>
      <p:sp>
        <p:nvSpPr>
          <p:cNvPr id="34" name="object 34"/>
          <p:cNvSpPr/>
          <p:nvPr/>
        </p:nvSpPr>
        <p:spPr>
          <a:xfrm>
            <a:off x="2383825" y="9428646"/>
            <a:ext cx="339090" cy="245110"/>
          </a:xfrm>
          <a:custGeom>
            <a:avLst/>
            <a:gdLst/>
            <a:ahLst/>
            <a:cxnLst/>
            <a:rect l="l" t="t" r="r" b="b"/>
            <a:pathLst>
              <a:path w="339089" h="245109">
                <a:moveTo>
                  <a:pt x="135167" y="0"/>
                </a:moveTo>
                <a:lnTo>
                  <a:pt x="130545" y="339"/>
                </a:lnTo>
                <a:lnTo>
                  <a:pt x="120474" y="140062"/>
                </a:lnTo>
                <a:lnTo>
                  <a:pt x="74452" y="212923"/>
                </a:lnTo>
                <a:lnTo>
                  <a:pt x="23839" y="240682"/>
                </a:lnTo>
                <a:lnTo>
                  <a:pt x="0" y="245100"/>
                </a:lnTo>
                <a:lnTo>
                  <a:pt x="338603" y="245100"/>
                </a:lnTo>
                <a:lnTo>
                  <a:pt x="290270" y="236327"/>
                </a:lnTo>
                <a:lnTo>
                  <a:pt x="249186" y="212522"/>
                </a:lnTo>
                <a:lnTo>
                  <a:pt x="214855" y="177457"/>
                </a:lnTo>
                <a:lnTo>
                  <a:pt x="186784" y="134901"/>
                </a:lnTo>
                <a:lnTo>
                  <a:pt x="164475" y="88625"/>
                </a:lnTo>
                <a:lnTo>
                  <a:pt x="147435" y="42401"/>
                </a:lnTo>
                <a:lnTo>
                  <a:pt x="135167" y="0"/>
                </a:lnTo>
                <a:close/>
              </a:path>
            </a:pathLst>
          </a:custGeom>
          <a:solidFill>
            <a:srgbClr val="FFFFFF"/>
          </a:solidFill>
        </p:spPr>
        <p:txBody>
          <a:bodyPr wrap="square" lIns="0" tIns="0" rIns="0" bIns="0" rtlCol="0"/>
          <a:lstStyle/>
          <a:p>
            <a:endParaRPr/>
          </a:p>
        </p:txBody>
      </p:sp>
      <p:sp>
        <p:nvSpPr>
          <p:cNvPr id="35" name="object 35"/>
          <p:cNvSpPr/>
          <p:nvPr/>
        </p:nvSpPr>
        <p:spPr>
          <a:xfrm>
            <a:off x="886541" y="8886017"/>
            <a:ext cx="616585" cy="786765"/>
          </a:xfrm>
          <a:custGeom>
            <a:avLst/>
            <a:gdLst/>
            <a:ahLst/>
            <a:cxnLst/>
            <a:rect l="l" t="t" r="r" b="b"/>
            <a:pathLst>
              <a:path w="616585" h="786765">
                <a:moveTo>
                  <a:pt x="363080" y="374"/>
                </a:moveTo>
                <a:lnTo>
                  <a:pt x="16716" y="374"/>
                </a:lnTo>
                <a:lnTo>
                  <a:pt x="55074" y="10497"/>
                </a:lnTo>
                <a:lnTo>
                  <a:pt x="110148" y="49296"/>
                </a:lnTo>
                <a:lnTo>
                  <a:pt x="171342" y="133828"/>
                </a:lnTo>
                <a:lnTo>
                  <a:pt x="252295" y="299497"/>
                </a:lnTo>
                <a:lnTo>
                  <a:pt x="350842" y="516797"/>
                </a:lnTo>
                <a:lnTo>
                  <a:pt x="434091" y="705796"/>
                </a:lnTo>
                <a:lnTo>
                  <a:pt x="469149" y="786558"/>
                </a:lnTo>
                <a:lnTo>
                  <a:pt x="485468" y="786558"/>
                </a:lnTo>
                <a:lnTo>
                  <a:pt x="616014" y="566262"/>
                </a:lnTo>
                <a:lnTo>
                  <a:pt x="363080" y="374"/>
                </a:lnTo>
                <a:close/>
              </a:path>
              <a:path w="616585" h="786765">
                <a:moveTo>
                  <a:pt x="15298" y="0"/>
                </a:moveTo>
                <a:lnTo>
                  <a:pt x="0" y="374"/>
                </a:lnTo>
                <a:lnTo>
                  <a:pt x="16716" y="374"/>
                </a:lnTo>
                <a:lnTo>
                  <a:pt x="15298" y="0"/>
                </a:lnTo>
                <a:close/>
              </a:path>
            </a:pathLst>
          </a:custGeom>
          <a:solidFill>
            <a:srgbClr val="FFFFFF"/>
          </a:solidFill>
        </p:spPr>
        <p:txBody>
          <a:bodyPr wrap="square" lIns="0" tIns="0" rIns="0" bIns="0" rtlCol="0"/>
          <a:lstStyle/>
          <a:p>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Immagine 10">
            <a:extLst>
              <a:ext uri="{FF2B5EF4-FFF2-40B4-BE49-F238E27FC236}">
                <a16:creationId xmlns:a16="http://schemas.microsoft.com/office/drawing/2014/main" id="{8B07953D-753A-4E22-89D3-8C46A00CD12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554564" y="9384929"/>
            <a:ext cx="5997200" cy="166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ttangolo 11">
            <a:extLst>
              <a:ext uri="{FF2B5EF4-FFF2-40B4-BE49-F238E27FC236}">
                <a16:creationId xmlns:a16="http://schemas.microsoft.com/office/drawing/2014/main" id="{83EE6252-89EC-4635-981D-2A542CBEAB67}"/>
              </a:ext>
            </a:extLst>
          </p:cNvPr>
          <p:cNvSpPr/>
          <p:nvPr/>
        </p:nvSpPr>
        <p:spPr>
          <a:xfrm>
            <a:off x="1458074" y="9630995"/>
            <a:ext cx="4054850" cy="13900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sz="7256" dirty="0">
              <a:latin typeface="Bebas Neue" panose="020B0606020202050201" pitchFamily="34" charset="0"/>
            </a:endParaRPr>
          </a:p>
          <a:p>
            <a:pPr algn="ctr">
              <a:defRPr/>
            </a:pPr>
            <a:r>
              <a:rPr lang="it-IT" sz="5936" dirty="0">
                <a:latin typeface="Bebas Neue" panose="020B0606020202050201" pitchFamily="34" charset="0"/>
              </a:rPr>
              <a:t>Mi presento</a:t>
            </a:r>
          </a:p>
          <a:p>
            <a:pPr algn="ctr">
              <a:defRPr/>
            </a:pPr>
            <a:endParaRPr lang="it-IT" sz="7256" dirty="0"/>
          </a:p>
        </p:txBody>
      </p:sp>
      <p:pic>
        <p:nvPicPr>
          <p:cNvPr id="8" name="Immagine 7" descr="logo studio"/>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52050" y="6270624"/>
            <a:ext cx="3015615" cy="1793663"/>
          </a:xfrm>
          <a:prstGeom prst="rect">
            <a:avLst/>
          </a:prstGeom>
          <a:noFill/>
          <a:ln>
            <a:noFill/>
          </a:ln>
        </p:spPr>
      </p:pic>
      <p:pic>
        <p:nvPicPr>
          <p:cNvPr id="4" name="Immagin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9938" y="241227"/>
            <a:ext cx="6251119" cy="4586248"/>
          </a:xfrm>
          <a:prstGeom prst="rect">
            <a:avLst/>
          </a:prstGeom>
        </p:spPr>
      </p:pic>
      <p:sp>
        <p:nvSpPr>
          <p:cNvPr id="5" name="CasellaDiTesto 4"/>
          <p:cNvSpPr txBox="1"/>
          <p:nvPr/>
        </p:nvSpPr>
        <p:spPr>
          <a:xfrm>
            <a:off x="7249779" y="681937"/>
            <a:ext cx="7112346" cy="3644909"/>
          </a:xfrm>
          <a:prstGeom prst="rect">
            <a:avLst/>
          </a:prstGeom>
          <a:noFill/>
        </p:spPr>
        <p:txBody>
          <a:bodyPr wrap="square" rtlCol="0">
            <a:spAutoFit/>
          </a:bodyPr>
          <a:lstStyle/>
          <a:p>
            <a:r>
              <a:rPr lang="it-IT" sz="4617" dirty="0">
                <a:solidFill>
                  <a:srgbClr val="002060"/>
                </a:solidFill>
              </a:rPr>
              <a:t>		   Chi sono ?</a:t>
            </a:r>
          </a:p>
          <a:p>
            <a:endParaRPr lang="it-IT" sz="4617" dirty="0">
              <a:solidFill>
                <a:srgbClr val="002060"/>
              </a:solidFill>
            </a:endParaRPr>
          </a:p>
          <a:p>
            <a:endParaRPr lang="it-IT" sz="4617" dirty="0">
              <a:solidFill>
                <a:srgbClr val="002060"/>
              </a:solidFill>
            </a:endParaRPr>
          </a:p>
          <a:p>
            <a:endParaRPr lang="it-IT" sz="4617" dirty="0">
              <a:solidFill>
                <a:srgbClr val="002060"/>
              </a:solidFill>
            </a:endParaRPr>
          </a:p>
          <a:p>
            <a:r>
              <a:rPr lang="it-IT" sz="4617" dirty="0">
                <a:solidFill>
                  <a:srgbClr val="002060"/>
                </a:solidFill>
              </a:rPr>
              <a:t>	     Di cosa mi occupo?</a:t>
            </a:r>
          </a:p>
        </p:txBody>
      </p:sp>
      <p:pic>
        <p:nvPicPr>
          <p:cNvPr id="9" name="Immagin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430513" y="229362"/>
            <a:ext cx="5673587" cy="8770762"/>
          </a:xfrm>
          <a:prstGeom prst="rect">
            <a:avLst/>
          </a:prstGeom>
        </p:spPr>
      </p:pic>
      <p:pic>
        <p:nvPicPr>
          <p:cNvPr id="10" name="Immagine 9"/>
          <p:cNvPicPr>
            <a:picLocks noChangeAspect="1"/>
          </p:cNvPicPr>
          <p:nvPr/>
        </p:nvPicPr>
        <p:blipFill>
          <a:blip r:embed="rId6"/>
          <a:stretch>
            <a:fillRect/>
          </a:stretch>
        </p:blipFill>
        <p:spPr>
          <a:xfrm>
            <a:off x="494099" y="4884804"/>
            <a:ext cx="4565303" cy="4565303"/>
          </a:xfrm>
          <a:prstGeom prst="rect">
            <a:avLst/>
          </a:prstGeom>
        </p:spPr>
      </p:pic>
      <p:pic>
        <p:nvPicPr>
          <p:cNvPr id="11" name="Immagine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58349" y="4889704"/>
            <a:ext cx="4018856" cy="4560404"/>
          </a:xfrm>
          <a:prstGeom prst="rect">
            <a:avLst/>
          </a:prstGeom>
        </p:spPr>
      </p:pic>
    </p:spTree>
    <p:extLst>
      <p:ext uri="{BB962C8B-B14F-4D97-AF65-F5344CB8AC3E}">
        <p14:creationId xmlns:p14="http://schemas.microsoft.com/office/powerpoint/2010/main" val="6111183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0159417" y="0"/>
            <a:ext cx="7740650" cy="11308715"/>
          </a:xfrm>
          <a:custGeom>
            <a:avLst/>
            <a:gdLst/>
            <a:ahLst/>
            <a:cxnLst/>
            <a:rect l="l" t="t" r="r" b="b"/>
            <a:pathLst>
              <a:path w="7740650" h="11308715">
                <a:moveTo>
                  <a:pt x="0" y="0"/>
                </a:moveTo>
                <a:lnTo>
                  <a:pt x="7740351" y="0"/>
                </a:lnTo>
                <a:lnTo>
                  <a:pt x="7740351" y="11308556"/>
                </a:lnTo>
                <a:lnTo>
                  <a:pt x="0" y="11308556"/>
                </a:lnTo>
                <a:lnTo>
                  <a:pt x="0" y="0"/>
                </a:lnTo>
                <a:close/>
              </a:path>
            </a:pathLst>
          </a:custGeom>
          <a:solidFill>
            <a:srgbClr val="315A9D">
              <a:alpha val="59999"/>
            </a:srgbClr>
          </a:solidFill>
        </p:spPr>
        <p:txBody>
          <a:bodyPr wrap="square" lIns="0" tIns="0" rIns="0" bIns="0" rtlCol="0"/>
          <a:lstStyle/>
          <a:p>
            <a:endParaRPr/>
          </a:p>
        </p:txBody>
      </p:sp>
      <p:sp>
        <p:nvSpPr>
          <p:cNvPr id="3" name="object 3"/>
          <p:cNvSpPr txBox="1">
            <a:spLocks noGrp="1"/>
          </p:cNvSpPr>
          <p:nvPr>
            <p:ph type="title"/>
          </p:nvPr>
        </p:nvSpPr>
        <p:spPr>
          <a:xfrm>
            <a:off x="573669" y="4646843"/>
            <a:ext cx="7077075" cy="2932213"/>
          </a:xfrm>
          <a:prstGeom prst="rect">
            <a:avLst/>
          </a:prstGeom>
        </p:spPr>
        <p:txBody>
          <a:bodyPr vert="horz" wrap="square" lIns="0" tIns="12065" rIns="0" bIns="0" rtlCol="0">
            <a:spAutoFit/>
          </a:bodyPr>
          <a:lstStyle/>
          <a:p>
            <a:pPr marL="12700" marR="5080">
              <a:lnSpc>
                <a:spcPct val="109900"/>
              </a:lnSpc>
              <a:spcBef>
                <a:spcPts val="95"/>
              </a:spcBef>
            </a:pPr>
            <a:r>
              <a:rPr lang="it-IT" spc="100" dirty="0"/>
              <a:t>L’importanza dell’esempio e la capacità di ascolto</a:t>
            </a:r>
            <a:endParaRPr spc="100" dirty="0"/>
          </a:p>
        </p:txBody>
      </p:sp>
      <p:sp>
        <p:nvSpPr>
          <p:cNvPr id="4" name="object 4"/>
          <p:cNvSpPr/>
          <p:nvPr/>
        </p:nvSpPr>
        <p:spPr>
          <a:xfrm>
            <a:off x="8838962" y="2743481"/>
            <a:ext cx="10381219" cy="6741474"/>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10871469" y="9870276"/>
            <a:ext cx="6602095" cy="356870"/>
          </a:xfrm>
          <a:custGeom>
            <a:avLst/>
            <a:gdLst/>
            <a:ahLst/>
            <a:cxnLst/>
            <a:rect l="l" t="t" r="r" b="b"/>
            <a:pathLst>
              <a:path w="6602094" h="356870">
                <a:moveTo>
                  <a:pt x="3702654" y="355600"/>
                </a:moveTo>
                <a:lnTo>
                  <a:pt x="2898878" y="355600"/>
                </a:lnTo>
                <a:lnTo>
                  <a:pt x="2978198" y="356870"/>
                </a:lnTo>
                <a:lnTo>
                  <a:pt x="3623335" y="356870"/>
                </a:lnTo>
                <a:lnTo>
                  <a:pt x="3702654" y="355600"/>
                </a:lnTo>
                <a:close/>
              </a:path>
              <a:path w="6602094" h="356870">
                <a:moveTo>
                  <a:pt x="3859546" y="354330"/>
                </a:moveTo>
                <a:lnTo>
                  <a:pt x="2741984" y="354330"/>
                </a:lnTo>
                <a:lnTo>
                  <a:pt x="2820133" y="355600"/>
                </a:lnTo>
                <a:lnTo>
                  <a:pt x="3781399" y="355600"/>
                </a:lnTo>
                <a:lnTo>
                  <a:pt x="3859546" y="354330"/>
                </a:lnTo>
                <a:close/>
              </a:path>
              <a:path w="6602094" h="356870">
                <a:moveTo>
                  <a:pt x="4090182" y="351790"/>
                </a:moveTo>
                <a:lnTo>
                  <a:pt x="2511346" y="351790"/>
                </a:lnTo>
                <a:lnTo>
                  <a:pt x="2664455" y="354330"/>
                </a:lnTo>
                <a:lnTo>
                  <a:pt x="3937075" y="354330"/>
                </a:lnTo>
                <a:lnTo>
                  <a:pt x="4090182" y="351790"/>
                </a:lnTo>
                <a:close/>
              </a:path>
              <a:path w="6602094" h="356870">
                <a:moveTo>
                  <a:pt x="4013961" y="3810"/>
                </a:moveTo>
                <a:lnTo>
                  <a:pt x="2587568" y="3810"/>
                </a:lnTo>
                <a:lnTo>
                  <a:pt x="2069238" y="12700"/>
                </a:lnTo>
                <a:lnTo>
                  <a:pt x="1998302" y="15240"/>
                </a:lnTo>
                <a:lnTo>
                  <a:pt x="1858988" y="17780"/>
                </a:lnTo>
                <a:lnTo>
                  <a:pt x="1790655" y="20320"/>
                </a:lnTo>
                <a:lnTo>
                  <a:pt x="1723236" y="21590"/>
                </a:lnTo>
                <a:lnTo>
                  <a:pt x="1656753" y="24130"/>
                </a:lnTo>
                <a:lnTo>
                  <a:pt x="1591229" y="25400"/>
                </a:lnTo>
                <a:lnTo>
                  <a:pt x="993667" y="50800"/>
                </a:lnTo>
                <a:lnTo>
                  <a:pt x="940177" y="54610"/>
                </a:lnTo>
                <a:lnTo>
                  <a:pt x="836907" y="59690"/>
                </a:lnTo>
                <a:lnTo>
                  <a:pt x="787173" y="63500"/>
                </a:lnTo>
                <a:lnTo>
                  <a:pt x="738737" y="66040"/>
                </a:lnTo>
                <a:lnTo>
                  <a:pt x="691620" y="69850"/>
                </a:lnTo>
                <a:lnTo>
                  <a:pt x="645846" y="72390"/>
                </a:lnTo>
                <a:lnTo>
                  <a:pt x="558416" y="80010"/>
                </a:lnTo>
                <a:lnTo>
                  <a:pt x="516806" y="82550"/>
                </a:lnTo>
                <a:lnTo>
                  <a:pt x="400661" y="93980"/>
                </a:lnTo>
                <a:lnTo>
                  <a:pt x="364918" y="96520"/>
                </a:lnTo>
                <a:lnTo>
                  <a:pt x="330698" y="100330"/>
                </a:lnTo>
                <a:lnTo>
                  <a:pt x="237403" y="111760"/>
                </a:lnTo>
                <a:lnTo>
                  <a:pt x="183238" y="119380"/>
                </a:lnTo>
                <a:lnTo>
                  <a:pt x="158633" y="124460"/>
                </a:lnTo>
                <a:lnTo>
                  <a:pt x="135708" y="128270"/>
                </a:lnTo>
                <a:lnTo>
                  <a:pt x="114488" y="132080"/>
                </a:lnTo>
                <a:lnTo>
                  <a:pt x="94995" y="135890"/>
                </a:lnTo>
                <a:lnTo>
                  <a:pt x="77251" y="139700"/>
                </a:lnTo>
                <a:lnTo>
                  <a:pt x="61279" y="144780"/>
                </a:lnTo>
                <a:lnTo>
                  <a:pt x="47101" y="148590"/>
                </a:lnTo>
                <a:lnTo>
                  <a:pt x="34740" y="152400"/>
                </a:lnTo>
                <a:lnTo>
                  <a:pt x="24219" y="157480"/>
                </a:lnTo>
                <a:lnTo>
                  <a:pt x="15560" y="161290"/>
                </a:lnTo>
                <a:lnTo>
                  <a:pt x="8786" y="165100"/>
                </a:lnTo>
                <a:lnTo>
                  <a:pt x="3920" y="170180"/>
                </a:lnTo>
                <a:lnTo>
                  <a:pt x="983" y="173990"/>
                </a:lnTo>
                <a:lnTo>
                  <a:pt x="0" y="179070"/>
                </a:lnTo>
                <a:lnTo>
                  <a:pt x="983" y="182880"/>
                </a:lnTo>
                <a:lnTo>
                  <a:pt x="34740" y="204470"/>
                </a:lnTo>
                <a:lnTo>
                  <a:pt x="47101" y="209550"/>
                </a:lnTo>
                <a:lnTo>
                  <a:pt x="61279" y="213360"/>
                </a:lnTo>
                <a:lnTo>
                  <a:pt x="77251" y="217170"/>
                </a:lnTo>
                <a:lnTo>
                  <a:pt x="94995" y="220980"/>
                </a:lnTo>
                <a:lnTo>
                  <a:pt x="114488" y="226060"/>
                </a:lnTo>
                <a:lnTo>
                  <a:pt x="158633" y="233680"/>
                </a:lnTo>
                <a:lnTo>
                  <a:pt x="237403" y="245110"/>
                </a:lnTo>
                <a:lnTo>
                  <a:pt x="330698" y="256540"/>
                </a:lnTo>
                <a:lnTo>
                  <a:pt x="476628" y="271780"/>
                </a:lnTo>
                <a:lnTo>
                  <a:pt x="516806" y="274320"/>
                </a:lnTo>
                <a:lnTo>
                  <a:pt x="601437" y="281940"/>
                </a:lnTo>
                <a:lnTo>
                  <a:pt x="645846" y="284480"/>
                </a:lnTo>
                <a:lnTo>
                  <a:pt x="738737" y="292100"/>
                </a:lnTo>
                <a:lnTo>
                  <a:pt x="836907" y="297180"/>
                </a:lnTo>
                <a:lnTo>
                  <a:pt x="887916" y="300990"/>
                </a:lnTo>
                <a:lnTo>
                  <a:pt x="993667" y="306070"/>
                </a:lnTo>
                <a:lnTo>
                  <a:pt x="1048365" y="309880"/>
                </a:lnTo>
                <a:lnTo>
                  <a:pt x="1463145" y="327660"/>
                </a:lnTo>
                <a:lnTo>
                  <a:pt x="1526685" y="328930"/>
                </a:lnTo>
                <a:lnTo>
                  <a:pt x="1656753" y="334010"/>
                </a:lnTo>
                <a:lnTo>
                  <a:pt x="1723236" y="335280"/>
                </a:lnTo>
                <a:lnTo>
                  <a:pt x="1790655" y="337820"/>
                </a:lnTo>
                <a:lnTo>
                  <a:pt x="1858988" y="339090"/>
                </a:lnTo>
                <a:lnTo>
                  <a:pt x="1928211" y="341630"/>
                </a:lnTo>
                <a:lnTo>
                  <a:pt x="2069238" y="344170"/>
                </a:lnTo>
                <a:lnTo>
                  <a:pt x="2140997" y="346710"/>
                </a:lnTo>
                <a:lnTo>
                  <a:pt x="2435812" y="351790"/>
                </a:lnTo>
                <a:lnTo>
                  <a:pt x="4165717" y="351790"/>
                </a:lnTo>
                <a:lnTo>
                  <a:pt x="4460529" y="346710"/>
                </a:lnTo>
                <a:lnTo>
                  <a:pt x="4532288" y="344170"/>
                </a:lnTo>
                <a:lnTo>
                  <a:pt x="4673315" y="341630"/>
                </a:lnTo>
                <a:lnTo>
                  <a:pt x="4742537" y="339090"/>
                </a:lnTo>
                <a:lnTo>
                  <a:pt x="4810869" y="337820"/>
                </a:lnTo>
                <a:lnTo>
                  <a:pt x="4878288" y="335280"/>
                </a:lnTo>
                <a:lnTo>
                  <a:pt x="4944771" y="334010"/>
                </a:lnTo>
                <a:lnTo>
                  <a:pt x="5074839" y="328930"/>
                </a:lnTo>
                <a:lnTo>
                  <a:pt x="5138379" y="327660"/>
                </a:lnTo>
                <a:lnTo>
                  <a:pt x="5553158" y="309880"/>
                </a:lnTo>
                <a:lnTo>
                  <a:pt x="5607856" y="306070"/>
                </a:lnTo>
                <a:lnTo>
                  <a:pt x="5713607" y="300990"/>
                </a:lnTo>
                <a:lnTo>
                  <a:pt x="5764616" y="297180"/>
                </a:lnTo>
                <a:lnTo>
                  <a:pt x="5862786" y="292100"/>
                </a:lnTo>
                <a:lnTo>
                  <a:pt x="5955677" y="284480"/>
                </a:lnTo>
                <a:lnTo>
                  <a:pt x="6000086" y="281940"/>
                </a:lnTo>
                <a:lnTo>
                  <a:pt x="6084718" y="274320"/>
                </a:lnTo>
                <a:lnTo>
                  <a:pt x="6124896" y="271780"/>
                </a:lnTo>
                <a:lnTo>
                  <a:pt x="6270826" y="256540"/>
                </a:lnTo>
                <a:lnTo>
                  <a:pt x="6364121" y="245110"/>
                </a:lnTo>
                <a:lnTo>
                  <a:pt x="6418287" y="237490"/>
                </a:lnTo>
                <a:lnTo>
                  <a:pt x="6465817" y="229870"/>
                </a:lnTo>
                <a:lnTo>
                  <a:pt x="6506530" y="220980"/>
                </a:lnTo>
                <a:lnTo>
                  <a:pt x="6524274" y="217170"/>
                </a:lnTo>
                <a:lnTo>
                  <a:pt x="6540247" y="213360"/>
                </a:lnTo>
                <a:lnTo>
                  <a:pt x="6554425" y="209550"/>
                </a:lnTo>
                <a:lnTo>
                  <a:pt x="6566785" y="204470"/>
                </a:lnTo>
                <a:lnTo>
                  <a:pt x="6577306" y="200660"/>
                </a:lnTo>
                <a:lnTo>
                  <a:pt x="6601526" y="179070"/>
                </a:lnTo>
                <a:lnTo>
                  <a:pt x="6600542" y="173990"/>
                </a:lnTo>
                <a:lnTo>
                  <a:pt x="6597606" y="170180"/>
                </a:lnTo>
                <a:lnTo>
                  <a:pt x="6592739" y="165100"/>
                </a:lnTo>
                <a:lnTo>
                  <a:pt x="6585965" y="161290"/>
                </a:lnTo>
                <a:lnTo>
                  <a:pt x="6577306" y="157480"/>
                </a:lnTo>
                <a:lnTo>
                  <a:pt x="6566785" y="152400"/>
                </a:lnTo>
                <a:lnTo>
                  <a:pt x="6554425" y="148590"/>
                </a:lnTo>
                <a:lnTo>
                  <a:pt x="6540247" y="144780"/>
                </a:lnTo>
                <a:lnTo>
                  <a:pt x="6524274" y="139700"/>
                </a:lnTo>
                <a:lnTo>
                  <a:pt x="6506530" y="135890"/>
                </a:lnTo>
                <a:lnTo>
                  <a:pt x="6487037" y="132080"/>
                </a:lnTo>
                <a:lnTo>
                  <a:pt x="6465817" y="128270"/>
                </a:lnTo>
                <a:lnTo>
                  <a:pt x="6442892" y="124460"/>
                </a:lnTo>
                <a:lnTo>
                  <a:pt x="6418287" y="119380"/>
                </a:lnTo>
                <a:lnTo>
                  <a:pt x="6364121" y="111760"/>
                </a:lnTo>
                <a:lnTo>
                  <a:pt x="6270826" y="100330"/>
                </a:lnTo>
                <a:lnTo>
                  <a:pt x="6236606" y="96520"/>
                </a:lnTo>
                <a:lnTo>
                  <a:pt x="6200863" y="93980"/>
                </a:lnTo>
                <a:lnTo>
                  <a:pt x="6084718" y="82550"/>
                </a:lnTo>
                <a:lnTo>
                  <a:pt x="6043107" y="80010"/>
                </a:lnTo>
                <a:lnTo>
                  <a:pt x="5955677" y="72390"/>
                </a:lnTo>
                <a:lnTo>
                  <a:pt x="5909903" y="69850"/>
                </a:lnTo>
                <a:lnTo>
                  <a:pt x="5862786" y="66040"/>
                </a:lnTo>
                <a:lnTo>
                  <a:pt x="5814350" y="63500"/>
                </a:lnTo>
                <a:lnTo>
                  <a:pt x="5764616" y="59690"/>
                </a:lnTo>
                <a:lnTo>
                  <a:pt x="5661346" y="54610"/>
                </a:lnTo>
                <a:lnTo>
                  <a:pt x="5607856" y="50800"/>
                </a:lnTo>
                <a:lnTo>
                  <a:pt x="5010295" y="25400"/>
                </a:lnTo>
                <a:lnTo>
                  <a:pt x="4944771" y="24130"/>
                </a:lnTo>
                <a:lnTo>
                  <a:pt x="4878288" y="21590"/>
                </a:lnTo>
                <a:lnTo>
                  <a:pt x="4810869" y="20320"/>
                </a:lnTo>
                <a:lnTo>
                  <a:pt x="4742537" y="17780"/>
                </a:lnTo>
                <a:lnTo>
                  <a:pt x="4603224" y="15240"/>
                </a:lnTo>
                <a:lnTo>
                  <a:pt x="4532288" y="12700"/>
                </a:lnTo>
                <a:lnTo>
                  <a:pt x="4013961" y="3810"/>
                </a:lnTo>
                <a:close/>
              </a:path>
              <a:path w="6602094" h="356870">
                <a:moveTo>
                  <a:pt x="3859546" y="2540"/>
                </a:moveTo>
                <a:lnTo>
                  <a:pt x="2741984" y="2540"/>
                </a:lnTo>
                <a:lnTo>
                  <a:pt x="2664455" y="3810"/>
                </a:lnTo>
                <a:lnTo>
                  <a:pt x="3937075" y="3810"/>
                </a:lnTo>
                <a:lnTo>
                  <a:pt x="3859546" y="2540"/>
                </a:lnTo>
                <a:close/>
              </a:path>
              <a:path w="6602094" h="356870">
                <a:moveTo>
                  <a:pt x="3702654" y="1270"/>
                </a:moveTo>
                <a:lnTo>
                  <a:pt x="2898878" y="1270"/>
                </a:lnTo>
                <a:lnTo>
                  <a:pt x="2820133" y="2540"/>
                </a:lnTo>
                <a:lnTo>
                  <a:pt x="3781399" y="2540"/>
                </a:lnTo>
                <a:lnTo>
                  <a:pt x="3702654" y="1270"/>
                </a:lnTo>
                <a:close/>
              </a:path>
              <a:path w="6602094" h="356870">
                <a:moveTo>
                  <a:pt x="3463065" y="0"/>
                </a:moveTo>
                <a:lnTo>
                  <a:pt x="3138470" y="0"/>
                </a:lnTo>
                <a:lnTo>
                  <a:pt x="3058069" y="1270"/>
                </a:lnTo>
                <a:lnTo>
                  <a:pt x="3543464" y="1270"/>
                </a:lnTo>
                <a:lnTo>
                  <a:pt x="3463065" y="0"/>
                </a:lnTo>
                <a:close/>
              </a:path>
            </a:pathLst>
          </a:custGeom>
          <a:solidFill>
            <a:srgbClr val="092766">
              <a:alpha val="9999"/>
            </a:srgbClr>
          </a:solidFill>
        </p:spPr>
        <p:txBody>
          <a:bodyPr wrap="square" lIns="0" tIns="0" rIns="0" bIns="0" rtlCol="0"/>
          <a:lstStyle/>
          <a:p>
            <a:endParaRPr/>
          </a:p>
        </p:txBody>
      </p:sp>
      <p:sp>
        <p:nvSpPr>
          <p:cNvPr id="6" name="object 6"/>
          <p:cNvSpPr/>
          <p:nvPr/>
        </p:nvSpPr>
        <p:spPr>
          <a:xfrm>
            <a:off x="11713716" y="3440026"/>
            <a:ext cx="4013169" cy="6743124"/>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20104100" cy="11308715"/>
          </a:xfrm>
          <a:custGeom>
            <a:avLst/>
            <a:gdLst/>
            <a:ahLst/>
            <a:cxnLst/>
            <a:rect l="l" t="t" r="r" b="b"/>
            <a:pathLst>
              <a:path w="20104100" h="11308715">
                <a:moveTo>
                  <a:pt x="0" y="0"/>
                </a:moveTo>
                <a:lnTo>
                  <a:pt x="20104099" y="0"/>
                </a:lnTo>
                <a:lnTo>
                  <a:pt x="20104099" y="11308556"/>
                </a:lnTo>
                <a:lnTo>
                  <a:pt x="0" y="11308556"/>
                </a:lnTo>
                <a:lnTo>
                  <a:pt x="0" y="0"/>
                </a:lnTo>
                <a:close/>
              </a:path>
            </a:pathLst>
          </a:custGeom>
          <a:solidFill>
            <a:srgbClr val="315A9D"/>
          </a:solidFill>
        </p:spPr>
        <p:txBody>
          <a:bodyPr wrap="square" lIns="0" tIns="0" rIns="0" bIns="0" rtlCol="0"/>
          <a:lstStyle/>
          <a:p>
            <a:endParaRPr/>
          </a:p>
        </p:txBody>
      </p:sp>
      <p:sp>
        <p:nvSpPr>
          <p:cNvPr id="3" name="object 3"/>
          <p:cNvSpPr txBox="1">
            <a:spLocks noGrp="1"/>
          </p:cNvSpPr>
          <p:nvPr>
            <p:ph type="title"/>
          </p:nvPr>
        </p:nvSpPr>
        <p:spPr>
          <a:xfrm>
            <a:off x="2573608" y="4207066"/>
            <a:ext cx="14956790" cy="905510"/>
          </a:xfrm>
          <a:prstGeom prst="rect">
            <a:avLst/>
          </a:prstGeom>
        </p:spPr>
        <p:txBody>
          <a:bodyPr vert="horz" wrap="square" lIns="0" tIns="15240" rIns="0" bIns="0" rtlCol="0">
            <a:spAutoFit/>
          </a:bodyPr>
          <a:lstStyle/>
          <a:p>
            <a:pPr marL="12700">
              <a:lnSpc>
                <a:spcPct val="100000"/>
              </a:lnSpc>
              <a:spcBef>
                <a:spcPts val="120"/>
              </a:spcBef>
            </a:pPr>
            <a:r>
              <a:rPr spc="265" dirty="0">
                <a:solidFill>
                  <a:srgbClr val="FFFFFF"/>
                </a:solidFill>
              </a:rPr>
              <a:t>Parlare</a:t>
            </a:r>
            <a:r>
              <a:rPr spc="-280" dirty="0">
                <a:solidFill>
                  <a:srgbClr val="FFFFFF"/>
                </a:solidFill>
              </a:rPr>
              <a:t> </a:t>
            </a:r>
            <a:r>
              <a:rPr spc="270" dirty="0">
                <a:solidFill>
                  <a:srgbClr val="FFFFFF"/>
                </a:solidFill>
              </a:rPr>
              <a:t>di</a:t>
            </a:r>
            <a:r>
              <a:rPr spc="-280" dirty="0">
                <a:solidFill>
                  <a:srgbClr val="FFFFFF"/>
                </a:solidFill>
              </a:rPr>
              <a:t> </a:t>
            </a:r>
            <a:r>
              <a:rPr spc="110" dirty="0">
                <a:solidFill>
                  <a:srgbClr val="FFFFFF"/>
                </a:solidFill>
              </a:rPr>
              <a:t>«scherzi»</a:t>
            </a:r>
            <a:r>
              <a:rPr spc="-280" dirty="0">
                <a:solidFill>
                  <a:srgbClr val="FFFFFF"/>
                </a:solidFill>
              </a:rPr>
              <a:t> </a:t>
            </a:r>
            <a:r>
              <a:rPr spc="250" dirty="0">
                <a:solidFill>
                  <a:srgbClr val="FFFFFF"/>
                </a:solidFill>
              </a:rPr>
              <a:t>banalizza</a:t>
            </a:r>
            <a:r>
              <a:rPr spc="-275" dirty="0">
                <a:solidFill>
                  <a:srgbClr val="FFFFFF"/>
                </a:solidFill>
              </a:rPr>
              <a:t> </a:t>
            </a:r>
            <a:r>
              <a:rPr spc="170" dirty="0">
                <a:solidFill>
                  <a:srgbClr val="FFFFFF"/>
                </a:solidFill>
              </a:rPr>
              <a:t>l’accaduto</a:t>
            </a:r>
          </a:p>
        </p:txBody>
      </p:sp>
      <p:sp>
        <p:nvSpPr>
          <p:cNvPr id="4" name="object 4"/>
          <p:cNvSpPr txBox="1"/>
          <p:nvPr/>
        </p:nvSpPr>
        <p:spPr>
          <a:xfrm>
            <a:off x="5463573" y="5871937"/>
            <a:ext cx="9170035" cy="1606550"/>
          </a:xfrm>
          <a:prstGeom prst="rect">
            <a:avLst/>
          </a:prstGeom>
        </p:spPr>
        <p:txBody>
          <a:bodyPr vert="horz" wrap="square" lIns="0" tIns="12065" rIns="0" bIns="0" rtlCol="0">
            <a:spAutoFit/>
          </a:bodyPr>
          <a:lstStyle/>
          <a:p>
            <a:pPr marL="12700" marR="5080" algn="ctr">
              <a:lnSpc>
                <a:spcPct val="112200"/>
              </a:lnSpc>
              <a:spcBef>
                <a:spcPts val="95"/>
              </a:spcBef>
              <a:tabLst>
                <a:tab pos="6994525" algn="l"/>
              </a:tabLst>
            </a:pPr>
            <a:r>
              <a:rPr sz="2450" spc="140" dirty="0">
                <a:solidFill>
                  <a:srgbClr val="FFFFFF"/>
                </a:solidFill>
                <a:latin typeface="Tahoma"/>
                <a:cs typeface="Tahoma"/>
              </a:rPr>
              <a:t>Per</a:t>
            </a:r>
            <a:r>
              <a:rPr sz="2450" spc="-204" dirty="0">
                <a:solidFill>
                  <a:srgbClr val="FFFFFF"/>
                </a:solidFill>
                <a:latin typeface="Tahoma"/>
                <a:cs typeface="Tahoma"/>
              </a:rPr>
              <a:t> </a:t>
            </a:r>
            <a:r>
              <a:rPr sz="2450" spc="150" dirty="0">
                <a:solidFill>
                  <a:srgbClr val="FFFFFF"/>
                </a:solidFill>
                <a:latin typeface="Tahoma"/>
                <a:cs typeface="Tahoma"/>
              </a:rPr>
              <a:t>i</a:t>
            </a:r>
            <a:r>
              <a:rPr sz="2450" spc="-200" dirty="0">
                <a:solidFill>
                  <a:srgbClr val="FFFFFF"/>
                </a:solidFill>
                <a:latin typeface="Tahoma"/>
                <a:cs typeface="Tahoma"/>
              </a:rPr>
              <a:t> </a:t>
            </a:r>
            <a:r>
              <a:rPr sz="2450" spc="145" dirty="0">
                <a:solidFill>
                  <a:srgbClr val="FFFFFF"/>
                </a:solidFill>
                <a:latin typeface="Tahoma"/>
                <a:cs typeface="Tahoma"/>
              </a:rPr>
              <a:t>giudici</a:t>
            </a:r>
            <a:r>
              <a:rPr sz="2450" spc="-200" dirty="0">
                <a:solidFill>
                  <a:srgbClr val="FFFFFF"/>
                </a:solidFill>
                <a:latin typeface="Tahoma"/>
                <a:cs typeface="Tahoma"/>
              </a:rPr>
              <a:t> </a:t>
            </a:r>
            <a:r>
              <a:rPr sz="2450" spc="135" dirty="0">
                <a:solidFill>
                  <a:srgbClr val="FFFFFF"/>
                </a:solidFill>
                <a:latin typeface="Tahoma"/>
                <a:cs typeface="Tahoma"/>
              </a:rPr>
              <a:t>parlare</a:t>
            </a:r>
            <a:r>
              <a:rPr sz="2450" spc="-200" dirty="0">
                <a:solidFill>
                  <a:srgbClr val="FFFFFF"/>
                </a:solidFill>
                <a:latin typeface="Tahoma"/>
                <a:cs typeface="Tahoma"/>
              </a:rPr>
              <a:t> </a:t>
            </a:r>
            <a:r>
              <a:rPr sz="2450" spc="175" dirty="0">
                <a:solidFill>
                  <a:srgbClr val="FFFFFF"/>
                </a:solidFill>
                <a:latin typeface="Tahoma"/>
                <a:cs typeface="Tahoma"/>
              </a:rPr>
              <a:t>di</a:t>
            </a:r>
            <a:r>
              <a:rPr sz="2450" spc="-200" dirty="0">
                <a:solidFill>
                  <a:srgbClr val="FFFFFF"/>
                </a:solidFill>
                <a:latin typeface="Tahoma"/>
                <a:cs typeface="Tahoma"/>
              </a:rPr>
              <a:t> </a:t>
            </a:r>
            <a:r>
              <a:rPr sz="2450" spc="125" dirty="0">
                <a:solidFill>
                  <a:srgbClr val="FFFFFF"/>
                </a:solidFill>
                <a:latin typeface="Tahoma"/>
                <a:cs typeface="Tahoma"/>
              </a:rPr>
              <a:t>scherzi</a:t>
            </a:r>
            <a:r>
              <a:rPr sz="2450" spc="-200" dirty="0">
                <a:solidFill>
                  <a:srgbClr val="FFFFFF"/>
                </a:solidFill>
                <a:latin typeface="Tahoma"/>
                <a:cs typeface="Tahoma"/>
              </a:rPr>
              <a:t> </a:t>
            </a:r>
            <a:r>
              <a:rPr sz="2450" spc="140" dirty="0">
                <a:solidFill>
                  <a:srgbClr val="FFFFFF"/>
                </a:solidFill>
                <a:latin typeface="Tahoma"/>
                <a:cs typeface="Tahoma"/>
              </a:rPr>
              <a:t>denota</a:t>
            </a:r>
            <a:r>
              <a:rPr sz="2450" spc="-200" dirty="0">
                <a:solidFill>
                  <a:srgbClr val="FFFFFF"/>
                </a:solidFill>
                <a:latin typeface="Tahoma"/>
                <a:cs typeface="Tahoma"/>
              </a:rPr>
              <a:t> </a:t>
            </a:r>
            <a:r>
              <a:rPr sz="2450" spc="80" dirty="0">
                <a:solidFill>
                  <a:srgbClr val="FFFFFF"/>
                </a:solidFill>
                <a:latin typeface="Tahoma"/>
                <a:cs typeface="Tahoma"/>
              </a:rPr>
              <a:t>«</a:t>
            </a:r>
            <a:r>
              <a:rPr sz="2450" spc="80" dirty="0" err="1">
                <a:solidFill>
                  <a:srgbClr val="FFFFFF"/>
                </a:solidFill>
                <a:latin typeface="Tahoma"/>
                <a:cs typeface="Tahoma"/>
              </a:rPr>
              <a:t>assenz</a:t>
            </a:r>
            <a:r>
              <a:rPr lang="it-IT" sz="2450" spc="80" dirty="0">
                <a:solidFill>
                  <a:srgbClr val="FFFFFF"/>
                </a:solidFill>
                <a:latin typeface="Tahoma"/>
                <a:cs typeface="Tahoma"/>
              </a:rPr>
              <a:t>a</a:t>
            </a:r>
            <a:r>
              <a:rPr sz="2450" spc="80" dirty="0">
                <a:solidFill>
                  <a:srgbClr val="FFFFFF"/>
                </a:solidFill>
                <a:latin typeface="Tahoma"/>
                <a:cs typeface="Tahoma"/>
              </a:rPr>
              <a:t>	</a:t>
            </a:r>
            <a:r>
              <a:rPr sz="2450" spc="175" dirty="0">
                <a:solidFill>
                  <a:srgbClr val="FFFFFF"/>
                </a:solidFill>
                <a:latin typeface="Tahoma"/>
                <a:cs typeface="Tahoma"/>
              </a:rPr>
              <a:t>di</a:t>
            </a:r>
            <a:r>
              <a:rPr sz="2450" spc="-245" dirty="0">
                <a:solidFill>
                  <a:srgbClr val="FFFFFF"/>
                </a:solidFill>
                <a:latin typeface="Tahoma"/>
                <a:cs typeface="Tahoma"/>
              </a:rPr>
              <a:t> </a:t>
            </a:r>
            <a:r>
              <a:rPr sz="2450" spc="170" dirty="0">
                <a:solidFill>
                  <a:srgbClr val="FFFFFF"/>
                </a:solidFill>
                <a:latin typeface="Tahoma"/>
                <a:cs typeface="Tahoma"/>
              </a:rPr>
              <a:t>un</a:t>
            </a:r>
            <a:r>
              <a:rPr sz="2450" spc="-245" dirty="0">
                <a:solidFill>
                  <a:srgbClr val="FFFFFF"/>
                </a:solidFill>
                <a:latin typeface="Tahoma"/>
                <a:cs typeface="Tahoma"/>
              </a:rPr>
              <a:t> </a:t>
            </a:r>
            <a:r>
              <a:rPr sz="2450" spc="130" dirty="0">
                <a:solidFill>
                  <a:srgbClr val="FFFFFF"/>
                </a:solidFill>
                <a:latin typeface="Tahoma"/>
                <a:cs typeface="Tahoma"/>
              </a:rPr>
              <a:t>processo </a:t>
            </a:r>
            <a:r>
              <a:rPr sz="2450" spc="75" dirty="0">
                <a:solidFill>
                  <a:srgbClr val="FFFFFF"/>
                </a:solidFill>
                <a:latin typeface="Tahoma"/>
                <a:cs typeface="Tahoma"/>
              </a:rPr>
              <a:t> </a:t>
            </a:r>
            <a:r>
              <a:rPr sz="2450" spc="175" dirty="0">
                <a:solidFill>
                  <a:srgbClr val="FFFFFF"/>
                </a:solidFill>
                <a:latin typeface="Tahoma"/>
                <a:cs typeface="Tahoma"/>
              </a:rPr>
              <a:t>di</a:t>
            </a:r>
            <a:r>
              <a:rPr sz="2450" spc="-215" dirty="0">
                <a:solidFill>
                  <a:srgbClr val="FFFFFF"/>
                </a:solidFill>
                <a:latin typeface="Tahoma"/>
                <a:cs typeface="Tahoma"/>
              </a:rPr>
              <a:t> </a:t>
            </a:r>
            <a:r>
              <a:rPr sz="2450" spc="145" dirty="0">
                <a:solidFill>
                  <a:srgbClr val="FFFFFF"/>
                </a:solidFill>
                <a:latin typeface="Tahoma"/>
                <a:cs typeface="Tahoma"/>
              </a:rPr>
              <a:t>maturazione</a:t>
            </a:r>
            <a:r>
              <a:rPr sz="2450" spc="-210" dirty="0">
                <a:solidFill>
                  <a:srgbClr val="FFFFFF"/>
                </a:solidFill>
                <a:latin typeface="Tahoma"/>
                <a:cs typeface="Tahoma"/>
              </a:rPr>
              <a:t> </a:t>
            </a:r>
            <a:r>
              <a:rPr sz="2450" spc="150" dirty="0">
                <a:solidFill>
                  <a:srgbClr val="FFFFFF"/>
                </a:solidFill>
                <a:latin typeface="Tahoma"/>
                <a:cs typeface="Tahoma"/>
              </a:rPr>
              <a:t>dei</a:t>
            </a:r>
            <a:r>
              <a:rPr sz="2450" spc="-210" dirty="0">
                <a:solidFill>
                  <a:srgbClr val="FFFFFF"/>
                </a:solidFill>
                <a:latin typeface="Tahoma"/>
                <a:cs typeface="Tahoma"/>
              </a:rPr>
              <a:t> </a:t>
            </a:r>
            <a:r>
              <a:rPr sz="2450" spc="175" dirty="0">
                <a:solidFill>
                  <a:srgbClr val="FFFFFF"/>
                </a:solidFill>
                <a:latin typeface="Tahoma"/>
                <a:cs typeface="Tahoma"/>
              </a:rPr>
              <a:t>minori</a:t>
            </a:r>
            <a:r>
              <a:rPr sz="2450" spc="-210" dirty="0">
                <a:solidFill>
                  <a:srgbClr val="FFFFFF"/>
                </a:solidFill>
                <a:latin typeface="Tahoma"/>
                <a:cs typeface="Tahoma"/>
              </a:rPr>
              <a:t> </a:t>
            </a:r>
            <a:r>
              <a:rPr sz="2450" spc="55" dirty="0">
                <a:solidFill>
                  <a:srgbClr val="FFFFFF"/>
                </a:solidFill>
                <a:latin typeface="Tahoma"/>
                <a:cs typeface="Tahoma"/>
              </a:rPr>
              <a:t>imputati»</a:t>
            </a:r>
            <a:endParaRPr sz="2450" dirty="0">
              <a:latin typeface="Tahoma"/>
              <a:cs typeface="Tahoma"/>
            </a:endParaRPr>
          </a:p>
          <a:p>
            <a:pPr marL="16510" algn="ctr">
              <a:lnSpc>
                <a:spcPct val="100000"/>
              </a:lnSpc>
              <a:spcBef>
                <a:spcPts val="2910"/>
              </a:spcBef>
            </a:pPr>
            <a:r>
              <a:rPr sz="2450" spc="105" dirty="0">
                <a:solidFill>
                  <a:srgbClr val="FFFFFF"/>
                </a:solidFill>
                <a:latin typeface="Tahoma"/>
                <a:cs typeface="Tahoma"/>
              </a:rPr>
              <a:t>(Cassazione,</a:t>
            </a:r>
            <a:r>
              <a:rPr sz="2450" spc="-215" dirty="0">
                <a:solidFill>
                  <a:srgbClr val="FFFFFF"/>
                </a:solidFill>
                <a:latin typeface="Tahoma"/>
                <a:cs typeface="Tahoma"/>
              </a:rPr>
              <a:t> </a:t>
            </a:r>
            <a:r>
              <a:rPr sz="2450" spc="120" dirty="0">
                <a:solidFill>
                  <a:srgbClr val="FFFFFF"/>
                </a:solidFill>
                <a:latin typeface="Tahoma"/>
                <a:cs typeface="Tahoma"/>
              </a:rPr>
              <a:t>sentenza</a:t>
            </a:r>
            <a:r>
              <a:rPr sz="2450" spc="-210" dirty="0">
                <a:solidFill>
                  <a:srgbClr val="FFFFFF"/>
                </a:solidFill>
                <a:latin typeface="Tahoma"/>
                <a:cs typeface="Tahoma"/>
              </a:rPr>
              <a:t> </a:t>
            </a:r>
            <a:r>
              <a:rPr sz="2450" spc="70" dirty="0">
                <a:solidFill>
                  <a:srgbClr val="FFFFFF"/>
                </a:solidFill>
                <a:latin typeface="Tahoma"/>
                <a:cs typeface="Tahoma"/>
              </a:rPr>
              <a:t>11</a:t>
            </a:r>
            <a:r>
              <a:rPr sz="2450" spc="-210" dirty="0">
                <a:solidFill>
                  <a:srgbClr val="FFFFFF"/>
                </a:solidFill>
                <a:latin typeface="Tahoma"/>
                <a:cs typeface="Tahoma"/>
              </a:rPr>
              <a:t> </a:t>
            </a:r>
            <a:r>
              <a:rPr sz="2450" spc="135" dirty="0">
                <a:solidFill>
                  <a:srgbClr val="FFFFFF"/>
                </a:solidFill>
                <a:latin typeface="Tahoma"/>
                <a:cs typeface="Tahoma"/>
              </a:rPr>
              <a:t>giugno</a:t>
            </a:r>
            <a:r>
              <a:rPr sz="2450" spc="-210" dirty="0">
                <a:solidFill>
                  <a:srgbClr val="FFFFFF"/>
                </a:solidFill>
                <a:latin typeface="Tahoma"/>
                <a:cs typeface="Tahoma"/>
              </a:rPr>
              <a:t> </a:t>
            </a:r>
            <a:r>
              <a:rPr sz="2450" spc="70" dirty="0">
                <a:solidFill>
                  <a:srgbClr val="FFFFFF"/>
                </a:solidFill>
                <a:latin typeface="Tahoma"/>
                <a:cs typeface="Tahoma"/>
              </a:rPr>
              <a:t>2018</a:t>
            </a:r>
            <a:r>
              <a:rPr sz="2450" spc="-210" dirty="0">
                <a:solidFill>
                  <a:srgbClr val="FFFFFF"/>
                </a:solidFill>
                <a:latin typeface="Tahoma"/>
                <a:cs typeface="Tahoma"/>
              </a:rPr>
              <a:t> </a:t>
            </a:r>
            <a:r>
              <a:rPr sz="2450" spc="85" dirty="0">
                <a:solidFill>
                  <a:srgbClr val="FFFFFF"/>
                </a:solidFill>
                <a:latin typeface="Tahoma"/>
                <a:cs typeface="Tahoma"/>
              </a:rPr>
              <a:t>n.</a:t>
            </a:r>
            <a:r>
              <a:rPr sz="2450" spc="-210" dirty="0">
                <a:solidFill>
                  <a:srgbClr val="FFFFFF"/>
                </a:solidFill>
                <a:latin typeface="Tahoma"/>
                <a:cs typeface="Tahoma"/>
              </a:rPr>
              <a:t> </a:t>
            </a:r>
            <a:r>
              <a:rPr sz="2450" spc="40" dirty="0">
                <a:solidFill>
                  <a:srgbClr val="FFFFFF"/>
                </a:solidFill>
                <a:latin typeface="Tahoma"/>
                <a:cs typeface="Tahoma"/>
              </a:rPr>
              <a:t>26595.)</a:t>
            </a:r>
            <a:endParaRPr sz="2450" dirty="0">
              <a:latin typeface="Tahoma"/>
              <a:cs typeface="Tahom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5240" rIns="0" bIns="0" rtlCol="0">
            <a:spAutoFit/>
          </a:bodyPr>
          <a:lstStyle/>
          <a:p>
            <a:pPr marL="12700">
              <a:lnSpc>
                <a:spcPct val="100000"/>
              </a:lnSpc>
              <a:spcBef>
                <a:spcPts val="120"/>
              </a:spcBef>
            </a:pPr>
            <a:r>
              <a:rPr spc="225" dirty="0"/>
              <a:t>Parlareste</a:t>
            </a:r>
            <a:r>
              <a:rPr spc="-365" dirty="0"/>
              <a:t> </a:t>
            </a:r>
            <a:r>
              <a:rPr spc="270" dirty="0"/>
              <a:t>di</a:t>
            </a:r>
          </a:p>
        </p:txBody>
      </p:sp>
      <p:sp>
        <p:nvSpPr>
          <p:cNvPr id="3" name="object 3"/>
          <p:cNvSpPr txBox="1"/>
          <p:nvPr/>
        </p:nvSpPr>
        <p:spPr>
          <a:xfrm>
            <a:off x="573669" y="4741081"/>
            <a:ext cx="4961255" cy="1876796"/>
          </a:xfrm>
          <a:prstGeom prst="rect">
            <a:avLst/>
          </a:prstGeom>
        </p:spPr>
        <p:txBody>
          <a:bodyPr vert="horz" wrap="square" lIns="0" tIns="106045" rIns="0" bIns="0" rtlCol="0">
            <a:spAutoFit/>
          </a:bodyPr>
          <a:lstStyle/>
          <a:p>
            <a:pPr marL="12700">
              <a:lnSpc>
                <a:spcPct val="100000"/>
              </a:lnSpc>
              <a:spcBef>
                <a:spcPts val="835"/>
              </a:spcBef>
            </a:pPr>
            <a:r>
              <a:rPr sz="5750" b="1" spc="140" dirty="0" err="1">
                <a:solidFill>
                  <a:srgbClr val="071733"/>
                </a:solidFill>
                <a:latin typeface="Arial"/>
                <a:cs typeface="Arial"/>
              </a:rPr>
              <a:t>scherzi</a:t>
            </a:r>
            <a:r>
              <a:rPr sz="5750" b="1" spc="-290" dirty="0">
                <a:solidFill>
                  <a:srgbClr val="071733"/>
                </a:solidFill>
                <a:latin typeface="Arial"/>
                <a:cs typeface="Arial"/>
              </a:rPr>
              <a:t> </a:t>
            </a:r>
            <a:r>
              <a:rPr lang="it-IT" sz="5750" b="1" spc="-290" dirty="0">
                <a:solidFill>
                  <a:srgbClr val="071733"/>
                </a:solidFill>
                <a:latin typeface="Arial"/>
                <a:cs typeface="Arial"/>
              </a:rPr>
              <a:t>in questo caso?</a:t>
            </a:r>
            <a:endParaRPr sz="5750" dirty="0">
              <a:latin typeface="Century Gothic"/>
              <a:cs typeface="Century Gothic"/>
            </a:endParaRPr>
          </a:p>
        </p:txBody>
      </p:sp>
      <p:sp>
        <p:nvSpPr>
          <p:cNvPr id="5" name="object 5"/>
          <p:cNvSpPr/>
          <p:nvPr/>
        </p:nvSpPr>
        <p:spPr>
          <a:xfrm>
            <a:off x="14400607" y="5919339"/>
            <a:ext cx="2302510" cy="1395095"/>
          </a:xfrm>
          <a:custGeom>
            <a:avLst/>
            <a:gdLst/>
            <a:ahLst/>
            <a:cxnLst/>
            <a:rect l="l" t="t" r="r" b="b"/>
            <a:pathLst>
              <a:path w="2302509" h="1395095">
                <a:moveTo>
                  <a:pt x="0" y="470495"/>
                </a:moveTo>
                <a:lnTo>
                  <a:pt x="32264" y="433262"/>
                </a:lnTo>
                <a:lnTo>
                  <a:pt x="65656" y="397504"/>
                </a:lnTo>
                <a:lnTo>
                  <a:pt x="100128" y="363230"/>
                </a:lnTo>
                <a:lnTo>
                  <a:pt x="135637" y="330446"/>
                </a:lnTo>
                <a:lnTo>
                  <a:pt x="172134" y="299162"/>
                </a:lnTo>
                <a:lnTo>
                  <a:pt x="209575" y="269384"/>
                </a:lnTo>
                <a:lnTo>
                  <a:pt x="247913" y="241120"/>
                </a:lnTo>
                <a:lnTo>
                  <a:pt x="287103" y="214379"/>
                </a:lnTo>
                <a:lnTo>
                  <a:pt x="327099" y="189169"/>
                </a:lnTo>
                <a:lnTo>
                  <a:pt x="367855" y="165496"/>
                </a:lnTo>
                <a:lnTo>
                  <a:pt x="409325" y="143370"/>
                </a:lnTo>
                <a:lnTo>
                  <a:pt x="451463" y="122798"/>
                </a:lnTo>
                <a:lnTo>
                  <a:pt x="494222" y="103787"/>
                </a:lnTo>
                <a:lnTo>
                  <a:pt x="537559" y="86346"/>
                </a:lnTo>
                <a:lnTo>
                  <a:pt x="581425" y="70483"/>
                </a:lnTo>
                <a:lnTo>
                  <a:pt x="625776" y="56205"/>
                </a:lnTo>
                <a:lnTo>
                  <a:pt x="670565" y="43520"/>
                </a:lnTo>
                <a:lnTo>
                  <a:pt x="715747" y="32437"/>
                </a:lnTo>
                <a:lnTo>
                  <a:pt x="761276" y="22962"/>
                </a:lnTo>
                <a:lnTo>
                  <a:pt x="807106" y="15104"/>
                </a:lnTo>
                <a:lnTo>
                  <a:pt x="853190" y="8871"/>
                </a:lnTo>
                <a:lnTo>
                  <a:pt x="899484" y="4271"/>
                </a:lnTo>
                <a:lnTo>
                  <a:pt x="945941" y="1311"/>
                </a:lnTo>
                <a:lnTo>
                  <a:pt x="992515" y="0"/>
                </a:lnTo>
                <a:lnTo>
                  <a:pt x="1039160" y="344"/>
                </a:lnTo>
                <a:lnTo>
                  <a:pt x="1085831" y="2353"/>
                </a:lnTo>
                <a:lnTo>
                  <a:pt x="1132481" y="6034"/>
                </a:lnTo>
                <a:lnTo>
                  <a:pt x="1179065" y="11394"/>
                </a:lnTo>
                <a:lnTo>
                  <a:pt x="1225536" y="18442"/>
                </a:lnTo>
                <a:lnTo>
                  <a:pt x="1271849" y="27186"/>
                </a:lnTo>
                <a:lnTo>
                  <a:pt x="1317959" y="37633"/>
                </a:lnTo>
                <a:lnTo>
                  <a:pt x="1363818" y="49792"/>
                </a:lnTo>
                <a:lnTo>
                  <a:pt x="1409381" y="63669"/>
                </a:lnTo>
                <a:lnTo>
                  <a:pt x="1454602" y="79274"/>
                </a:lnTo>
                <a:lnTo>
                  <a:pt x="1499436" y="96614"/>
                </a:lnTo>
                <a:lnTo>
                  <a:pt x="1543836" y="115696"/>
                </a:lnTo>
                <a:lnTo>
                  <a:pt x="1587757" y="136529"/>
                </a:lnTo>
                <a:lnTo>
                  <a:pt x="1631152" y="159120"/>
                </a:lnTo>
                <a:lnTo>
                  <a:pt x="1673976" y="183478"/>
                </a:lnTo>
                <a:lnTo>
                  <a:pt x="1716782" y="210029"/>
                </a:lnTo>
                <a:lnTo>
                  <a:pt x="1758265" y="238055"/>
                </a:lnTo>
                <a:lnTo>
                  <a:pt x="1798404" y="267505"/>
                </a:lnTo>
                <a:lnTo>
                  <a:pt x="1837179" y="298332"/>
                </a:lnTo>
                <a:lnTo>
                  <a:pt x="1874566" y="330486"/>
                </a:lnTo>
                <a:lnTo>
                  <a:pt x="1910544" y="363920"/>
                </a:lnTo>
                <a:lnTo>
                  <a:pt x="1945092" y="398583"/>
                </a:lnTo>
                <a:lnTo>
                  <a:pt x="1978188" y="434428"/>
                </a:lnTo>
                <a:lnTo>
                  <a:pt x="2009811" y="471405"/>
                </a:lnTo>
                <a:lnTo>
                  <a:pt x="2039938" y="509466"/>
                </a:lnTo>
                <a:lnTo>
                  <a:pt x="2068548" y="548563"/>
                </a:lnTo>
                <a:lnTo>
                  <a:pt x="2095619" y="588646"/>
                </a:lnTo>
                <a:lnTo>
                  <a:pt x="2121131" y="629666"/>
                </a:lnTo>
                <a:lnTo>
                  <a:pt x="2145060" y="671575"/>
                </a:lnTo>
                <a:lnTo>
                  <a:pt x="2167385" y="714324"/>
                </a:lnTo>
                <a:lnTo>
                  <a:pt x="2188086" y="757864"/>
                </a:lnTo>
                <a:lnTo>
                  <a:pt x="2207139" y="802147"/>
                </a:lnTo>
                <a:lnTo>
                  <a:pt x="2224524" y="847124"/>
                </a:lnTo>
                <a:lnTo>
                  <a:pt x="2240218" y="892746"/>
                </a:lnTo>
                <a:lnTo>
                  <a:pt x="2254201" y="938964"/>
                </a:lnTo>
                <a:lnTo>
                  <a:pt x="2266450" y="985730"/>
                </a:lnTo>
                <a:lnTo>
                  <a:pt x="2276944" y="1032994"/>
                </a:lnTo>
                <a:lnTo>
                  <a:pt x="2285661" y="1080708"/>
                </a:lnTo>
                <a:lnTo>
                  <a:pt x="2292579" y="1128824"/>
                </a:lnTo>
                <a:lnTo>
                  <a:pt x="2297677" y="1177292"/>
                </a:lnTo>
                <a:lnTo>
                  <a:pt x="2300934" y="1226064"/>
                </a:lnTo>
                <a:lnTo>
                  <a:pt x="2302327" y="1275090"/>
                </a:lnTo>
                <a:lnTo>
                  <a:pt x="2301835" y="1324323"/>
                </a:lnTo>
                <a:lnTo>
                  <a:pt x="2299435" y="1373713"/>
                </a:lnTo>
                <a:lnTo>
                  <a:pt x="2296645" y="1394495"/>
                </a:lnTo>
              </a:path>
            </a:pathLst>
          </a:custGeom>
          <a:ln w="41883">
            <a:solidFill>
              <a:srgbClr val="071733"/>
            </a:solidFill>
          </a:ln>
        </p:spPr>
        <p:txBody>
          <a:bodyPr wrap="square" lIns="0" tIns="0" rIns="0" bIns="0" rtlCol="0"/>
          <a:lstStyle/>
          <a:p>
            <a:endParaRPr/>
          </a:p>
        </p:txBody>
      </p:sp>
      <p:sp>
        <p:nvSpPr>
          <p:cNvPr id="6" name="object 6"/>
          <p:cNvSpPr/>
          <p:nvPr/>
        </p:nvSpPr>
        <p:spPr>
          <a:xfrm>
            <a:off x="16612866" y="7281374"/>
            <a:ext cx="174625" cy="157480"/>
          </a:xfrm>
          <a:custGeom>
            <a:avLst/>
            <a:gdLst/>
            <a:ahLst/>
            <a:cxnLst/>
            <a:rect l="l" t="t" r="r" b="b"/>
            <a:pathLst>
              <a:path w="174625" h="157479">
                <a:moveTo>
                  <a:pt x="0" y="0"/>
                </a:moveTo>
                <a:lnTo>
                  <a:pt x="67662" y="156994"/>
                </a:lnTo>
                <a:lnTo>
                  <a:pt x="174345" y="23412"/>
                </a:lnTo>
              </a:path>
            </a:pathLst>
          </a:custGeom>
          <a:ln w="41896">
            <a:solidFill>
              <a:srgbClr val="071733"/>
            </a:solidFill>
          </a:ln>
        </p:spPr>
        <p:txBody>
          <a:bodyPr wrap="square" lIns="0" tIns="0" rIns="0" bIns="0" rtlCol="0"/>
          <a:lstStyle/>
          <a:p>
            <a:endParaRPr/>
          </a:p>
        </p:txBody>
      </p:sp>
      <p:sp>
        <p:nvSpPr>
          <p:cNvPr id="7" name="object 7"/>
          <p:cNvSpPr/>
          <p:nvPr/>
        </p:nvSpPr>
        <p:spPr>
          <a:xfrm>
            <a:off x="16680529" y="7293080"/>
            <a:ext cx="19685" cy="145415"/>
          </a:xfrm>
          <a:custGeom>
            <a:avLst/>
            <a:gdLst/>
            <a:ahLst/>
            <a:cxnLst/>
            <a:rect l="l" t="t" r="r" b="b"/>
            <a:pathLst>
              <a:path w="19684" h="145415">
                <a:moveTo>
                  <a:pt x="19510" y="0"/>
                </a:moveTo>
                <a:lnTo>
                  <a:pt x="0" y="145288"/>
                </a:lnTo>
              </a:path>
            </a:pathLst>
          </a:custGeom>
          <a:ln w="41896">
            <a:solidFill>
              <a:srgbClr val="071733"/>
            </a:solidFill>
          </a:ln>
        </p:spPr>
        <p:txBody>
          <a:bodyPr wrap="square" lIns="0" tIns="0" rIns="0" bIns="0" rtlCol="0"/>
          <a:lstStyle/>
          <a:p>
            <a:endParaRPr/>
          </a:p>
        </p:txBody>
      </p:sp>
      <p:sp>
        <p:nvSpPr>
          <p:cNvPr id="8" name="object 8"/>
          <p:cNvSpPr/>
          <p:nvPr/>
        </p:nvSpPr>
        <p:spPr>
          <a:xfrm>
            <a:off x="6445290" y="2452293"/>
            <a:ext cx="6794468" cy="6614041"/>
          </a:xfrm>
          <a:prstGeom prst="rect">
            <a:avLst/>
          </a:prstGeom>
          <a:blipFill>
            <a:blip r:embed="rId2" cstate="print"/>
            <a:stretch>
              <a:fillRect/>
            </a:stretch>
          </a:blipFill>
        </p:spPr>
        <p:txBody>
          <a:bodyPr wrap="square" lIns="0" tIns="0" rIns="0" bIns="0" rtlCol="0"/>
          <a:lstStyle/>
          <a:p>
            <a:endParaRPr/>
          </a:p>
        </p:txBody>
      </p:sp>
      <p:sp>
        <p:nvSpPr>
          <p:cNvPr id="9" name="object 9"/>
          <p:cNvSpPr/>
          <p:nvPr/>
        </p:nvSpPr>
        <p:spPr>
          <a:xfrm>
            <a:off x="10516413" y="4165210"/>
            <a:ext cx="0" cy="2691765"/>
          </a:xfrm>
          <a:custGeom>
            <a:avLst/>
            <a:gdLst/>
            <a:ahLst/>
            <a:cxnLst/>
            <a:rect l="l" t="t" r="r" b="b"/>
            <a:pathLst>
              <a:path h="2691765">
                <a:moveTo>
                  <a:pt x="0" y="0"/>
                </a:moveTo>
                <a:lnTo>
                  <a:pt x="0" y="2691363"/>
                </a:lnTo>
              </a:path>
            </a:pathLst>
          </a:custGeom>
          <a:ln w="52961">
            <a:solidFill>
              <a:srgbClr val="092766"/>
            </a:solidFill>
          </a:ln>
        </p:spPr>
        <p:txBody>
          <a:bodyPr wrap="square" lIns="0" tIns="0" rIns="0" bIns="0" rtlCol="0"/>
          <a:lstStyle/>
          <a:p>
            <a:endParaRPr/>
          </a:p>
        </p:txBody>
      </p:sp>
      <p:sp>
        <p:nvSpPr>
          <p:cNvPr id="10" name="object 10"/>
          <p:cNvSpPr/>
          <p:nvPr/>
        </p:nvSpPr>
        <p:spPr>
          <a:xfrm>
            <a:off x="12143880" y="4798336"/>
            <a:ext cx="131347" cy="430816"/>
          </a:xfrm>
          <a:prstGeom prst="rect">
            <a:avLst/>
          </a:prstGeom>
          <a:blipFill>
            <a:blip r:embed="rId3" cstate="print"/>
            <a:stretch>
              <a:fillRect/>
            </a:stretch>
          </a:blipFill>
        </p:spPr>
        <p:txBody>
          <a:bodyPr wrap="square" lIns="0" tIns="0" rIns="0" bIns="0" rtlCol="0"/>
          <a:lstStyle/>
          <a:p>
            <a:endParaRPr/>
          </a:p>
        </p:txBody>
      </p:sp>
      <p:sp>
        <p:nvSpPr>
          <p:cNvPr id="11" name="object 11"/>
          <p:cNvSpPr/>
          <p:nvPr/>
        </p:nvSpPr>
        <p:spPr>
          <a:xfrm>
            <a:off x="12160519" y="5747542"/>
            <a:ext cx="131336" cy="430817"/>
          </a:xfrm>
          <a:prstGeom prst="rect">
            <a:avLst/>
          </a:prstGeom>
          <a:blipFill>
            <a:blip r:embed="rId4" cstate="print"/>
            <a:stretch>
              <a:fillRect/>
            </a:stretch>
          </a:blipFill>
        </p:spPr>
        <p:txBody>
          <a:bodyPr wrap="square" lIns="0" tIns="0" rIns="0" bIns="0" rtlCol="0"/>
          <a:lstStyle/>
          <a:p>
            <a:endParaRPr/>
          </a:p>
        </p:txBody>
      </p:sp>
      <p:sp>
        <p:nvSpPr>
          <p:cNvPr id="12" name="object 12"/>
          <p:cNvSpPr/>
          <p:nvPr/>
        </p:nvSpPr>
        <p:spPr>
          <a:xfrm>
            <a:off x="11190052" y="4841010"/>
            <a:ext cx="379730" cy="344170"/>
          </a:xfrm>
          <a:custGeom>
            <a:avLst/>
            <a:gdLst/>
            <a:ahLst/>
            <a:cxnLst/>
            <a:rect l="l" t="t" r="r" b="b"/>
            <a:pathLst>
              <a:path w="379729" h="344170">
                <a:moveTo>
                  <a:pt x="92570" y="0"/>
                </a:moveTo>
                <a:lnTo>
                  <a:pt x="46467" y="11841"/>
                </a:lnTo>
                <a:lnTo>
                  <a:pt x="17475" y="39025"/>
                </a:lnTo>
                <a:lnTo>
                  <a:pt x="6988" y="62619"/>
                </a:lnTo>
                <a:lnTo>
                  <a:pt x="4291" y="69604"/>
                </a:lnTo>
                <a:lnTo>
                  <a:pt x="1517" y="77333"/>
                </a:lnTo>
                <a:lnTo>
                  <a:pt x="0" y="84956"/>
                </a:lnTo>
                <a:lnTo>
                  <a:pt x="1072" y="91623"/>
                </a:lnTo>
                <a:lnTo>
                  <a:pt x="6717" y="98042"/>
                </a:lnTo>
                <a:lnTo>
                  <a:pt x="15866" y="104527"/>
                </a:lnTo>
                <a:lnTo>
                  <a:pt x="25696" y="110508"/>
                </a:lnTo>
                <a:lnTo>
                  <a:pt x="33385" y="115413"/>
                </a:lnTo>
                <a:lnTo>
                  <a:pt x="98252" y="163223"/>
                </a:lnTo>
                <a:lnTo>
                  <a:pt x="128315" y="190373"/>
                </a:lnTo>
                <a:lnTo>
                  <a:pt x="140890" y="225493"/>
                </a:lnTo>
                <a:lnTo>
                  <a:pt x="140418" y="231231"/>
                </a:lnTo>
                <a:lnTo>
                  <a:pt x="138691" y="236896"/>
                </a:lnTo>
                <a:lnTo>
                  <a:pt x="139371" y="249147"/>
                </a:lnTo>
                <a:lnTo>
                  <a:pt x="163734" y="291883"/>
                </a:lnTo>
                <a:lnTo>
                  <a:pt x="212902" y="337603"/>
                </a:lnTo>
                <a:lnTo>
                  <a:pt x="248234" y="343812"/>
                </a:lnTo>
                <a:lnTo>
                  <a:pt x="285290" y="343593"/>
                </a:lnTo>
                <a:lnTo>
                  <a:pt x="324829" y="340857"/>
                </a:lnTo>
                <a:lnTo>
                  <a:pt x="360506" y="319472"/>
                </a:lnTo>
                <a:lnTo>
                  <a:pt x="376911" y="279285"/>
                </a:lnTo>
                <a:lnTo>
                  <a:pt x="379228" y="266277"/>
                </a:lnTo>
                <a:lnTo>
                  <a:pt x="379207" y="263011"/>
                </a:lnTo>
                <a:lnTo>
                  <a:pt x="374796" y="242802"/>
                </a:lnTo>
                <a:lnTo>
                  <a:pt x="364633" y="226119"/>
                </a:lnTo>
                <a:lnTo>
                  <a:pt x="353081" y="210273"/>
                </a:lnTo>
                <a:lnTo>
                  <a:pt x="344506" y="192573"/>
                </a:lnTo>
                <a:lnTo>
                  <a:pt x="344535" y="180666"/>
                </a:lnTo>
                <a:lnTo>
                  <a:pt x="346379" y="165661"/>
                </a:lnTo>
                <a:lnTo>
                  <a:pt x="345112" y="152509"/>
                </a:lnTo>
                <a:lnTo>
                  <a:pt x="335805" y="146155"/>
                </a:lnTo>
                <a:lnTo>
                  <a:pt x="327300" y="145135"/>
                </a:lnTo>
                <a:lnTo>
                  <a:pt x="297207" y="141033"/>
                </a:lnTo>
                <a:lnTo>
                  <a:pt x="250751" y="124900"/>
                </a:lnTo>
                <a:lnTo>
                  <a:pt x="194785" y="84422"/>
                </a:lnTo>
                <a:lnTo>
                  <a:pt x="162942" y="50272"/>
                </a:lnTo>
                <a:lnTo>
                  <a:pt x="128629" y="18390"/>
                </a:lnTo>
                <a:lnTo>
                  <a:pt x="92570" y="0"/>
                </a:lnTo>
                <a:close/>
              </a:path>
            </a:pathLst>
          </a:custGeom>
          <a:solidFill>
            <a:srgbClr val="ECD1BD"/>
          </a:solidFill>
        </p:spPr>
        <p:txBody>
          <a:bodyPr wrap="square" lIns="0" tIns="0" rIns="0" bIns="0" rtlCol="0"/>
          <a:lstStyle/>
          <a:p>
            <a:endParaRPr/>
          </a:p>
        </p:txBody>
      </p:sp>
      <p:sp>
        <p:nvSpPr>
          <p:cNvPr id="13" name="object 13"/>
          <p:cNvSpPr/>
          <p:nvPr/>
        </p:nvSpPr>
        <p:spPr>
          <a:xfrm>
            <a:off x="10634796" y="3468560"/>
            <a:ext cx="741680" cy="1584325"/>
          </a:xfrm>
          <a:custGeom>
            <a:avLst/>
            <a:gdLst/>
            <a:ahLst/>
            <a:cxnLst/>
            <a:rect l="l" t="t" r="r" b="b"/>
            <a:pathLst>
              <a:path w="741679" h="1584325">
                <a:moveTo>
                  <a:pt x="216938" y="0"/>
                </a:moveTo>
                <a:lnTo>
                  <a:pt x="151494" y="11428"/>
                </a:lnTo>
                <a:lnTo>
                  <a:pt x="91802" y="42599"/>
                </a:lnTo>
                <a:lnTo>
                  <a:pt x="43138" y="91730"/>
                </a:lnTo>
                <a:lnTo>
                  <a:pt x="10778" y="157040"/>
                </a:lnTo>
                <a:lnTo>
                  <a:pt x="2362" y="195205"/>
                </a:lnTo>
                <a:lnTo>
                  <a:pt x="0" y="236747"/>
                </a:lnTo>
                <a:lnTo>
                  <a:pt x="1925" y="285481"/>
                </a:lnTo>
                <a:lnTo>
                  <a:pt x="5595" y="334719"/>
                </a:lnTo>
                <a:lnTo>
                  <a:pt x="10837" y="384388"/>
                </a:lnTo>
                <a:lnTo>
                  <a:pt x="17474" y="434418"/>
                </a:lnTo>
                <a:lnTo>
                  <a:pt x="25333" y="484736"/>
                </a:lnTo>
                <a:lnTo>
                  <a:pt x="34238" y="535271"/>
                </a:lnTo>
                <a:lnTo>
                  <a:pt x="44016" y="585950"/>
                </a:lnTo>
                <a:lnTo>
                  <a:pt x="54491" y="636703"/>
                </a:lnTo>
                <a:lnTo>
                  <a:pt x="65488" y="687457"/>
                </a:lnTo>
                <a:lnTo>
                  <a:pt x="76833" y="738142"/>
                </a:lnTo>
                <a:lnTo>
                  <a:pt x="88351" y="788684"/>
                </a:lnTo>
                <a:lnTo>
                  <a:pt x="99868" y="839012"/>
                </a:lnTo>
                <a:lnTo>
                  <a:pt x="111209" y="889056"/>
                </a:lnTo>
                <a:lnTo>
                  <a:pt x="122198" y="938742"/>
                </a:lnTo>
                <a:lnTo>
                  <a:pt x="132662" y="987999"/>
                </a:lnTo>
                <a:lnTo>
                  <a:pt x="142426" y="1036756"/>
                </a:lnTo>
                <a:lnTo>
                  <a:pt x="151314" y="1084941"/>
                </a:lnTo>
                <a:lnTo>
                  <a:pt x="155844" y="1109912"/>
                </a:lnTo>
                <a:lnTo>
                  <a:pt x="161204" y="1134713"/>
                </a:lnTo>
                <a:lnTo>
                  <a:pt x="177533" y="1182435"/>
                </a:lnTo>
                <a:lnTo>
                  <a:pt x="197971" y="1217138"/>
                </a:lnTo>
                <a:lnTo>
                  <a:pt x="222485" y="1249281"/>
                </a:lnTo>
                <a:lnTo>
                  <a:pt x="254571" y="1287727"/>
                </a:lnTo>
                <a:lnTo>
                  <a:pt x="287842" y="1325151"/>
                </a:lnTo>
                <a:lnTo>
                  <a:pt x="322262" y="1361521"/>
                </a:lnTo>
                <a:lnTo>
                  <a:pt x="357796" y="1396806"/>
                </a:lnTo>
                <a:lnTo>
                  <a:pt x="394406" y="1430971"/>
                </a:lnTo>
                <a:lnTo>
                  <a:pt x="432059" y="1463985"/>
                </a:lnTo>
                <a:lnTo>
                  <a:pt x="470717" y="1495815"/>
                </a:lnTo>
                <a:lnTo>
                  <a:pt x="510345" y="1526429"/>
                </a:lnTo>
                <a:lnTo>
                  <a:pt x="550908" y="1555794"/>
                </a:lnTo>
                <a:lnTo>
                  <a:pt x="592369" y="1583878"/>
                </a:lnTo>
                <a:lnTo>
                  <a:pt x="627682" y="1552706"/>
                </a:lnTo>
                <a:lnTo>
                  <a:pt x="660419" y="1518836"/>
                </a:lnTo>
                <a:lnTo>
                  <a:pt x="690393" y="1482496"/>
                </a:lnTo>
                <a:lnTo>
                  <a:pt x="717418" y="1443915"/>
                </a:lnTo>
                <a:lnTo>
                  <a:pt x="741307" y="1403318"/>
                </a:lnTo>
                <a:lnTo>
                  <a:pt x="706212" y="1365728"/>
                </a:lnTo>
                <a:lnTo>
                  <a:pt x="671873" y="1327445"/>
                </a:lnTo>
                <a:lnTo>
                  <a:pt x="638302" y="1288486"/>
                </a:lnTo>
                <a:lnTo>
                  <a:pt x="605514" y="1248868"/>
                </a:lnTo>
                <a:lnTo>
                  <a:pt x="573520" y="1208605"/>
                </a:lnTo>
                <a:lnTo>
                  <a:pt x="542334" y="1167715"/>
                </a:lnTo>
                <a:lnTo>
                  <a:pt x="511968" y="1126212"/>
                </a:lnTo>
                <a:lnTo>
                  <a:pt x="482435" y="1084114"/>
                </a:lnTo>
                <a:lnTo>
                  <a:pt x="459560" y="1048711"/>
                </a:lnTo>
                <a:lnTo>
                  <a:pt x="441735" y="1010765"/>
                </a:lnTo>
                <a:lnTo>
                  <a:pt x="430944" y="951567"/>
                </a:lnTo>
                <a:lnTo>
                  <a:pt x="430291" y="921149"/>
                </a:lnTo>
                <a:lnTo>
                  <a:pt x="431023" y="890727"/>
                </a:lnTo>
                <a:lnTo>
                  <a:pt x="446269" y="420814"/>
                </a:lnTo>
                <a:lnTo>
                  <a:pt x="447575" y="373337"/>
                </a:lnTo>
                <a:lnTo>
                  <a:pt x="447711" y="325681"/>
                </a:lnTo>
                <a:lnTo>
                  <a:pt x="445605" y="278243"/>
                </a:lnTo>
                <a:lnTo>
                  <a:pt x="440184" y="231419"/>
                </a:lnTo>
                <a:lnTo>
                  <a:pt x="430375" y="185605"/>
                </a:lnTo>
                <a:lnTo>
                  <a:pt x="415107" y="141200"/>
                </a:lnTo>
                <a:lnTo>
                  <a:pt x="395015" y="101989"/>
                </a:lnTo>
                <a:lnTo>
                  <a:pt x="371084" y="69496"/>
                </a:lnTo>
                <a:lnTo>
                  <a:pt x="314345" y="23772"/>
                </a:lnTo>
                <a:lnTo>
                  <a:pt x="250168" y="2246"/>
                </a:lnTo>
                <a:lnTo>
                  <a:pt x="216938" y="0"/>
                </a:lnTo>
                <a:close/>
              </a:path>
            </a:pathLst>
          </a:custGeom>
          <a:solidFill>
            <a:srgbClr val="092766"/>
          </a:solidFill>
        </p:spPr>
        <p:txBody>
          <a:bodyPr wrap="square" lIns="0" tIns="0" rIns="0" bIns="0" rtlCol="0"/>
          <a:lstStyle/>
          <a:p>
            <a:endParaRPr/>
          </a:p>
        </p:txBody>
      </p:sp>
      <p:sp>
        <p:nvSpPr>
          <p:cNvPr id="14" name="object 14"/>
          <p:cNvSpPr/>
          <p:nvPr/>
        </p:nvSpPr>
        <p:spPr>
          <a:xfrm>
            <a:off x="10780404" y="4378006"/>
            <a:ext cx="300990" cy="340360"/>
          </a:xfrm>
          <a:custGeom>
            <a:avLst/>
            <a:gdLst/>
            <a:ahLst/>
            <a:cxnLst/>
            <a:rect l="l" t="t" r="r" b="b"/>
            <a:pathLst>
              <a:path w="300990" h="340360">
                <a:moveTo>
                  <a:pt x="284891" y="0"/>
                </a:moveTo>
                <a:lnTo>
                  <a:pt x="181397" y="56396"/>
                </a:lnTo>
                <a:lnTo>
                  <a:pt x="136621" y="79629"/>
                </a:lnTo>
                <a:lnTo>
                  <a:pt x="91460" y="101996"/>
                </a:lnTo>
                <a:lnTo>
                  <a:pt x="45918" y="123508"/>
                </a:lnTo>
                <a:lnTo>
                  <a:pt x="0" y="144173"/>
                </a:lnTo>
                <a:lnTo>
                  <a:pt x="2906" y="159868"/>
                </a:lnTo>
                <a:lnTo>
                  <a:pt x="4318" y="167690"/>
                </a:lnTo>
                <a:lnTo>
                  <a:pt x="5696" y="175492"/>
                </a:lnTo>
                <a:lnTo>
                  <a:pt x="10227" y="200467"/>
                </a:lnTo>
                <a:lnTo>
                  <a:pt x="22569" y="249558"/>
                </a:lnTo>
                <a:lnTo>
                  <a:pt x="41420" y="290764"/>
                </a:lnTo>
                <a:lnTo>
                  <a:pt x="64330" y="323989"/>
                </a:lnTo>
                <a:lnTo>
                  <a:pt x="77285" y="340356"/>
                </a:lnTo>
                <a:lnTo>
                  <a:pt x="114479" y="302426"/>
                </a:lnTo>
                <a:lnTo>
                  <a:pt x="225542" y="188084"/>
                </a:lnTo>
                <a:lnTo>
                  <a:pt x="262896" y="150311"/>
                </a:lnTo>
                <a:lnTo>
                  <a:pt x="300671" y="112970"/>
                </a:lnTo>
                <a:lnTo>
                  <a:pt x="299038" y="109148"/>
                </a:lnTo>
                <a:lnTo>
                  <a:pt x="297498" y="105274"/>
                </a:lnTo>
                <a:lnTo>
                  <a:pt x="296137" y="101326"/>
                </a:lnTo>
                <a:lnTo>
                  <a:pt x="289561" y="76684"/>
                </a:lnTo>
                <a:lnTo>
                  <a:pt x="286034" y="51421"/>
                </a:lnTo>
                <a:lnTo>
                  <a:pt x="284748" y="25778"/>
                </a:lnTo>
                <a:lnTo>
                  <a:pt x="284891" y="0"/>
                </a:lnTo>
                <a:close/>
              </a:path>
            </a:pathLst>
          </a:custGeom>
          <a:solidFill>
            <a:srgbClr val="FFFFFF"/>
          </a:solidFill>
        </p:spPr>
        <p:txBody>
          <a:bodyPr wrap="square" lIns="0" tIns="0" rIns="0" bIns="0" rtlCol="0"/>
          <a:lstStyle/>
          <a:p>
            <a:endParaRPr/>
          </a:p>
        </p:txBody>
      </p:sp>
      <p:sp>
        <p:nvSpPr>
          <p:cNvPr id="15" name="object 15"/>
          <p:cNvSpPr/>
          <p:nvPr/>
        </p:nvSpPr>
        <p:spPr>
          <a:xfrm>
            <a:off x="10634786" y="3488171"/>
            <a:ext cx="387985" cy="243204"/>
          </a:xfrm>
          <a:custGeom>
            <a:avLst/>
            <a:gdLst/>
            <a:ahLst/>
            <a:cxnLst/>
            <a:rect l="l" t="t" r="r" b="b"/>
            <a:pathLst>
              <a:path w="387984" h="243204">
                <a:moveTo>
                  <a:pt x="306137" y="0"/>
                </a:moveTo>
                <a:lnTo>
                  <a:pt x="266160" y="26773"/>
                </a:lnTo>
                <a:lnTo>
                  <a:pt x="224924" y="51440"/>
                </a:lnTo>
                <a:lnTo>
                  <a:pt x="182617" y="74313"/>
                </a:lnTo>
                <a:lnTo>
                  <a:pt x="139429" y="95705"/>
                </a:lnTo>
                <a:lnTo>
                  <a:pt x="95549" y="115927"/>
                </a:lnTo>
                <a:lnTo>
                  <a:pt x="51167" y="135291"/>
                </a:lnTo>
                <a:lnTo>
                  <a:pt x="6471" y="154110"/>
                </a:lnTo>
                <a:lnTo>
                  <a:pt x="3479" y="169120"/>
                </a:lnTo>
                <a:lnTo>
                  <a:pt x="1362" y="184626"/>
                </a:lnTo>
                <a:lnTo>
                  <a:pt x="182" y="200633"/>
                </a:lnTo>
                <a:lnTo>
                  <a:pt x="0" y="217145"/>
                </a:lnTo>
                <a:lnTo>
                  <a:pt x="200" y="224080"/>
                </a:lnTo>
                <a:lnTo>
                  <a:pt x="424" y="230032"/>
                </a:lnTo>
                <a:lnTo>
                  <a:pt x="973" y="242966"/>
                </a:lnTo>
                <a:lnTo>
                  <a:pt x="50490" y="224080"/>
                </a:lnTo>
                <a:lnTo>
                  <a:pt x="99780" y="204669"/>
                </a:lnTo>
                <a:lnTo>
                  <a:pt x="148788" y="184625"/>
                </a:lnTo>
                <a:lnTo>
                  <a:pt x="197459" y="163843"/>
                </a:lnTo>
                <a:lnTo>
                  <a:pt x="245740" y="142214"/>
                </a:lnTo>
                <a:lnTo>
                  <a:pt x="293576" y="119632"/>
                </a:lnTo>
                <a:lnTo>
                  <a:pt x="340912" y="95990"/>
                </a:lnTo>
                <a:lnTo>
                  <a:pt x="387695" y="71181"/>
                </a:lnTo>
                <a:lnTo>
                  <a:pt x="369590" y="48204"/>
                </a:lnTo>
                <a:lnTo>
                  <a:pt x="349786" y="28746"/>
                </a:lnTo>
                <a:lnTo>
                  <a:pt x="328547" y="12710"/>
                </a:lnTo>
                <a:lnTo>
                  <a:pt x="306137" y="0"/>
                </a:lnTo>
                <a:close/>
              </a:path>
            </a:pathLst>
          </a:custGeom>
          <a:solidFill>
            <a:srgbClr val="FFFFFF"/>
          </a:solidFill>
        </p:spPr>
        <p:txBody>
          <a:bodyPr wrap="square" lIns="0" tIns="0" rIns="0" bIns="0" rtlCol="0"/>
          <a:lstStyle/>
          <a:p>
            <a:endParaRPr/>
          </a:p>
        </p:txBody>
      </p:sp>
      <p:sp>
        <p:nvSpPr>
          <p:cNvPr id="16" name="object 16"/>
          <p:cNvSpPr/>
          <p:nvPr/>
        </p:nvSpPr>
        <p:spPr>
          <a:xfrm>
            <a:off x="10646660" y="3675249"/>
            <a:ext cx="436245" cy="374015"/>
          </a:xfrm>
          <a:custGeom>
            <a:avLst/>
            <a:gdLst/>
            <a:ahLst/>
            <a:cxnLst/>
            <a:rect l="l" t="t" r="r" b="b"/>
            <a:pathLst>
              <a:path w="436245" h="374014">
                <a:moveTo>
                  <a:pt x="423641" y="0"/>
                </a:moveTo>
                <a:lnTo>
                  <a:pt x="378063" y="23794"/>
                </a:lnTo>
                <a:lnTo>
                  <a:pt x="332013" y="46588"/>
                </a:lnTo>
                <a:lnTo>
                  <a:pt x="285534" y="68464"/>
                </a:lnTo>
                <a:lnTo>
                  <a:pt x="238668" y="89506"/>
                </a:lnTo>
                <a:lnTo>
                  <a:pt x="191457" y="109800"/>
                </a:lnTo>
                <a:lnTo>
                  <a:pt x="143942" y="129428"/>
                </a:lnTo>
                <a:lnTo>
                  <a:pt x="96166" y="148476"/>
                </a:lnTo>
                <a:lnTo>
                  <a:pt x="0" y="185167"/>
                </a:lnTo>
                <a:lnTo>
                  <a:pt x="6327" y="231959"/>
                </a:lnTo>
                <a:lnTo>
                  <a:pt x="13685" y="278991"/>
                </a:lnTo>
                <a:lnTo>
                  <a:pt x="21954" y="326211"/>
                </a:lnTo>
                <a:lnTo>
                  <a:pt x="31014" y="373569"/>
                </a:lnTo>
                <a:lnTo>
                  <a:pt x="78845" y="358407"/>
                </a:lnTo>
                <a:lnTo>
                  <a:pt x="126325" y="342183"/>
                </a:lnTo>
                <a:lnTo>
                  <a:pt x="173390" y="324733"/>
                </a:lnTo>
                <a:lnTo>
                  <a:pt x="219972" y="305896"/>
                </a:lnTo>
                <a:lnTo>
                  <a:pt x="258970" y="288871"/>
                </a:lnTo>
                <a:lnTo>
                  <a:pt x="297733" y="270938"/>
                </a:lnTo>
                <a:lnTo>
                  <a:pt x="336125" y="252217"/>
                </a:lnTo>
                <a:lnTo>
                  <a:pt x="388505" y="225289"/>
                </a:lnTo>
                <a:lnTo>
                  <a:pt x="434866" y="199878"/>
                </a:lnTo>
                <a:lnTo>
                  <a:pt x="435952" y="149493"/>
                </a:lnTo>
                <a:lnTo>
                  <a:pt x="435289" y="99075"/>
                </a:lnTo>
                <a:lnTo>
                  <a:pt x="431607" y="49089"/>
                </a:lnTo>
                <a:lnTo>
                  <a:pt x="423641" y="0"/>
                </a:lnTo>
                <a:close/>
              </a:path>
            </a:pathLst>
          </a:custGeom>
          <a:solidFill>
            <a:srgbClr val="FFFFFF"/>
          </a:solidFill>
        </p:spPr>
        <p:txBody>
          <a:bodyPr wrap="square" lIns="0" tIns="0" rIns="0" bIns="0" rtlCol="0"/>
          <a:lstStyle/>
          <a:p>
            <a:endParaRPr/>
          </a:p>
        </p:txBody>
      </p:sp>
      <p:sp>
        <p:nvSpPr>
          <p:cNvPr id="17" name="object 17"/>
          <p:cNvSpPr/>
          <p:nvPr/>
        </p:nvSpPr>
        <p:spPr>
          <a:xfrm>
            <a:off x="10703914" y="4020851"/>
            <a:ext cx="373380" cy="377190"/>
          </a:xfrm>
          <a:custGeom>
            <a:avLst/>
            <a:gdLst/>
            <a:ahLst/>
            <a:cxnLst/>
            <a:rect l="l" t="t" r="r" b="b"/>
            <a:pathLst>
              <a:path w="373379" h="377189">
                <a:moveTo>
                  <a:pt x="372889" y="0"/>
                </a:moveTo>
                <a:lnTo>
                  <a:pt x="243500" y="61139"/>
                </a:lnTo>
                <a:lnTo>
                  <a:pt x="196113" y="82342"/>
                </a:lnTo>
                <a:lnTo>
                  <a:pt x="147960" y="101792"/>
                </a:lnTo>
                <a:lnTo>
                  <a:pt x="99151" y="119671"/>
                </a:lnTo>
                <a:lnTo>
                  <a:pt x="49794" y="136163"/>
                </a:lnTo>
                <a:lnTo>
                  <a:pt x="0" y="151450"/>
                </a:lnTo>
                <a:lnTo>
                  <a:pt x="10216" y="196829"/>
                </a:lnTo>
                <a:lnTo>
                  <a:pt x="30847" y="287162"/>
                </a:lnTo>
                <a:lnTo>
                  <a:pt x="41015" y="332010"/>
                </a:lnTo>
                <a:lnTo>
                  <a:pt x="50919" y="376574"/>
                </a:lnTo>
                <a:lnTo>
                  <a:pt x="85387" y="360874"/>
                </a:lnTo>
                <a:lnTo>
                  <a:pt x="153536" y="327792"/>
                </a:lnTo>
                <a:lnTo>
                  <a:pt x="221819" y="291600"/>
                </a:lnTo>
                <a:lnTo>
                  <a:pt x="290783" y="253544"/>
                </a:lnTo>
                <a:lnTo>
                  <a:pt x="345786" y="224024"/>
                </a:lnTo>
                <a:lnTo>
                  <a:pt x="355911" y="218479"/>
                </a:lnTo>
                <a:lnTo>
                  <a:pt x="365978" y="212810"/>
                </a:lnTo>
                <a:lnTo>
                  <a:pt x="372889" y="0"/>
                </a:lnTo>
                <a:close/>
              </a:path>
            </a:pathLst>
          </a:custGeom>
          <a:solidFill>
            <a:srgbClr val="FFFFFF"/>
          </a:solidFill>
        </p:spPr>
        <p:txBody>
          <a:bodyPr wrap="square" lIns="0" tIns="0" rIns="0" bIns="0" rtlCol="0"/>
          <a:lstStyle/>
          <a:p>
            <a:endParaRPr/>
          </a:p>
        </p:txBody>
      </p:sp>
      <p:sp>
        <p:nvSpPr>
          <p:cNvPr id="18" name="object 18"/>
          <p:cNvSpPr/>
          <p:nvPr/>
        </p:nvSpPr>
        <p:spPr>
          <a:xfrm>
            <a:off x="10939395" y="4598271"/>
            <a:ext cx="275590" cy="297180"/>
          </a:xfrm>
          <a:custGeom>
            <a:avLst/>
            <a:gdLst/>
            <a:ahLst/>
            <a:cxnLst/>
            <a:rect l="l" t="t" r="r" b="b"/>
            <a:pathLst>
              <a:path w="275590" h="297179">
                <a:moveTo>
                  <a:pt x="210004" y="0"/>
                </a:moveTo>
                <a:lnTo>
                  <a:pt x="174674" y="35229"/>
                </a:lnTo>
                <a:lnTo>
                  <a:pt x="0" y="213354"/>
                </a:lnTo>
                <a:lnTo>
                  <a:pt x="20703" y="234839"/>
                </a:lnTo>
                <a:lnTo>
                  <a:pt x="41799" y="255939"/>
                </a:lnTo>
                <a:lnTo>
                  <a:pt x="63280" y="276647"/>
                </a:lnTo>
                <a:lnTo>
                  <a:pt x="85138" y="296954"/>
                </a:lnTo>
                <a:lnTo>
                  <a:pt x="116666" y="261781"/>
                </a:lnTo>
                <a:lnTo>
                  <a:pt x="178960" y="190632"/>
                </a:lnTo>
                <a:lnTo>
                  <a:pt x="210393" y="155359"/>
                </a:lnTo>
                <a:lnTo>
                  <a:pt x="242462" y="120754"/>
                </a:lnTo>
                <a:lnTo>
                  <a:pt x="275499" y="87170"/>
                </a:lnTo>
                <a:lnTo>
                  <a:pt x="258781" y="65638"/>
                </a:lnTo>
                <a:lnTo>
                  <a:pt x="242296" y="43926"/>
                </a:lnTo>
                <a:lnTo>
                  <a:pt x="226039" y="22044"/>
                </a:lnTo>
                <a:lnTo>
                  <a:pt x="210004" y="0"/>
                </a:lnTo>
                <a:close/>
              </a:path>
            </a:pathLst>
          </a:custGeom>
          <a:solidFill>
            <a:srgbClr val="FFFFFF"/>
          </a:solidFill>
        </p:spPr>
        <p:txBody>
          <a:bodyPr wrap="square" lIns="0" tIns="0" rIns="0" bIns="0" rtlCol="0"/>
          <a:lstStyle/>
          <a:p>
            <a:endParaRPr/>
          </a:p>
        </p:txBody>
      </p:sp>
      <p:sp>
        <p:nvSpPr>
          <p:cNvPr id="19" name="object 19"/>
          <p:cNvSpPr/>
          <p:nvPr/>
        </p:nvSpPr>
        <p:spPr>
          <a:xfrm>
            <a:off x="11117577" y="4780915"/>
            <a:ext cx="259079" cy="271780"/>
          </a:xfrm>
          <a:custGeom>
            <a:avLst/>
            <a:gdLst/>
            <a:ahLst/>
            <a:cxnLst/>
            <a:rect l="l" t="t" r="r" b="b"/>
            <a:pathLst>
              <a:path w="259079" h="271779">
                <a:moveTo>
                  <a:pt x="176078" y="0"/>
                </a:moveTo>
                <a:lnTo>
                  <a:pt x="139360" y="36878"/>
                </a:lnTo>
                <a:lnTo>
                  <a:pt x="103838" y="75091"/>
                </a:lnTo>
                <a:lnTo>
                  <a:pt x="69066" y="114154"/>
                </a:lnTo>
                <a:lnTo>
                  <a:pt x="0" y="192894"/>
                </a:lnTo>
                <a:lnTo>
                  <a:pt x="26770" y="213408"/>
                </a:lnTo>
                <a:lnTo>
                  <a:pt x="53961" y="233362"/>
                </a:lnTo>
                <a:lnTo>
                  <a:pt x="81568" y="252738"/>
                </a:lnTo>
                <a:lnTo>
                  <a:pt x="109588" y="271520"/>
                </a:lnTo>
                <a:lnTo>
                  <a:pt x="144901" y="240349"/>
                </a:lnTo>
                <a:lnTo>
                  <a:pt x="177638" y="206481"/>
                </a:lnTo>
                <a:lnTo>
                  <a:pt x="207612" y="170145"/>
                </a:lnTo>
                <a:lnTo>
                  <a:pt x="234637" y="131566"/>
                </a:lnTo>
                <a:lnTo>
                  <a:pt x="258526" y="90971"/>
                </a:lnTo>
                <a:lnTo>
                  <a:pt x="237502" y="68608"/>
                </a:lnTo>
                <a:lnTo>
                  <a:pt x="216764" y="45980"/>
                </a:lnTo>
                <a:lnTo>
                  <a:pt x="196295" y="23104"/>
                </a:lnTo>
                <a:lnTo>
                  <a:pt x="176078" y="0"/>
                </a:lnTo>
                <a:close/>
              </a:path>
            </a:pathLst>
          </a:custGeom>
          <a:solidFill>
            <a:srgbClr val="FFFFFF"/>
          </a:solidFill>
        </p:spPr>
        <p:txBody>
          <a:bodyPr wrap="square" lIns="0" tIns="0" rIns="0" bIns="0" rtlCol="0"/>
          <a:lstStyle/>
          <a:p>
            <a:endParaRPr/>
          </a:p>
        </p:txBody>
      </p:sp>
      <p:sp>
        <p:nvSpPr>
          <p:cNvPr id="20" name="CasellaDiTesto 19"/>
          <p:cNvSpPr txBox="1"/>
          <p:nvPr/>
        </p:nvSpPr>
        <p:spPr>
          <a:xfrm>
            <a:off x="13938250" y="8169275"/>
            <a:ext cx="4800600" cy="1569660"/>
          </a:xfrm>
          <a:prstGeom prst="rect">
            <a:avLst/>
          </a:prstGeom>
          <a:noFill/>
        </p:spPr>
        <p:txBody>
          <a:bodyPr wrap="square" rtlCol="0">
            <a:spAutoFit/>
          </a:bodyPr>
          <a:lstStyle/>
          <a:p>
            <a:r>
              <a:rPr lang="it-IT" sz="3200" b="1" spc="-290" dirty="0">
                <a:solidFill>
                  <a:srgbClr val="071733"/>
                </a:solidFill>
                <a:latin typeface="Arial"/>
                <a:cs typeface="Arial"/>
              </a:rPr>
              <a:t>Rapina</a:t>
            </a:r>
          </a:p>
          <a:p>
            <a:endParaRPr lang="it-IT" sz="3200" b="1" spc="-290" dirty="0">
              <a:solidFill>
                <a:srgbClr val="071733"/>
              </a:solidFill>
              <a:latin typeface="Arial"/>
              <a:cs typeface="Arial"/>
            </a:endParaRPr>
          </a:p>
          <a:p>
            <a:r>
              <a:rPr lang="it-IT" sz="3200" b="1" spc="-290" dirty="0">
                <a:solidFill>
                  <a:srgbClr val="071733"/>
                </a:solidFill>
                <a:latin typeface="Arial"/>
                <a:cs typeface="Arial"/>
              </a:rPr>
              <a:t>Pena: da 5 a 10 anni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14400607" y="4034526"/>
            <a:ext cx="2302510" cy="1395095"/>
          </a:xfrm>
          <a:custGeom>
            <a:avLst/>
            <a:gdLst/>
            <a:ahLst/>
            <a:cxnLst/>
            <a:rect l="l" t="t" r="r" b="b"/>
            <a:pathLst>
              <a:path w="2302509" h="1395095">
                <a:moveTo>
                  <a:pt x="0" y="470495"/>
                </a:moveTo>
                <a:lnTo>
                  <a:pt x="32264" y="433262"/>
                </a:lnTo>
                <a:lnTo>
                  <a:pt x="65656" y="397504"/>
                </a:lnTo>
                <a:lnTo>
                  <a:pt x="100128" y="363230"/>
                </a:lnTo>
                <a:lnTo>
                  <a:pt x="135637" y="330446"/>
                </a:lnTo>
                <a:lnTo>
                  <a:pt x="172134" y="299162"/>
                </a:lnTo>
                <a:lnTo>
                  <a:pt x="209575" y="269384"/>
                </a:lnTo>
                <a:lnTo>
                  <a:pt x="247913" y="241120"/>
                </a:lnTo>
                <a:lnTo>
                  <a:pt x="287103" y="214379"/>
                </a:lnTo>
                <a:lnTo>
                  <a:pt x="327099" y="189169"/>
                </a:lnTo>
                <a:lnTo>
                  <a:pt x="367855" y="165496"/>
                </a:lnTo>
                <a:lnTo>
                  <a:pt x="409325" y="143370"/>
                </a:lnTo>
                <a:lnTo>
                  <a:pt x="451463" y="122798"/>
                </a:lnTo>
                <a:lnTo>
                  <a:pt x="494222" y="103787"/>
                </a:lnTo>
                <a:lnTo>
                  <a:pt x="537559" y="86346"/>
                </a:lnTo>
                <a:lnTo>
                  <a:pt x="581425" y="70483"/>
                </a:lnTo>
                <a:lnTo>
                  <a:pt x="625776" y="56205"/>
                </a:lnTo>
                <a:lnTo>
                  <a:pt x="670565" y="43520"/>
                </a:lnTo>
                <a:lnTo>
                  <a:pt x="715747" y="32437"/>
                </a:lnTo>
                <a:lnTo>
                  <a:pt x="761276" y="22962"/>
                </a:lnTo>
                <a:lnTo>
                  <a:pt x="807106" y="15104"/>
                </a:lnTo>
                <a:lnTo>
                  <a:pt x="853190" y="8871"/>
                </a:lnTo>
                <a:lnTo>
                  <a:pt x="899484" y="4271"/>
                </a:lnTo>
                <a:lnTo>
                  <a:pt x="945941" y="1311"/>
                </a:lnTo>
                <a:lnTo>
                  <a:pt x="992515" y="0"/>
                </a:lnTo>
                <a:lnTo>
                  <a:pt x="1039160" y="344"/>
                </a:lnTo>
                <a:lnTo>
                  <a:pt x="1085831" y="2353"/>
                </a:lnTo>
                <a:lnTo>
                  <a:pt x="1132481" y="6034"/>
                </a:lnTo>
                <a:lnTo>
                  <a:pt x="1179065" y="11394"/>
                </a:lnTo>
                <a:lnTo>
                  <a:pt x="1225536" y="18442"/>
                </a:lnTo>
                <a:lnTo>
                  <a:pt x="1271849" y="27186"/>
                </a:lnTo>
                <a:lnTo>
                  <a:pt x="1317959" y="37633"/>
                </a:lnTo>
                <a:lnTo>
                  <a:pt x="1363818" y="49792"/>
                </a:lnTo>
                <a:lnTo>
                  <a:pt x="1409381" y="63669"/>
                </a:lnTo>
                <a:lnTo>
                  <a:pt x="1454602" y="79274"/>
                </a:lnTo>
                <a:lnTo>
                  <a:pt x="1499436" y="96614"/>
                </a:lnTo>
                <a:lnTo>
                  <a:pt x="1543836" y="115696"/>
                </a:lnTo>
                <a:lnTo>
                  <a:pt x="1587757" y="136529"/>
                </a:lnTo>
                <a:lnTo>
                  <a:pt x="1631152" y="159120"/>
                </a:lnTo>
                <a:lnTo>
                  <a:pt x="1673976" y="183478"/>
                </a:lnTo>
                <a:lnTo>
                  <a:pt x="1716782" y="210029"/>
                </a:lnTo>
                <a:lnTo>
                  <a:pt x="1758265" y="238055"/>
                </a:lnTo>
                <a:lnTo>
                  <a:pt x="1798404" y="267505"/>
                </a:lnTo>
                <a:lnTo>
                  <a:pt x="1837179" y="298332"/>
                </a:lnTo>
                <a:lnTo>
                  <a:pt x="1874566" y="330486"/>
                </a:lnTo>
                <a:lnTo>
                  <a:pt x="1910544" y="363920"/>
                </a:lnTo>
                <a:lnTo>
                  <a:pt x="1945092" y="398583"/>
                </a:lnTo>
                <a:lnTo>
                  <a:pt x="1978188" y="434428"/>
                </a:lnTo>
                <a:lnTo>
                  <a:pt x="2009811" y="471405"/>
                </a:lnTo>
                <a:lnTo>
                  <a:pt x="2039938" y="509466"/>
                </a:lnTo>
                <a:lnTo>
                  <a:pt x="2068548" y="548563"/>
                </a:lnTo>
                <a:lnTo>
                  <a:pt x="2095619" y="588646"/>
                </a:lnTo>
                <a:lnTo>
                  <a:pt x="2121131" y="629666"/>
                </a:lnTo>
                <a:lnTo>
                  <a:pt x="2145060" y="671575"/>
                </a:lnTo>
                <a:lnTo>
                  <a:pt x="2167385" y="714324"/>
                </a:lnTo>
                <a:lnTo>
                  <a:pt x="2188086" y="757864"/>
                </a:lnTo>
                <a:lnTo>
                  <a:pt x="2207139" y="802147"/>
                </a:lnTo>
                <a:lnTo>
                  <a:pt x="2224524" y="847124"/>
                </a:lnTo>
                <a:lnTo>
                  <a:pt x="2240218" y="892746"/>
                </a:lnTo>
                <a:lnTo>
                  <a:pt x="2254201" y="938964"/>
                </a:lnTo>
                <a:lnTo>
                  <a:pt x="2266450" y="985730"/>
                </a:lnTo>
                <a:lnTo>
                  <a:pt x="2276944" y="1032994"/>
                </a:lnTo>
                <a:lnTo>
                  <a:pt x="2285661" y="1080708"/>
                </a:lnTo>
                <a:lnTo>
                  <a:pt x="2292579" y="1128824"/>
                </a:lnTo>
                <a:lnTo>
                  <a:pt x="2297677" y="1177292"/>
                </a:lnTo>
                <a:lnTo>
                  <a:pt x="2300934" y="1226064"/>
                </a:lnTo>
                <a:lnTo>
                  <a:pt x="2302327" y="1275090"/>
                </a:lnTo>
                <a:lnTo>
                  <a:pt x="2301835" y="1324323"/>
                </a:lnTo>
                <a:lnTo>
                  <a:pt x="2299435" y="1373713"/>
                </a:lnTo>
                <a:lnTo>
                  <a:pt x="2296645" y="1394495"/>
                </a:lnTo>
              </a:path>
            </a:pathLst>
          </a:custGeom>
          <a:ln w="41883">
            <a:solidFill>
              <a:srgbClr val="071733"/>
            </a:solidFill>
          </a:ln>
        </p:spPr>
        <p:txBody>
          <a:bodyPr wrap="square" lIns="0" tIns="0" rIns="0" bIns="0" rtlCol="0"/>
          <a:lstStyle/>
          <a:p>
            <a:endParaRPr/>
          </a:p>
        </p:txBody>
      </p:sp>
      <p:sp>
        <p:nvSpPr>
          <p:cNvPr id="4" name="object 4"/>
          <p:cNvSpPr/>
          <p:nvPr/>
        </p:nvSpPr>
        <p:spPr>
          <a:xfrm>
            <a:off x="16612866" y="5396562"/>
            <a:ext cx="174625" cy="157480"/>
          </a:xfrm>
          <a:custGeom>
            <a:avLst/>
            <a:gdLst/>
            <a:ahLst/>
            <a:cxnLst/>
            <a:rect l="l" t="t" r="r" b="b"/>
            <a:pathLst>
              <a:path w="174625" h="157479">
                <a:moveTo>
                  <a:pt x="0" y="0"/>
                </a:moveTo>
                <a:lnTo>
                  <a:pt x="67662" y="156994"/>
                </a:lnTo>
                <a:lnTo>
                  <a:pt x="174345" y="23412"/>
                </a:lnTo>
              </a:path>
            </a:pathLst>
          </a:custGeom>
          <a:ln w="41896">
            <a:solidFill>
              <a:srgbClr val="071733"/>
            </a:solidFill>
          </a:ln>
        </p:spPr>
        <p:txBody>
          <a:bodyPr wrap="square" lIns="0" tIns="0" rIns="0" bIns="0" rtlCol="0"/>
          <a:lstStyle/>
          <a:p>
            <a:endParaRPr/>
          </a:p>
        </p:txBody>
      </p:sp>
      <p:sp>
        <p:nvSpPr>
          <p:cNvPr id="5" name="object 5"/>
          <p:cNvSpPr/>
          <p:nvPr/>
        </p:nvSpPr>
        <p:spPr>
          <a:xfrm>
            <a:off x="16680529" y="5408268"/>
            <a:ext cx="19685" cy="145415"/>
          </a:xfrm>
          <a:custGeom>
            <a:avLst/>
            <a:gdLst/>
            <a:ahLst/>
            <a:cxnLst/>
            <a:rect l="l" t="t" r="r" b="b"/>
            <a:pathLst>
              <a:path w="19684" h="145414">
                <a:moveTo>
                  <a:pt x="19510" y="0"/>
                </a:moveTo>
                <a:lnTo>
                  <a:pt x="0" y="145288"/>
                </a:lnTo>
              </a:path>
            </a:pathLst>
          </a:custGeom>
          <a:ln w="41896">
            <a:solidFill>
              <a:srgbClr val="071733"/>
            </a:solidFill>
          </a:ln>
        </p:spPr>
        <p:txBody>
          <a:bodyPr wrap="square" lIns="0" tIns="0" rIns="0" bIns="0" rtlCol="0"/>
          <a:lstStyle/>
          <a:p>
            <a:endParaRPr/>
          </a:p>
        </p:txBody>
      </p:sp>
      <p:sp>
        <p:nvSpPr>
          <p:cNvPr id="6" name="object 6"/>
          <p:cNvSpPr txBox="1">
            <a:spLocks noGrp="1"/>
          </p:cNvSpPr>
          <p:nvPr>
            <p:ph type="title"/>
          </p:nvPr>
        </p:nvSpPr>
        <p:spPr>
          <a:xfrm>
            <a:off x="573669" y="3861527"/>
            <a:ext cx="4731385" cy="905510"/>
          </a:xfrm>
          <a:prstGeom prst="rect">
            <a:avLst/>
          </a:prstGeom>
        </p:spPr>
        <p:txBody>
          <a:bodyPr vert="horz" wrap="square" lIns="0" tIns="15240" rIns="0" bIns="0" rtlCol="0">
            <a:spAutoFit/>
          </a:bodyPr>
          <a:lstStyle/>
          <a:p>
            <a:pPr marL="12700">
              <a:lnSpc>
                <a:spcPct val="100000"/>
              </a:lnSpc>
              <a:spcBef>
                <a:spcPts val="120"/>
              </a:spcBef>
            </a:pPr>
            <a:r>
              <a:rPr spc="225" dirty="0"/>
              <a:t>Parlareste</a:t>
            </a:r>
            <a:r>
              <a:rPr spc="-365" dirty="0"/>
              <a:t> </a:t>
            </a:r>
            <a:r>
              <a:rPr spc="270" dirty="0"/>
              <a:t>di</a:t>
            </a:r>
          </a:p>
        </p:txBody>
      </p:sp>
      <p:sp>
        <p:nvSpPr>
          <p:cNvPr id="7" name="object 7"/>
          <p:cNvSpPr txBox="1"/>
          <p:nvPr/>
        </p:nvSpPr>
        <p:spPr>
          <a:xfrm>
            <a:off x="573669" y="4831833"/>
            <a:ext cx="3635375" cy="1785104"/>
          </a:xfrm>
          <a:prstGeom prst="rect">
            <a:avLst/>
          </a:prstGeom>
        </p:spPr>
        <p:txBody>
          <a:bodyPr vert="horz" wrap="square" lIns="0" tIns="15240" rIns="0" bIns="0" rtlCol="0">
            <a:spAutoFit/>
          </a:bodyPr>
          <a:lstStyle/>
          <a:p>
            <a:pPr marL="12700">
              <a:lnSpc>
                <a:spcPct val="100000"/>
              </a:lnSpc>
              <a:spcBef>
                <a:spcPts val="120"/>
              </a:spcBef>
            </a:pPr>
            <a:r>
              <a:rPr lang="it-IT" sz="5750" b="1" spc="140" dirty="0">
                <a:solidFill>
                  <a:srgbClr val="071733"/>
                </a:solidFill>
                <a:latin typeface="Arial"/>
                <a:cs typeface="Arial"/>
              </a:rPr>
              <a:t>s</a:t>
            </a:r>
            <a:r>
              <a:rPr sz="5750" b="1" spc="140" dirty="0" err="1">
                <a:solidFill>
                  <a:srgbClr val="071733"/>
                </a:solidFill>
                <a:latin typeface="Arial"/>
                <a:cs typeface="Arial"/>
              </a:rPr>
              <a:t>cherzi</a:t>
            </a:r>
            <a:r>
              <a:rPr lang="it-IT" sz="5750" b="1" spc="140" dirty="0">
                <a:solidFill>
                  <a:srgbClr val="071733"/>
                </a:solidFill>
                <a:latin typeface="Arial"/>
                <a:cs typeface="Arial"/>
              </a:rPr>
              <a:t> adesso?</a:t>
            </a:r>
            <a:endParaRPr sz="5750" dirty="0">
              <a:latin typeface="Arial"/>
              <a:cs typeface="Arial"/>
            </a:endParaRPr>
          </a:p>
        </p:txBody>
      </p:sp>
      <p:sp>
        <p:nvSpPr>
          <p:cNvPr id="9" name="object 9"/>
          <p:cNvSpPr/>
          <p:nvPr/>
        </p:nvSpPr>
        <p:spPr>
          <a:xfrm>
            <a:off x="8172903" y="2392492"/>
            <a:ext cx="3783549" cy="6806389"/>
          </a:xfrm>
          <a:prstGeom prst="rect">
            <a:avLst/>
          </a:prstGeom>
          <a:blipFill>
            <a:blip r:embed="rId2" cstate="print"/>
            <a:stretch>
              <a:fillRect/>
            </a:stretch>
          </a:blipFill>
        </p:spPr>
        <p:txBody>
          <a:bodyPr wrap="square" lIns="0" tIns="0" rIns="0" bIns="0" rtlCol="0"/>
          <a:lstStyle/>
          <a:p>
            <a:endParaRPr/>
          </a:p>
        </p:txBody>
      </p:sp>
      <p:sp>
        <p:nvSpPr>
          <p:cNvPr id="10" name="object 10"/>
          <p:cNvSpPr/>
          <p:nvPr/>
        </p:nvSpPr>
        <p:spPr>
          <a:xfrm>
            <a:off x="8223989" y="2481400"/>
            <a:ext cx="3681729" cy="6625590"/>
          </a:xfrm>
          <a:custGeom>
            <a:avLst/>
            <a:gdLst/>
            <a:ahLst/>
            <a:cxnLst/>
            <a:rect l="l" t="t" r="r" b="b"/>
            <a:pathLst>
              <a:path w="3681729" h="6625590">
                <a:moveTo>
                  <a:pt x="3522793" y="0"/>
                </a:moveTo>
                <a:lnTo>
                  <a:pt x="142477" y="8261"/>
                </a:lnTo>
                <a:lnTo>
                  <a:pt x="97352" y="15651"/>
                </a:lnTo>
                <a:lnTo>
                  <a:pt x="58196" y="36021"/>
                </a:lnTo>
                <a:lnTo>
                  <a:pt x="27353" y="67014"/>
                </a:lnTo>
                <a:lnTo>
                  <a:pt x="7173" y="106269"/>
                </a:lnTo>
                <a:lnTo>
                  <a:pt x="0" y="151429"/>
                </a:lnTo>
                <a:lnTo>
                  <a:pt x="15475" y="6482860"/>
                </a:lnTo>
                <a:lnTo>
                  <a:pt x="22865" y="6527984"/>
                </a:lnTo>
                <a:lnTo>
                  <a:pt x="43236" y="6567141"/>
                </a:lnTo>
                <a:lnTo>
                  <a:pt x="74228" y="6597983"/>
                </a:lnTo>
                <a:lnTo>
                  <a:pt x="113484" y="6618164"/>
                </a:lnTo>
                <a:lnTo>
                  <a:pt x="158644" y="6625337"/>
                </a:lnTo>
                <a:lnTo>
                  <a:pt x="3538960" y="6617076"/>
                </a:lnTo>
                <a:lnTo>
                  <a:pt x="3584085" y="6609682"/>
                </a:lnTo>
                <a:lnTo>
                  <a:pt x="3623244" y="6589311"/>
                </a:lnTo>
                <a:lnTo>
                  <a:pt x="3654088" y="6558320"/>
                </a:lnTo>
                <a:lnTo>
                  <a:pt x="3674268" y="6519066"/>
                </a:lnTo>
                <a:lnTo>
                  <a:pt x="3681437" y="6473907"/>
                </a:lnTo>
                <a:lnTo>
                  <a:pt x="3665961" y="142477"/>
                </a:lnTo>
                <a:lnTo>
                  <a:pt x="3658571" y="97351"/>
                </a:lnTo>
                <a:lnTo>
                  <a:pt x="3638201" y="58193"/>
                </a:lnTo>
                <a:lnTo>
                  <a:pt x="3607209" y="27349"/>
                </a:lnTo>
                <a:lnTo>
                  <a:pt x="3567953" y="7169"/>
                </a:lnTo>
                <a:lnTo>
                  <a:pt x="3522793" y="0"/>
                </a:lnTo>
                <a:close/>
              </a:path>
            </a:pathLst>
          </a:custGeom>
          <a:solidFill>
            <a:srgbClr val="FFFFFF"/>
          </a:solidFill>
        </p:spPr>
        <p:txBody>
          <a:bodyPr wrap="square" lIns="0" tIns="0" rIns="0" bIns="0" rtlCol="0"/>
          <a:lstStyle/>
          <a:p>
            <a:endParaRPr/>
          </a:p>
        </p:txBody>
      </p:sp>
      <p:sp>
        <p:nvSpPr>
          <p:cNvPr id="11" name="object 11"/>
          <p:cNvSpPr/>
          <p:nvPr/>
        </p:nvSpPr>
        <p:spPr>
          <a:xfrm>
            <a:off x="8316668" y="2647563"/>
            <a:ext cx="3497579" cy="6293485"/>
          </a:xfrm>
          <a:custGeom>
            <a:avLst/>
            <a:gdLst/>
            <a:ahLst/>
            <a:cxnLst/>
            <a:rect l="l" t="t" r="r" b="b"/>
            <a:pathLst>
              <a:path w="3497579" h="6293484">
                <a:moveTo>
                  <a:pt x="809608" y="6073"/>
                </a:moveTo>
                <a:lnTo>
                  <a:pt x="138948" y="7748"/>
                </a:lnTo>
                <a:lnTo>
                  <a:pt x="94948" y="14945"/>
                </a:lnTo>
                <a:lnTo>
                  <a:pt x="56765" y="34802"/>
                </a:lnTo>
                <a:lnTo>
                  <a:pt x="26687" y="65017"/>
                </a:lnTo>
                <a:lnTo>
                  <a:pt x="7003" y="103292"/>
                </a:lnTo>
                <a:lnTo>
                  <a:pt x="0" y="147325"/>
                </a:lnTo>
                <a:lnTo>
                  <a:pt x="14554" y="6154158"/>
                </a:lnTo>
                <a:lnTo>
                  <a:pt x="21755" y="6198162"/>
                </a:lnTo>
                <a:lnTo>
                  <a:pt x="41612" y="6236348"/>
                </a:lnTo>
                <a:lnTo>
                  <a:pt x="71827" y="6266426"/>
                </a:lnTo>
                <a:lnTo>
                  <a:pt x="110099" y="6286108"/>
                </a:lnTo>
                <a:lnTo>
                  <a:pt x="154131" y="6293106"/>
                </a:lnTo>
                <a:lnTo>
                  <a:pt x="3358327" y="6285358"/>
                </a:lnTo>
                <a:lnTo>
                  <a:pt x="3402330" y="6278162"/>
                </a:lnTo>
                <a:lnTo>
                  <a:pt x="3440514" y="6258307"/>
                </a:lnTo>
                <a:lnTo>
                  <a:pt x="3470590" y="6228093"/>
                </a:lnTo>
                <a:lnTo>
                  <a:pt x="3490273" y="6189818"/>
                </a:lnTo>
                <a:lnTo>
                  <a:pt x="3497275" y="6145781"/>
                </a:lnTo>
                <a:lnTo>
                  <a:pt x="3483009" y="258107"/>
                </a:lnTo>
                <a:lnTo>
                  <a:pt x="1102793" y="258107"/>
                </a:lnTo>
                <a:lnTo>
                  <a:pt x="1054890" y="254162"/>
                </a:lnTo>
                <a:lnTo>
                  <a:pt x="1009280" y="242878"/>
                </a:lnTo>
                <a:lnTo>
                  <a:pt x="966621" y="224824"/>
                </a:lnTo>
                <a:lnTo>
                  <a:pt x="927575" y="200566"/>
                </a:lnTo>
                <a:lnTo>
                  <a:pt x="892799" y="170672"/>
                </a:lnTo>
                <a:lnTo>
                  <a:pt x="862956" y="135708"/>
                </a:lnTo>
                <a:lnTo>
                  <a:pt x="838703" y="96242"/>
                </a:lnTo>
                <a:lnTo>
                  <a:pt x="820700" y="52842"/>
                </a:lnTo>
                <a:lnTo>
                  <a:pt x="809608" y="6073"/>
                </a:lnTo>
                <a:close/>
              </a:path>
              <a:path w="3497579" h="6293484">
                <a:moveTo>
                  <a:pt x="3343144" y="0"/>
                </a:moveTo>
                <a:lnTo>
                  <a:pt x="2661280" y="1570"/>
                </a:lnTo>
                <a:lnTo>
                  <a:pt x="2650412" y="48431"/>
                </a:lnTo>
                <a:lnTo>
                  <a:pt x="2632606" y="91952"/>
                </a:lnTo>
                <a:lnTo>
                  <a:pt x="2608521" y="131560"/>
                </a:lnTo>
                <a:lnTo>
                  <a:pt x="2578816" y="166686"/>
                </a:lnTo>
                <a:lnTo>
                  <a:pt x="2544149" y="196757"/>
                </a:lnTo>
                <a:lnTo>
                  <a:pt x="2505179" y="221203"/>
                </a:lnTo>
                <a:lnTo>
                  <a:pt x="2462565" y="239451"/>
                </a:lnTo>
                <a:lnTo>
                  <a:pt x="2416964" y="250931"/>
                </a:lnTo>
                <a:lnTo>
                  <a:pt x="2369037" y="255070"/>
                </a:lnTo>
                <a:lnTo>
                  <a:pt x="1102793" y="258107"/>
                </a:lnTo>
                <a:lnTo>
                  <a:pt x="3483009" y="258107"/>
                </a:lnTo>
                <a:lnTo>
                  <a:pt x="3482721" y="138948"/>
                </a:lnTo>
                <a:lnTo>
                  <a:pt x="3475525" y="94943"/>
                </a:lnTo>
                <a:lnTo>
                  <a:pt x="3455670" y="56758"/>
                </a:lnTo>
                <a:lnTo>
                  <a:pt x="3425456" y="26680"/>
                </a:lnTo>
                <a:lnTo>
                  <a:pt x="3387181" y="6998"/>
                </a:lnTo>
                <a:lnTo>
                  <a:pt x="3343144" y="0"/>
                </a:lnTo>
                <a:close/>
              </a:path>
            </a:pathLst>
          </a:custGeom>
          <a:solidFill>
            <a:srgbClr val="092766">
              <a:alpha val="39999"/>
            </a:srgbClr>
          </a:solidFill>
        </p:spPr>
        <p:txBody>
          <a:bodyPr wrap="square" lIns="0" tIns="0" rIns="0" bIns="0" rtlCol="0"/>
          <a:lstStyle/>
          <a:p>
            <a:endParaRPr/>
          </a:p>
        </p:txBody>
      </p:sp>
      <p:sp>
        <p:nvSpPr>
          <p:cNvPr id="12" name="object 12"/>
          <p:cNvSpPr/>
          <p:nvPr/>
        </p:nvSpPr>
        <p:spPr>
          <a:xfrm>
            <a:off x="9615597" y="2725265"/>
            <a:ext cx="817244" cy="62865"/>
          </a:xfrm>
          <a:custGeom>
            <a:avLst/>
            <a:gdLst/>
            <a:ahLst/>
            <a:cxnLst/>
            <a:rect l="l" t="t" r="r" b="b"/>
            <a:pathLst>
              <a:path w="817245" h="62864">
                <a:moveTo>
                  <a:pt x="795598" y="0"/>
                </a:moveTo>
                <a:lnTo>
                  <a:pt x="20627" y="11633"/>
                </a:lnTo>
                <a:lnTo>
                  <a:pt x="0" y="32889"/>
                </a:lnTo>
                <a:lnTo>
                  <a:pt x="136" y="42103"/>
                </a:lnTo>
                <a:lnTo>
                  <a:pt x="1906" y="50226"/>
                </a:lnTo>
                <a:lnTo>
                  <a:pt x="6495" y="56813"/>
                </a:lnTo>
                <a:lnTo>
                  <a:pt x="13219" y="61199"/>
                </a:lnTo>
                <a:lnTo>
                  <a:pt x="21392" y="62720"/>
                </a:lnTo>
                <a:lnTo>
                  <a:pt x="796363" y="51097"/>
                </a:lnTo>
                <a:lnTo>
                  <a:pt x="804492" y="49327"/>
                </a:lnTo>
                <a:lnTo>
                  <a:pt x="811082" y="44738"/>
                </a:lnTo>
                <a:lnTo>
                  <a:pt x="815469" y="38015"/>
                </a:lnTo>
                <a:lnTo>
                  <a:pt x="816990" y="29842"/>
                </a:lnTo>
                <a:lnTo>
                  <a:pt x="816854" y="20627"/>
                </a:lnTo>
                <a:lnTo>
                  <a:pt x="815085" y="12499"/>
                </a:lnTo>
                <a:lnTo>
                  <a:pt x="810498" y="5912"/>
                </a:lnTo>
                <a:lnTo>
                  <a:pt x="803776" y="1525"/>
                </a:lnTo>
                <a:lnTo>
                  <a:pt x="795598" y="0"/>
                </a:lnTo>
                <a:close/>
              </a:path>
            </a:pathLst>
          </a:custGeom>
          <a:solidFill>
            <a:srgbClr val="DBDBDB"/>
          </a:solidFill>
        </p:spPr>
        <p:txBody>
          <a:bodyPr wrap="square" lIns="0" tIns="0" rIns="0" bIns="0" rtlCol="0"/>
          <a:lstStyle/>
          <a:p>
            <a:endParaRPr/>
          </a:p>
        </p:txBody>
      </p:sp>
      <p:sp>
        <p:nvSpPr>
          <p:cNvPr id="13" name="object 13"/>
          <p:cNvSpPr/>
          <p:nvPr/>
        </p:nvSpPr>
        <p:spPr>
          <a:xfrm>
            <a:off x="10575207" y="2711984"/>
            <a:ext cx="61594" cy="61594"/>
          </a:xfrm>
          <a:custGeom>
            <a:avLst/>
            <a:gdLst/>
            <a:ahLst/>
            <a:cxnLst/>
            <a:rect l="l" t="t" r="r" b="b"/>
            <a:pathLst>
              <a:path w="61595" h="61594">
                <a:moveTo>
                  <a:pt x="30218" y="0"/>
                </a:moveTo>
                <a:lnTo>
                  <a:pt x="18320" y="2587"/>
                </a:lnTo>
                <a:lnTo>
                  <a:pt x="8669" y="9307"/>
                </a:lnTo>
                <a:lnTo>
                  <a:pt x="2239" y="19158"/>
                </a:lnTo>
                <a:lnTo>
                  <a:pt x="0" y="31140"/>
                </a:lnTo>
                <a:lnTo>
                  <a:pt x="2595" y="43044"/>
                </a:lnTo>
                <a:lnTo>
                  <a:pt x="9319" y="52696"/>
                </a:lnTo>
                <a:lnTo>
                  <a:pt x="19168" y="59121"/>
                </a:lnTo>
                <a:lnTo>
                  <a:pt x="31140" y="61348"/>
                </a:lnTo>
                <a:lnTo>
                  <a:pt x="43044" y="58761"/>
                </a:lnTo>
                <a:lnTo>
                  <a:pt x="52697" y="52042"/>
                </a:lnTo>
                <a:lnTo>
                  <a:pt x="59126" y="42195"/>
                </a:lnTo>
                <a:lnTo>
                  <a:pt x="61359" y="30218"/>
                </a:lnTo>
                <a:lnTo>
                  <a:pt x="58770" y="18314"/>
                </a:lnTo>
                <a:lnTo>
                  <a:pt x="52048" y="8662"/>
                </a:lnTo>
                <a:lnTo>
                  <a:pt x="42196" y="2233"/>
                </a:lnTo>
                <a:lnTo>
                  <a:pt x="30218" y="0"/>
                </a:lnTo>
                <a:close/>
              </a:path>
            </a:pathLst>
          </a:custGeom>
          <a:solidFill>
            <a:srgbClr val="DBDBDB"/>
          </a:solidFill>
        </p:spPr>
        <p:txBody>
          <a:bodyPr wrap="square" lIns="0" tIns="0" rIns="0" bIns="0" rtlCol="0"/>
          <a:lstStyle/>
          <a:p>
            <a:endParaRPr/>
          </a:p>
        </p:txBody>
      </p:sp>
      <p:sp>
        <p:nvSpPr>
          <p:cNvPr id="14" name="object 14"/>
          <p:cNvSpPr/>
          <p:nvPr/>
        </p:nvSpPr>
        <p:spPr>
          <a:xfrm>
            <a:off x="8422423" y="6501037"/>
            <a:ext cx="2070094" cy="2076219"/>
          </a:xfrm>
          <a:prstGeom prst="rect">
            <a:avLst/>
          </a:prstGeom>
          <a:blipFill>
            <a:blip r:embed="rId3" cstate="print"/>
            <a:stretch>
              <a:fillRect/>
            </a:stretch>
          </a:blipFill>
        </p:spPr>
        <p:txBody>
          <a:bodyPr wrap="square" lIns="0" tIns="0" rIns="0" bIns="0" rtlCol="0"/>
          <a:lstStyle/>
          <a:p>
            <a:endParaRPr/>
          </a:p>
        </p:txBody>
      </p:sp>
      <p:sp>
        <p:nvSpPr>
          <p:cNvPr id="15" name="object 15"/>
          <p:cNvSpPr/>
          <p:nvPr/>
        </p:nvSpPr>
        <p:spPr>
          <a:xfrm>
            <a:off x="8453313" y="6532512"/>
            <a:ext cx="2008505" cy="2008505"/>
          </a:xfrm>
          <a:custGeom>
            <a:avLst/>
            <a:gdLst/>
            <a:ahLst/>
            <a:cxnLst/>
            <a:rect l="l" t="t" r="r" b="b"/>
            <a:pathLst>
              <a:path w="2008504" h="2008504">
                <a:moveTo>
                  <a:pt x="1004053" y="0"/>
                </a:moveTo>
                <a:lnTo>
                  <a:pt x="955406" y="1157"/>
                </a:lnTo>
                <a:lnTo>
                  <a:pt x="907357" y="4596"/>
                </a:lnTo>
                <a:lnTo>
                  <a:pt x="859957" y="10262"/>
                </a:lnTo>
                <a:lnTo>
                  <a:pt x="813261" y="18104"/>
                </a:lnTo>
                <a:lnTo>
                  <a:pt x="767320" y="28069"/>
                </a:lnTo>
                <a:lnTo>
                  <a:pt x="722186" y="40103"/>
                </a:lnTo>
                <a:lnTo>
                  <a:pt x="677913" y="54156"/>
                </a:lnTo>
                <a:lnTo>
                  <a:pt x="634554" y="70173"/>
                </a:lnTo>
                <a:lnTo>
                  <a:pt x="592159" y="88103"/>
                </a:lnTo>
                <a:lnTo>
                  <a:pt x="550784" y="107893"/>
                </a:lnTo>
                <a:lnTo>
                  <a:pt x="510478" y="129490"/>
                </a:lnTo>
                <a:lnTo>
                  <a:pt x="471297" y="152841"/>
                </a:lnTo>
                <a:lnTo>
                  <a:pt x="433291" y="177895"/>
                </a:lnTo>
                <a:lnTo>
                  <a:pt x="396515" y="204598"/>
                </a:lnTo>
                <a:lnTo>
                  <a:pt x="361019" y="232898"/>
                </a:lnTo>
                <a:lnTo>
                  <a:pt x="326857" y="262742"/>
                </a:lnTo>
                <a:lnTo>
                  <a:pt x="294082" y="294078"/>
                </a:lnTo>
                <a:lnTo>
                  <a:pt x="262746" y="326853"/>
                </a:lnTo>
                <a:lnTo>
                  <a:pt x="232901" y="361015"/>
                </a:lnTo>
                <a:lnTo>
                  <a:pt x="204601" y="396510"/>
                </a:lnTo>
                <a:lnTo>
                  <a:pt x="177898" y="433287"/>
                </a:lnTo>
                <a:lnTo>
                  <a:pt x="152844" y="471292"/>
                </a:lnTo>
                <a:lnTo>
                  <a:pt x="129492" y="510474"/>
                </a:lnTo>
                <a:lnTo>
                  <a:pt x="107895" y="550779"/>
                </a:lnTo>
                <a:lnTo>
                  <a:pt x="88105" y="592155"/>
                </a:lnTo>
                <a:lnTo>
                  <a:pt x="70175" y="634549"/>
                </a:lnTo>
                <a:lnTo>
                  <a:pt x="54157" y="677909"/>
                </a:lnTo>
                <a:lnTo>
                  <a:pt x="40104" y="722183"/>
                </a:lnTo>
                <a:lnTo>
                  <a:pt x="28069" y="767316"/>
                </a:lnTo>
                <a:lnTo>
                  <a:pt x="18104" y="813258"/>
                </a:lnTo>
                <a:lnTo>
                  <a:pt x="10262" y="859955"/>
                </a:lnTo>
                <a:lnTo>
                  <a:pt x="4596" y="907355"/>
                </a:lnTo>
                <a:lnTo>
                  <a:pt x="1157" y="955405"/>
                </a:lnTo>
                <a:lnTo>
                  <a:pt x="0" y="1004053"/>
                </a:lnTo>
                <a:lnTo>
                  <a:pt x="1157" y="1052700"/>
                </a:lnTo>
                <a:lnTo>
                  <a:pt x="4596" y="1100750"/>
                </a:lnTo>
                <a:lnTo>
                  <a:pt x="10262" y="1148150"/>
                </a:lnTo>
                <a:lnTo>
                  <a:pt x="18104" y="1194847"/>
                </a:lnTo>
                <a:lnTo>
                  <a:pt x="28069" y="1240789"/>
                </a:lnTo>
                <a:lnTo>
                  <a:pt x="40104" y="1285922"/>
                </a:lnTo>
                <a:lnTo>
                  <a:pt x="54157" y="1330195"/>
                </a:lnTo>
                <a:lnTo>
                  <a:pt x="70175" y="1373555"/>
                </a:lnTo>
                <a:lnTo>
                  <a:pt x="88105" y="1415949"/>
                </a:lnTo>
                <a:lnTo>
                  <a:pt x="107895" y="1457324"/>
                </a:lnTo>
                <a:lnTo>
                  <a:pt x="129492" y="1497629"/>
                </a:lnTo>
                <a:lnTo>
                  <a:pt x="152844" y="1536810"/>
                </a:lnTo>
                <a:lnTo>
                  <a:pt x="177898" y="1574815"/>
                </a:lnTo>
                <a:lnTo>
                  <a:pt x="204601" y="1611591"/>
                </a:lnTo>
                <a:lnTo>
                  <a:pt x="232901" y="1647086"/>
                </a:lnTo>
                <a:lnTo>
                  <a:pt x="262746" y="1681247"/>
                </a:lnTo>
                <a:lnTo>
                  <a:pt x="294082" y="1714022"/>
                </a:lnTo>
                <a:lnTo>
                  <a:pt x="326857" y="1745357"/>
                </a:lnTo>
                <a:lnTo>
                  <a:pt x="361019" y="1775201"/>
                </a:lnTo>
                <a:lnTo>
                  <a:pt x="396515" y="1803501"/>
                </a:lnTo>
                <a:lnTo>
                  <a:pt x="433291" y="1830203"/>
                </a:lnTo>
                <a:lnTo>
                  <a:pt x="471297" y="1855257"/>
                </a:lnTo>
                <a:lnTo>
                  <a:pt x="510478" y="1878608"/>
                </a:lnTo>
                <a:lnTo>
                  <a:pt x="550784" y="1900204"/>
                </a:lnTo>
                <a:lnTo>
                  <a:pt x="592159" y="1919994"/>
                </a:lnTo>
                <a:lnTo>
                  <a:pt x="634554" y="1937923"/>
                </a:lnTo>
                <a:lnTo>
                  <a:pt x="677913" y="1953940"/>
                </a:lnTo>
                <a:lnTo>
                  <a:pt x="722186" y="1967992"/>
                </a:lnTo>
                <a:lnTo>
                  <a:pt x="767320" y="1980027"/>
                </a:lnTo>
                <a:lnTo>
                  <a:pt x="813261" y="1989991"/>
                </a:lnTo>
                <a:lnTo>
                  <a:pt x="859957" y="1997833"/>
                </a:lnTo>
                <a:lnTo>
                  <a:pt x="907357" y="2003499"/>
                </a:lnTo>
                <a:lnTo>
                  <a:pt x="955406" y="2006938"/>
                </a:lnTo>
                <a:lnTo>
                  <a:pt x="1004053" y="2008095"/>
                </a:lnTo>
                <a:lnTo>
                  <a:pt x="1052699" y="2006938"/>
                </a:lnTo>
                <a:lnTo>
                  <a:pt x="1100749" y="2003499"/>
                </a:lnTo>
                <a:lnTo>
                  <a:pt x="1148148" y="1997833"/>
                </a:lnTo>
                <a:lnTo>
                  <a:pt x="1194845" y="1989991"/>
                </a:lnTo>
                <a:lnTo>
                  <a:pt x="1240786" y="1980027"/>
                </a:lnTo>
                <a:lnTo>
                  <a:pt x="1285919" y="1967992"/>
                </a:lnTo>
                <a:lnTo>
                  <a:pt x="1330192" y="1953940"/>
                </a:lnTo>
                <a:lnTo>
                  <a:pt x="1373552" y="1937923"/>
                </a:lnTo>
                <a:lnTo>
                  <a:pt x="1415946" y="1919994"/>
                </a:lnTo>
                <a:lnTo>
                  <a:pt x="1457322" y="1900204"/>
                </a:lnTo>
                <a:lnTo>
                  <a:pt x="1497627" y="1878608"/>
                </a:lnTo>
                <a:lnTo>
                  <a:pt x="1536808" y="1855257"/>
                </a:lnTo>
                <a:lnTo>
                  <a:pt x="1574814" y="1830203"/>
                </a:lnTo>
                <a:lnTo>
                  <a:pt x="1611591" y="1803501"/>
                </a:lnTo>
                <a:lnTo>
                  <a:pt x="1647086" y="1775201"/>
                </a:lnTo>
                <a:lnTo>
                  <a:pt x="1681248" y="1745357"/>
                </a:lnTo>
                <a:lnTo>
                  <a:pt x="1714023" y="1714022"/>
                </a:lnTo>
                <a:lnTo>
                  <a:pt x="1745359" y="1681247"/>
                </a:lnTo>
                <a:lnTo>
                  <a:pt x="1775204" y="1647086"/>
                </a:lnTo>
                <a:lnTo>
                  <a:pt x="1803504" y="1611591"/>
                </a:lnTo>
                <a:lnTo>
                  <a:pt x="1830208" y="1574815"/>
                </a:lnTo>
                <a:lnTo>
                  <a:pt x="1855262" y="1536810"/>
                </a:lnTo>
                <a:lnTo>
                  <a:pt x="1878613" y="1497629"/>
                </a:lnTo>
                <a:lnTo>
                  <a:pt x="1900211" y="1457324"/>
                </a:lnTo>
                <a:lnTo>
                  <a:pt x="1920001" y="1415949"/>
                </a:lnTo>
                <a:lnTo>
                  <a:pt x="1937931" y="1373555"/>
                </a:lnTo>
                <a:lnTo>
                  <a:pt x="1953949" y="1330195"/>
                </a:lnTo>
                <a:lnTo>
                  <a:pt x="1968001" y="1285922"/>
                </a:lnTo>
                <a:lnTo>
                  <a:pt x="1980036" y="1240789"/>
                </a:lnTo>
                <a:lnTo>
                  <a:pt x="1990001" y="1194847"/>
                </a:lnTo>
                <a:lnTo>
                  <a:pt x="1997843" y="1148150"/>
                </a:lnTo>
                <a:lnTo>
                  <a:pt x="2003510" y="1100750"/>
                </a:lnTo>
                <a:lnTo>
                  <a:pt x="2006948" y="1052700"/>
                </a:lnTo>
                <a:lnTo>
                  <a:pt x="2008106" y="1004053"/>
                </a:lnTo>
                <a:lnTo>
                  <a:pt x="2006948" y="955405"/>
                </a:lnTo>
                <a:lnTo>
                  <a:pt x="2003510" y="907355"/>
                </a:lnTo>
                <a:lnTo>
                  <a:pt x="1997843" y="859955"/>
                </a:lnTo>
                <a:lnTo>
                  <a:pt x="1990001" y="813258"/>
                </a:lnTo>
                <a:lnTo>
                  <a:pt x="1980036" y="767316"/>
                </a:lnTo>
                <a:lnTo>
                  <a:pt x="1968001" y="722183"/>
                </a:lnTo>
                <a:lnTo>
                  <a:pt x="1953949" y="677909"/>
                </a:lnTo>
                <a:lnTo>
                  <a:pt x="1937931" y="634549"/>
                </a:lnTo>
                <a:lnTo>
                  <a:pt x="1920001" y="592155"/>
                </a:lnTo>
                <a:lnTo>
                  <a:pt x="1900211" y="550779"/>
                </a:lnTo>
                <a:lnTo>
                  <a:pt x="1878613" y="510474"/>
                </a:lnTo>
                <a:lnTo>
                  <a:pt x="1855262" y="471292"/>
                </a:lnTo>
                <a:lnTo>
                  <a:pt x="1830208" y="433287"/>
                </a:lnTo>
                <a:lnTo>
                  <a:pt x="1803504" y="396510"/>
                </a:lnTo>
                <a:lnTo>
                  <a:pt x="1775204" y="361015"/>
                </a:lnTo>
                <a:lnTo>
                  <a:pt x="1745359" y="326853"/>
                </a:lnTo>
                <a:lnTo>
                  <a:pt x="1714023" y="294078"/>
                </a:lnTo>
                <a:lnTo>
                  <a:pt x="1681248" y="262742"/>
                </a:lnTo>
                <a:lnTo>
                  <a:pt x="1647086" y="232898"/>
                </a:lnTo>
                <a:lnTo>
                  <a:pt x="1611591" y="204598"/>
                </a:lnTo>
                <a:lnTo>
                  <a:pt x="1574814" y="177895"/>
                </a:lnTo>
                <a:lnTo>
                  <a:pt x="1536808" y="152841"/>
                </a:lnTo>
                <a:lnTo>
                  <a:pt x="1497627" y="129490"/>
                </a:lnTo>
                <a:lnTo>
                  <a:pt x="1457322" y="107893"/>
                </a:lnTo>
                <a:lnTo>
                  <a:pt x="1415946" y="88103"/>
                </a:lnTo>
                <a:lnTo>
                  <a:pt x="1373552" y="70173"/>
                </a:lnTo>
                <a:lnTo>
                  <a:pt x="1330192" y="54156"/>
                </a:lnTo>
                <a:lnTo>
                  <a:pt x="1285919" y="40103"/>
                </a:lnTo>
                <a:lnTo>
                  <a:pt x="1240786" y="28069"/>
                </a:lnTo>
                <a:lnTo>
                  <a:pt x="1194845" y="18104"/>
                </a:lnTo>
                <a:lnTo>
                  <a:pt x="1148148" y="10262"/>
                </a:lnTo>
                <a:lnTo>
                  <a:pt x="1100749" y="4596"/>
                </a:lnTo>
                <a:lnTo>
                  <a:pt x="1052699" y="1157"/>
                </a:lnTo>
                <a:lnTo>
                  <a:pt x="1004053" y="0"/>
                </a:lnTo>
                <a:close/>
              </a:path>
            </a:pathLst>
          </a:custGeom>
          <a:solidFill>
            <a:srgbClr val="F5F5F5"/>
          </a:solidFill>
        </p:spPr>
        <p:txBody>
          <a:bodyPr wrap="square" lIns="0" tIns="0" rIns="0" bIns="0" rtlCol="0"/>
          <a:lstStyle/>
          <a:p>
            <a:endParaRPr/>
          </a:p>
        </p:txBody>
      </p:sp>
      <p:sp>
        <p:nvSpPr>
          <p:cNvPr id="16" name="object 16"/>
          <p:cNvSpPr/>
          <p:nvPr/>
        </p:nvSpPr>
        <p:spPr>
          <a:xfrm>
            <a:off x="8897908" y="7949427"/>
            <a:ext cx="248920" cy="528320"/>
          </a:xfrm>
          <a:custGeom>
            <a:avLst/>
            <a:gdLst/>
            <a:ahLst/>
            <a:cxnLst/>
            <a:rect l="l" t="t" r="r" b="b"/>
            <a:pathLst>
              <a:path w="248920" h="528320">
                <a:moveTo>
                  <a:pt x="175910" y="0"/>
                </a:moveTo>
                <a:lnTo>
                  <a:pt x="139516" y="9868"/>
                </a:lnTo>
                <a:lnTo>
                  <a:pt x="64199" y="64265"/>
                </a:lnTo>
                <a:lnTo>
                  <a:pt x="760" y="200373"/>
                </a:lnTo>
                <a:lnTo>
                  <a:pt x="0" y="455378"/>
                </a:lnTo>
                <a:lnTo>
                  <a:pt x="25647" y="477715"/>
                </a:lnTo>
                <a:lnTo>
                  <a:pt x="53304" y="497360"/>
                </a:lnTo>
                <a:lnTo>
                  <a:pt x="82764" y="514184"/>
                </a:lnTo>
                <a:lnTo>
                  <a:pt x="113818" y="528057"/>
                </a:lnTo>
                <a:lnTo>
                  <a:pt x="248369" y="72667"/>
                </a:lnTo>
                <a:lnTo>
                  <a:pt x="175910" y="0"/>
                </a:lnTo>
                <a:close/>
              </a:path>
            </a:pathLst>
          </a:custGeom>
          <a:solidFill>
            <a:srgbClr val="FDA57D"/>
          </a:solidFill>
        </p:spPr>
        <p:txBody>
          <a:bodyPr wrap="square" lIns="0" tIns="0" rIns="0" bIns="0" rtlCol="0"/>
          <a:lstStyle/>
          <a:p>
            <a:endParaRPr/>
          </a:p>
        </p:txBody>
      </p:sp>
      <p:sp>
        <p:nvSpPr>
          <p:cNvPr id="17" name="object 17"/>
          <p:cNvSpPr/>
          <p:nvPr/>
        </p:nvSpPr>
        <p:spPr>
          <a:xfrm>
            <a:off x="9777667" y="7949427"/>
            <a:ext cx="248920" cy="528320"/>
          </a:xfrm>
          <a:custGeom>
            <a:avLst/>
            <a:gdLst/>
            <a:ahLst/>
            <a:cxnLst/>
            <a:rect l="l" t="t" r="r" b="b"/>
            <a:pathLst>
              <a:path w="248920" h="528320">
                <a:moveTo>
                  <a:pt x="72458" y="0"/>
                </a:moveTo>
                <a:lnTo>
                  <a:pt x="0" y="72458"/>
                </a:lnTo>
                <a:lnTo>
                  <a:pt x="134550" y="528057"/>
                </a:lnTo>
                <a:lnTo>
                  <a:pt x="165604" y="514184"/>
                </a:lnTo>
                <a:lnTo>
                  <a:pt x="195064" y="497360"/>
                </a:lnTo>
                <a:lnTo>
                  <a:pt x="222722" y="477715"/>
                </a:lnTo>
                <a:lnTo>
                  <a:pt x="248369" y="455378"/>
                </a:lnTo>
                <a:lnTo>
                  <a:pt x="247608" y="200373"/>
                </a:lnTo>
                <a:lnTo>
                  <a:pt x="184169" y="64265"/>
                </a:lnTo>
                <a:lnTo>
                  <a:pt x="108853" y="9868"/>
                </a:lnTo>
                <a:lnTo>
                  <a:pt x="72458" y="0"/>
                </a:lnTo>
                <a:close/>
              </a:path>
            </a:pathLst>
          </a:custGeom>
          <a:solidFill>
            <a:srgbClr val="FDA57D"/>
          </a:solidFill>
        </p:spPr>
        <p:txBody>
          <a:bodyPr wrap="square" lIns="0" tIns="0" rIns="0" bIns="0" rtlCol="0"/>
          <a:lstStyle/>
          <a:p>
            <a:endParaRPr/>
          </a:p>
        </p:txBody>
      </p:sp>
      <p:sp>
        <p:nvSpPr>
          <p:cNvPr id="18" name="object 18"/>
          <p:cNvSpPr/>
          <p:nvPr/>
        </p:nvSpPr>
        <p:spPr>
          <a:xfrm>
            <a:off x="9023139" y="6758997"/>
            <a:ext cx="890269" cy="890269"/>
          </a:xfrm>
          <a:custGeom>
            <a:avLst/>
            <a:gdLst/>
            <a:ahLst/>
            <a:cxnLst/>
            <a:rect l="l" t="t" r="r" b="b"/>
            <a:pathLst>
              <a:path w="890270" h="890270">
                <a:moveTo>
                  <a:pt x="445117" y="0"/>
                </a:moveTo>
                <a:lnTo>
                  <a:pt x="396616" y="2611"/>
                </a:lnTo>
                <a:lnTo>
                  <a:pt x="349628" y="10266"/>
                </a:lnTo>
                <a:lnTo>
                  <a:pt x="304424" y="22692"/>
                </a:lnTo>
                <a:lnTo>
                  <a:pt x="261276" y="39617"/>
                </a:lnTo>
                <a:lnTo>
                  <a:pt x="220456" y="60770"/>
                </a:lnTo>
                <a:lnTo>
                  <a:pt x="182235" y="85880"/>
                </a:lnTo>
                <a:lnTo>
                  <a:pt x="146884" y="114675"/>
                </a:lnTo>
                <a:lnTo>
                  <a:pt x="114675" y="146884"/>
                </a:lnTo>
                <a:lnTo>
                  <a:pt x="85880" y="182235"/>
                </a:lnTo>
                <a:lnTo>
                  <a:pt x="60770" y="220456"/>
                </a:lnTo>
                <a:lnTo>
                  <a:pt x="39617" y="261276"/>
                </a:lnTo>
                <a:lnTo>
                  <a:pt x="22692" y="304424"/>
                </a:lnTo>
                <a:lnTo>
                  <a:pt x="10266" y="349628"/>
                </a:lnTo>
                <a:lnTo>
                  <a:pt x="2611" y="396616"/>
                </a:lnTo>
                <a:lnTo>
                  <a:pt x="0" y="445117"/>
                </a:lnTo>
                <a:lnTo>
                  <a:pt x="2611" y="493616"/>
                </a:lnTo>
                <a:lnTo>
                  <a:pt x="10266" y="540603"/>
                </a:lnTo>
                <a:lnTo>
                  <a:pt x="22692" y="585806"/>
                </a:lnTo>
                <a:lnTo>
                  <a:pt x="39617" y="628953"/>
                </a:lnTo>
                <a:lnTo>
                  <a:pt x="60770" y="669773"/>
                </a:lnTo>
                <a:lnTo>
                  <a:pt x="85880" y="707995"/>
                </a:lnTo>
                <a:lnTo>
                  <a:pt x="114675" y="743346"/>
                </a:lnTo>
                <a:lnTo>
                  <a:pt x="146884" y="775555"/>
                </a:lnTo>
                <a:lnTo>
                  <a:pt x="182235" y="804350"/>
                </a:lnTo>
                <a:lnTo>
                  <a:pt x="220456" y="829461"/>
                </a:lnTo>
                <a:lnTo>
                  <a:pt x="261276" y="850615"/>
                </a:lnTo>
                <a:lnTo>
                  <a:pt x="304424" y="867541"/>
                </a:lnTo>
                <a:lnTo>
                  <a:pt x="349628" y="879967"/>
                </a:lnTo>
                <a:lnTo>
                  <a:pt x="396616" y="887622"/>
                </a:lnTo>
                <a:lnTo>
                  <a:pt x="445117" y="890234"/>
                </a:lnTo>
                <a:lnTo>
                  <a:pt x="493618" y="887622"/>
                </a:lnTo>
                <a:lnTo>
                  <a:pt x="540606" y="879967"/>
                </a:lnTo>
                <a:lnTo>
                  <a:pt x="585810" y="867541"/>
                </a:lnTo>
                <a:lnTo>
                  <a:pt x="628958" y="850615"/>
                </a:lnTo>
                <a:lnTo>
                  <a:pt x="669778" y="829461"/>
                </a:lnTo>
                <a:lnTo>
                  <a:pt x="707999" y="804350"/>
                </a:lnTo>
                <a:lnTo>
                  <a:pt x="743350" y="775555"/>
                </a:lnTo>
                <a:lnTo>
                  <a:pt x="775558" y="743346"/>
                </a:lnTo>
                <a:lnTo>
                  <a:pt x="804353" y="707995"/>
                </a:lnTo>
                <a:lnTo>
                  <a:pt x="829463" y="669773"/>
                </a:lnTo>
                <a:lnTo>
                  <a:pt x="850617" y="628953"/>
                </a:lnTo>
                <a:lnTo>
                  <a:pt x="867542" y="585806"/>
                </a:lnTo>
                <a:lnTo>
                  <a:pt x="879968" y="540603"/>
                </a:lnTo>
                <a:lnTo>
                  <a:pt x="887622" y="493616"/>
                </a:lnTo>
                <a:lnTo>
                  <a:pt x="890234" y="445117"/>
                </a:lnTo>
                <a:lnTo>
                  <a:pt x="887622" y="396616"/>
                </a:lnTo>
                <a:lnTo>
                  <a:pt x="879968" y="349628"/>
                </a:lnTo>
                <a:lnTo>
                  <a:pt x="867542" y="304424"/>
                </a:lnTo>
                <a:lnTo>
                  <a:pt x="850617" y="261276"/>
                </a:lnTo>
                <a:lnTo>
                  <a:pt x="829463" y="220456"/>
                </a:lnTo>
                <a:lnTo>
                  <a:pt x="804353" y="182235"/>
                </a:lnTo>
                <a:lnTo>
                  <a:pt x="775558" y="146884"/>
                </a:lnTo>
                <a:lnTo>
                  <a:pt x="743350" y="114675"/>
                </a:lnTo>
                <a:lnTo>
                  <a:pt x="707999" y="85880"/>
                </a:lnTo>
                <a:lnTo>
                  <a:pt x="669778" y="60770"/>
                </a:lnTo>
                <a:lnTo>
                  <a:pt x="628958" y="39617"/>
                </a:lnTo>
                <a:lnTo>
                  <a:pt x="585810" y="22692"/>
                </a:lnTo>
                <a:lnTo>
                  <a:pt x="540606" y="10266"/>
                </a:lnTo>
                <a:lnTo>
                  <a:pt x="493618" y="2611"/>
                </a:lnTo>
                <a:lnTo>
                  <a:pt x="445117" y="0"/>
                </a:lnTo>
                <a:close/>
              </a:path>
            </a:pathLst>
          </a:custGeom>
          <a:solidFill>
            <a:srgbClr val="333333"/>
          </a:solidFill>
        </p:spPr>
        <p:txBody>
          <a:bodyPr wrap="square" lIns="0" tIns="0" rIns="0" bIns="0" rtlCol="0"/>
          <a:lstStyle/>
          <a:p>
            <a:endParaRPr/>
          </a:p>
        </p:txBody>
      </p:sp>
      <p:sp>
        <p:nvSpPr>
          <p:cNvPr id="19" name="object 19"/>
          <p:cNvSpPr/>
          <p:nvPr/>
        </p:nvSpPr>
        <p:spPr>
          <a:xfrm>
            <a:off x="9009401" y="7118849"/>
            <a:ext cx="906780" cy="895985"/>
          </a:xfrm>
          <a:custGeom>
            <a:avLst/>
            <a:gdLst/>
            <a:ahLst/>
            <a:cxnLst/>
            <a:rect l="l" t="t" r="r" b="b"/>
            <a:pathLst>
              <a:path w="906779" h="895984">
                <a:moveTo>
                  <a:pt x="789624" y="0"/>
                </a:moveTo>
                <a:lnTo>
                  <a:pt x="65143" y="523"/>
                </a:lnTo>
                <a:lnTo>
                  <a:pt x="61856" y="9862"/>
                </a:lnTo>
                <a:lnTo>
                  <a:pt x="52670" y="35025"/>
                </a:lnTo>
                <a:lnTo>
                  <a:pt x="38595" y="71732"/>
                </a:lnTo>
                <a:lnTo>
                  <a:pt x="20642" y="115703"/>
                </a:lnTo>
                <a:lnTo>
                  <a:pt x="11379" y="145523"/>
                </a:lnTo>
                <a:lnTo>
                  <a:pt x="4900" y="183107"/>
                </a:lnTo>
                <a:lnTo>
                  <a:pt x="1132" y="227212"/>
                </a:lnTo>
                <a:lnTo>
                  <a:pt x="0" y="276593"/>
                </a:lnTo>
                <a:lnTo>
                  <a:pt x="1429" y="330005"/>
                </a:lnTo>
                <a:lnTo>
                  <a:pt x="5345" y="386204"/>
                </a:lnTo>
                <a:lnTo>
                  <a:pt x="11674" y="443946"/>
                </a:lnTo>
                <a:lnTo>
                  <a:pt x="20341" y="501987"/>
                </a:lnTo>
                <a:lnTo>
                  <a:pt x="31272" y="559081"/>
                </a:lnTo>
                <a:lnTo>
                  <a:pt x="44393" y="613985"/>
                </a:lnTo>
                <a:lnTo>
                  <a:pt x="59628" y="665454"/>
                </a:lnTo>
                <a:lnTo>
                  <a:pt x="76905" y="712244"/>
                </a:lnTo>
                <a:lnTo>
                  <a:pt x="96148" y="753110"/>
                </a:lnTo>
                <a:lnTo>
                  <a:pt x="117325" y="786855"/>
                </a:lnTo>
                <a:lnTo>
                  <a:pt x="164931" y="827723"/>
                </a:lnTo>
                <a:lnTo>
                  <a:pt x="204130" y="842887"/>
                </a:lnTo>
                <a:lnTo>
                  <a:pt x="245195" y="856755"/>
                </a:lnTo>
                <a:lnTo>
                  <a:pt x="287988" y="869006"/>
                </a:lnTo>
                <a:lnTo>
                  <a:pt x="332368" y="879321"/>
                </a:lnTo>
                <a:lnTo>
                  <a:pt x="378195" y="887381"/>
                </a:lnTo>
                <a:lnTo>
                  <a:pt x="425328" y="892865"/>
                </a:lnTo>
                <a:lnTo>
                  <a:pt x="473629" y="895455"/>
                </a:lnTo>
                <a:lnTo>
                  <a:pt x="522957" y="894830"/>
                </a:lnTo>
                <a:lnTo>
                  <a:pt x="573172" y="890671"/>
                </a:lnTo>
                <a:lnTo>
                  <a:pt x="624135" y="882659"/>
                </a:lnTo>
                <a:lnTo>
                  <a:pt x="675704" y="870473"/>
                </a:lnTo>
                <a:lnTo>
                  <a:pt x="727741" y="853795"/>
                </a:lnTo>
                <a:lnTo>
                  <a:pt x="780806" y="816509"/>
                </a:lnTo>
                <a:lnTo>
                  <a:pt x="825118" y="751001"/>
                </a:lnTo>
                <a:lnTo>
                  <a:pt x="843863" y="709801"/>
                </a:lnTo>
                <a:lnTo>
                  <a:pt x="860266" y="664108"/>
                </a:lnTo>
                <a:lnTo>
                  <a:pt x="874274" y="614779"/>
                </a:lnTo>
                <a:lnTo>
                  <a:pt x="885837" y="562667"/>
                </a:lnTo>
                <a:lnTo>
                  <a:pt x="894902" y="508626"/>
                </a:lnTo>
                <a:lnTo>
                  <a:pt x="901418" y="453512"/>
                </a:lnTo>
                <a:lnTo>
                  <a:pt x="905333" y="398178"/>
                </a:lnTo>
                <a:lnTo>
                  <a:pt x="906596" y="343480"/>
                </a:lnTo>
                <a:lnTo>
                  <a:pt x="905156" y="290271"/>
                </a:lnTo>
                <a:lnTo>
                  <a:pt x="900960" y="239407"/>
                </a:lnTo>
                <a:lnTo>
                  <a:pt x="893958" y="191741"/>
                </a:lnTo>
                <a:lnTo>
                  <a:pt x="884097" y="148129"/>
                </a:lnTo>
                <a:lnTo>
                  <a:pt x="871326" y="109424"/>
                </a:lnTo>
                <a:lnTo>
                  <a:pt x="836847" y="50155"/>
                </a:lnTo>
                <a:lnTo>
                  <a:pt x="801817" y="12342"/>
                </a:lnTo>
                <a:lnTo>
                  <a:pt x="789624" y="0"/>
                </a:lnTo>
                <a:close/>
              </a:path>
            </a:pathLst>
          </a:custGeom>
          <a:solidFill>
            <a:srgbClr val="333333"/>
          </a:solidFill>
        </p:spPr>
        <p:txBody>
          <a:bodyPr wrap="square" lIns="0" tIns="0" rIns="0" bIns="0" rtlCol="0"/>
          <a:lstStyle/>
          <a:p>
            <a:endParaRPr/>
          </a:p>
        </p:txBody>
      </p:sp>
      <p:sp>
        <p:nvSpPr>
          <p:cNvPr id="20" name="object 20"/>
          <p:cNvSpPr/>
          <p:nvPr/>
        </p:nvSpPr>
        <p:spPr>
          <a:xfrm>
            <a:off x="8982226" y="7949427"/>
            <a:ext cx="963294" cy="628015"/>
          </a:xfrm>
          <a:custGeom>
            <a:avLst/>
            <a:gdLst/>
            <a:ahLst/>
            <a:cxnLst/>
            <a:rect l="l" t="t" r="r" b="b"/>
            <a:pathLst>
              <a:path w="963295" h="628015">
                <a:moveTo>
                  <a:pt x="863298" y="0"/>
                </a:moveTo>
                <a:lnTo>
                  <a:pt x="87091" y="0"/>
                </a:lnTo>
                <a:lnTo>
                  <a:pt x="14633" y="310566"/>
                </a:lnTo>
                <a:lnTo>
                  <a:pt x="8818" y="334019"/>
                </a:lnTo>
                <a:lnTo>
                  <a:pt x="0" y="390359"/>
                </a:lnTo>
                <a:lnTo>
                  <a:pt x="1115" y="458558"/>
                </a:lnTo>
                <a:lnTo>
                  <a:pt x="25103" y="517586"/>
                </a:lnTo>
                <a:lnTo>
                  <a:pt x="76811" y="550060"/>
                </a:lnTo>
                <a:lnTo>
                  <a:pt x="138669" y="573540"/>
                </a:lnTo>
                <a:lnTo>
                  <a:pt x="176525" y="584882"/>
                </a:lnTo>
                <a:lnTo>
                  <a:pt x="218428" y="595538"/>
                </a:lnTo>
                <a:lnTo>
                  <a:pt x="263947" y="605193"/>
                </a:lnTo>
                <a:lnTo>
                  <a:pt x="312655" y="613531"/>
                </a:lnTo>
                <a:lnTo>
                  <a:pt x="364121" y="620236"/>
                </a:lnTo>
                <a:lnTo>
                  <a:pt x="417916" y="624993"/>
                </a:lnTo>
                <a:lnTo>
                  <a:pt x="473611" y="627485"/>
                </a:lnTo>
                <a:lnTo>
                  <a:pt x="530778" y="627399"/>
                </a:lnTo>
                <a:lnTo>
                  <a:pt x="588986" y="624417"/>
                </a:lnTo>
                <a:lnTo>
                  <a:pt x="647806" y="618225"/>
                </a:lnTo>
                <a:lnTo>
                  <a:pt x="706809" y="608506"/>
                </a:lnTo>
                <a:lnTo>
                  <a:pt x="765567" y="594945"/>
                </a:lnTo>
                <a:lnTo>
                  <a:pt x="823649" y="577227"/>
                </a:lnTo>
                <a:lnTo>
                  <a:pt x="880627" y="555036"/>
                </a:lnTo>
                <a:lnTo>
                  <a:pt x="936070" y="528057"/>
                </a:lnTo>
                <a:lnTo>
                  <a:pt x="951727" y="477526"/>
                </a:lnTo>
                <a:lnTo>
                  <a:pt x="960630" y="425718"/>
                </a:lnTo>
                <a:lnTo>
                  <a:pt x="962753" y="373303"/>
                </a:lnTo>
                <a:lnTo>
                  <a:pt x="958066" y="320948"/>
                </a:lnTo>
                <a:lnTo>
                  <a:pt x="946541" y="269321"/>
                </a:lnTo>
                <a:lnTo>
                  <a:pt x="943321" y="258850"/>
                </a:lnTo>
                <a:lnTo>
                  <a:pt x="936070" y="258850"/>
                </a:lnTo>
                <a:lnTo>
                  <a:pt x="863298" y="0"/>
                </a:lnTo>
                <a:close/>
              </a:path>
              <a:path w="963295" h="628015">
                <a:moveTo>
                  <a:pt x="927236" y="206544"/>
                </a:moveTo>
                <a:lnTo>
                  <a:pt x="925600" y="209738"/>
                </a:lnTo>
                <a:lnTo>
                  <a:pt x="931817" y="240106"/>
                </a:lnTo>
                <a:lnTo>
                  <a:pt x="936070" y="258850"/>
                </a:lnTo>
                <a:lnTo>
                  <a:pt x="943321" y="258850"/>
                </a:lnTo>
                <a:lnTo>
                  <a:pt x="927236" y="206544"/>
                </a:lnTo>
                <a:close/>
              </a:path>
            </a:pathLst>
          </a:custGeom>
          <a:solidFill>
            <a:srgbClr val="000000">
              <a:alpha val="9999"/>
            </a:srgbClr>
          </a:solidFill>
        </p:spPr>
        <p:txBody>
          <a:bodyPr wrap="square" lIns="0" tIns="0" rIns="0" bIns="0" rtlCol="0"/>
          <a:lstStyle/>
          <a:p>
            <a:endParaRPr/>
          </a:p>
        </p:txBody>
      </p:sp>
      <p:sp>
        <p:nvSpPr>
          <p:cNvPr id="21" name="object 21"/>
          <p:cNvSpPr/>
          <p:nvPr/>
        </p:nvSpPr>
        <p:spPr>
          <a:xfrm>
            <a:off x="8992485" y="7949427"/>
            <a:ext cx="963294" cy="628015"/>
          </a:xfrm>
          <a:custGeom>
            <a:avLst/>
            <a:gdLst/>
            <a:ahLst/>
            <a:cxnLst/>
            <a:rect l="l" t="t" r="r" b="b"/>
            <a:pathLst>
              <a:path w="963295" h="628015">
                <a:moveTo>
                  <a:pt x="863403" y="0"/>
                </a:moveTo>
                <a:lnTo>
                  <a:pt x="87091" y="0"/>
                </a:lnTo>
                <a:lnTo>
                  <a:pt x="14633" y="310566"/>
                </a:lnTo>
                <a:lnTo>
                  <a:pt x="8818" y="334019"/>
                </a:lnTo>
                <a:lnTo>
                  <a:pt x="0" y="390359"/>
                </a:lnTo>
                <a:lnTo>
                  <a:pt x="1115" y="458558"/>
                </a:lnTo>
                <a:lnTo>
                  <a:pt x="25103" y="517586"/>
                </a:lnTo>
                <a:lnTo>
                  <a:pt x="76812" y="550060"/>
                </a:lnTo>
                <a:lnTo>
                  <a:pt x="138670" y="573540"/>
                </a:lnTo>
                <a:lnTo>
                  <a:pt x="176527" y="584882"/>
                </a:lnTo>
                <a:lnTo>
                  <a:pt x="218430" y="595538"/>
                </a:lnTo>
                <a:lnTo>
                  <a:pt x="263950" y="605193"/>
                </a:lnTo>
                <a:lnTo>
                  <a:pt x="312658" y="613531"/>
                </a:lnTo>
                <a:lnTo>
                  <a:pt x="364125" y="620236"/>
                </a:lnTo>
                <a:lnTo>
                  <a:pt x="417920" y="624993"/>
                </a:lnTo>
                <a:lnTo>
                  <a:pt x="473616" y="627485"/>
                </a:lnTo>
                <a:lnTo>
                  <a:pt x="530782" y="627399"/>
                </a:lnTo>
                <a:lnTo>
                  <a:pt x="588990" y="624417"/>
                </a:lnTo>
                <a:lnTo>
                  <a:pt x="647810" y="618225"/>
                </a:lnTo>
                <a:lnTo>
                  <a:pt x="706813" y="608506"/>
                </a:lnTo>
                <a:lnTo>
                  <a:pt x="765570" y="594945"/>
                </a:lnTo>
                <a:lnTo>
                  <a:pt x="823651" y="577227"/>
                </a:lnTo>
                <a:lnTo>
                  <a:pt x="880628" y="555036"/>
                </a:lnTo>
                <a:lnTo>
                  <a:pt x="936070" y="528057"/>
                </a:lnTo>
                <a:lnTo>
                  <a:pt x="951727" y="477526"/>
                </a:lnTo>
                <a:lnTo>
                  <a:pt x="960630" y="425718"/>
                </a:lnTo>
                <a:lnTo>
                  <a:pt x="962753" y="373303"/>
                </a:lnTo>
                <a:lnTo>
                  <a:pt x="958066" y="320948"/>
                </a:lnTo>
                <a:lnTo>
                  <a:pt x="946541" y="269321"/>
                </a:lnTo>
                <a:lnTo>
                  <a:pt x="943321" y="258850"/>
                </a:lnTo>
                <a:lnTo>
                  <a:pt x="936070" y="258850"/>
                </a:lnTo>
                <a:lnTo>
                  <a:pt x="863403" y="0"/>
                </a:lnTo>
                <a:close/>
              </a:path>
              <a:path w="963295" h="628015">
                <a:moveTo>
                  <a:pt x="927236" y="206544"/>
                </a:moveTo>
                <a:lnTo>
                  <a:pt x="925600" y="209738"/>
                </a:lnTo>
                <a:lnTo>
                  <a:pt x="931817" y="240106"/>
                </a:lnTo>
                <a:lnTo>
                  <a:pt x="936070" y="258850"/>
                </a:lnTo>
                <a:lnTo>
                  <a:pt x="943321" y="258850"/>
                </a:lnTo>
                <a:lnTo>
                  <a:pt x="927236" y="206544"/>
                </a:lnTo>
                <a:close/>
              </a:path>
            </a:pathLst>
          </a:custGeom>
          <a:solidFill>
            <a:srgbClr val="000000">
              <a:alpha val="9999"/>
            </a:srgbClr>
          </a:solidFill>
        </p:spPr>
        <p:txBody>
          <a:bodyPr wrap="square" lIns="0" tIns="0" rIns="0" bIns="0" rtlCol="0"/>
          <a:lstStyle/>
          <a:p>
            <a:endParaRPr/>
          </a:p>
        </p:txBody>
      </p:sp>
      <p:sp>
        <p:nvSpPr>
          <p:cNvPr id="22" name="object 22"/>
          <p:cNvSpPr/>
          <p:nvPr/>
        </p:nvSpPr>
        <p:spPr>
          <a:xfrm>
            <a:off x="8986723" y="7949427"/>
            <a:ext cx="963294" cy="628015"/>
          </a:xfrm>
          <a:custGeom>
            <a:avLst/>
            <a:gdLst/>
            <a:ahLst/>
            <a:cxnLst/>
            <a:rect l="l" t="t" r="r" b="b"/>
            <a:pathLst>
              <a:path w="963295" h="628015">
                <a:moveTo>
                  <a:pt x="863403" y="0"/>
                </a:moveTo>
                <a:lnTo>
                  <a:pt x="87091" y="0"/>
                </a:lnTo>
                <a:lnTo>
                  <a:pt x="14633" y="310566"/>
                </a:lnTo>
                <a:lnTo>
                  <a:pt x="8818" y="334019"/>
                </a:lnTo>
                <a:lnTo>
                  <a:pt x="0" y="390359"/>
                </a:lnTo>
                <a:lnTo>
                  <a:pt x="1115" y="458558"/>
                </a:lnTo>
                <a:lnTo>
                  <a:pt x="25103" y="517586"/>
                </a:lnTo>
                <a:lnTo>
                  <a:pt x="76812" y="550060"/>
                </a:lnTo>
                <a:lnTo>
                  <a:pt x="138670" y="573540"/>
                </a:lnTo>
                <a:lnTo>
                  <a:pt x="176527" y="584882"/>
                </a:lnTo>
                <a:lnTo>
                  <a:pt x="218430" y="595538"/>
                </a:lnTo>
                <a:lnTo>
                  <a:pt x="263950" y="605193"/>
                </a:lnTo>
                <a:lnTo>
                  <a:pt x="312658" y="613531"/>
                </a:lnTo>
                <a:lnTo>
                  <a:pt x="364125" y="620236"/>
                </a:lnTo>
                <a:lnTo>
                  <a:pt x="417920" y="624993"/>
                </a:lnTo>
                <a:lnTo>
                  <a:pt x="473616" y="627485"/>
                </a:lnTo>
                <a:lnTo>
                  <a:pt x="530782" y="627399"/>
                </a:lnTo>
                <a:lnTo>
                  <a:pt x="588990" y="624417"/>
                </a:lnTo>
                <a:lnTo>
                  <a:pt x="647810" y="618225"/>
                </a:lnTo>
                <a:lnTo>
                  <a:pt x="706813" y="608506"/>
                </a:lnTo>
                <a:lnTo>
                  <a:pt x="765570" y="594945"/>
                </a:lnTo>
                <a:lnTo>
                  <a:pt x="823651" y="577227"/>
                </a:lnTo>
                <a:lnTo>
                  <a:pt x="880628" y="555036"/>
                </a:lnTo>
                <a:lnTo>
                  <a:pt x="936070" y="528057"/>
                </a:lnTo>
                <a:lnTo>
                  <a:pt x="951731" y="477526"/>
                </a:lnTo>
                <a:lnTo>
                  <a:pt x="960635" y="425718"/>
                </a:lnTo>
                <a:lnTo>
                  <a:pt x="962756" y="373303"/>
                </a:lnTo>
                <a:lnTo>
                  <a:pt x="958067" y="320948"/>
                </a:lnTo>
                <a:lnTo>
                  <a:pt x="946541" y="269321"/>
                </a:lnTo>
                <a:lnTo>
                  <a:pt x="943321" y="258850"/>
                </a:lnTo>
                <a:lnTo>
                  <a:pt x="936070" y="258850"/>
                </a:lnTo>
                <a:lnTo>
                  <a:pt x="863403" y="0"/>
                </a:lnTo>
                <a:close/>
              </a:path>
              <a:path w="963295" h="628015">
                <a:moveTo>
                  <a:pt x="927236" y="206544"/>
                </a:moveTo>
                <a:lnTo>
                  <a:pt x="925600" y="209738"/>
                </a:lnTo>
                <a:lnTo>
                  <a:pt x="931817" y="240106"/>
                </a:lnTo>
                <a:lnTo>
                  <a:pt x="936070" y="258850"/>
                </a:lnTo>
                <a:lnTo>
                  <a:pt x="943321" y="258850"/>
                </a:lnTo>
                <a:lnTo>
                  <a:pt x="927236" y="206544"/>
                </a:lnTo>
                <a:close/>
              </a:path>
            </a:pathLst>
          </a:custGeom>
          <a:solidFill>
            <a:srgbClr val="092766"/>
          </a:solidFill>
        </p:spPr>
        <p:txBody>
          <a:bodyPr wrap="square" lIns="0" tIns="0" rIns="0" bIns="0" rtlCol="0"/>
          <a:lstStyle/>
          <a:p>
            <a:endParaRPr/>
          </a:p>
        </p:txBody>
      </p:sp>
      <p:sp>
        <p:nvSpPr>
          <p:cNvPr id="23" name="object 23"/>
          <p:cNvSpPr/>
          <p:nvPr/>
        </p:nvSpPr>
        <p:spPr>
          <a:xfrm>
            <a:off x="9311714" y="7691745"/>
            <a:ext cx="311150" cy="403860"/>
          </a:xfrm>
          <a:custGeom>
            <a:avLst/>
            <a:gdLst/>
            <a:ahLst/>
            <a:cxnLst/>
            <a:rect l="l" t="t" r="r" b="b"/>
            <a:pathLst>
              <a:path w="311150" h="403859">
                <a:moveTo>
                  <a:pt x="310985" y="0"/>
                </a:moveTo>
                <a:lnTo>
                  <a:pt x="0" y="0"/>
                </a:lnTo>
                <a:lnTo>
                  <a:pt x="0" y="300514"/>
                </a:lnTo>
                <a:lnTo>
                  <a:pt x="8105" y="340660"/>
                </a:lnTo>
                <a:lnTo>
                  <a:pt x="30208" y="373444"/>
                </a:lnTo>
                <a:lnTo>
                  <a:pt x="62992" y="395547"/>
                </a:lnTo>
                <a:lnTo>
                  <a:pt x="103138" y="403652"/>
                </a:lnTo>
                <a:lnTo>
                  <a:pt x="207847" y="403652"/>
                </a:lnTo>
                <a:lnTo>
                  <a:pt x="247993" y="395547"/>
                </a:lnTo>
                <a:lnTo>
                  <a:pt x="280776" y="373444"/>
                </a:lnTo>
                <a:lnTo>
                  <a:pt x="302880" y="340660"/>
                </a:lnTo>
                <a:lnTo>
                  <a:pt x="310985" y="300514"/>
                </a:lnTo>
                <a:lnTo>
                  <a:pt x="310985" y="0"/>
                </a:lnTo>
                <a:close/>
              </a:path>
            </a:pathLst>
          </a:custGeom>
          <a:solidFill>
            <a:srgbClr val="000000">
              <a:alpha val="9999"/>
            </a:srgbClr>
          </a:solidFill>
        </p:spPr>
        <p:txBody>
          <a:bodyPr wrap="square" lIns="0" tIns="0" rIns="0" bIns="0" rtlCol="0"/>
          <a:lstStyle/>
          <a:p>
            <a:endParaRPr/>
          </a:p>
        </p:txBody>
      </p:sp>
      <p:sp>
        <p:nvSpPr>
          <p:cNvPr id="24" name="object 24"/>
          <p:cNvSpPr/>
          <p:nvPr/>
        </p:nvSpPr>
        <p:spPr>
          <a:xfrm>
            <a:off x="9311714" y="7680332"/>
            <a:ext cx="311150" cy="403860"/>
          </a:xfrm>
          <a:custGeom>
            <a:avLst/>
            <a:gdLst/>
            <a:ahLst/>
            <a:cxnLst/>
            <a:rect l="l" t="t" r="r" b="b"/>
            <a:pathLst>
              <a:path w="311150" h="403859">
                <a:moveTo>
                  <a:pt x="310985" y="0"/>
                </a:moveTo>
                <a:lnTo>
                  <a:pt x="0" y="0"/>
                </a:lnTo>
                <a:lnTo>
                  <a:pt x="0" y="300503"/>
                </a:lnTo>
                <a:lnTo>
                  <a:pt x="8105" y="340656"/>
                </a:lnTo>
                <a:lnTo>
                  <a:pt x="30208" y="373442"/>
                </a:lnTo>
                <a:lnTo>
                  <a:pt x="62992" y="395547"/>
                </a:lnTo>
                <a:lnTo>
                  <a:pt x="103138" y="403652"/>
                </a:lnTo>
                <a:lnTo>
                  <a:pt x="207847" y="403652"/>
                </a:lnTo>
                <a:lnTo>
                  <a:pt x="247993" y="395547"/>
                </a:lnTo>
                <a:lnTo>
                  <a:pt x="280776" y="373442"/>
                </a:lnTo>
                <a:lnTo>
                  <a:pt x="302880" y="340656"/>
                </a:lnTo>
                <a:lnTo>
                  <a:pt x="310985" y="300503"/>
                </a:lnTo>
                <a:lnTo>
                  <a:pt x="310985" y="0"/>
                </a:lnTo>
                <a:close/>
              </a:path>
            </a:pathLst>
          </a:custGeom>
          <a:solidFill>
            <a:srgbClr val="FDA57D"/>
          </a:solidFill>
        </p:spPr>
        <p:txBody>
          <a:bodyPr wrap="square" lIns="0" tIns="0" rIns="0" bIns="0" rtlCol="0"/>
          <a:lstStyle/>
          <a:p>
            <a:endParaRPr/>
          </a:p>
        </p:txBody>
      </p:sp>
      <p:sp>
        <p:nvSpPr>
          <p:cNvPr id="25" name="object 25"/>
          <p:cNvSpPr/>
          <p:nvPr/>
        </p:nvSpPr>
        <p:spPr>
          <a:xfrm>
            <a:off x="9312553" y="7687762"/>
            <a:ext cx="311150" cy="66040"/>
          </a:xfrm>
          <a:custGeom>
            <a:avLst/>
            <a:gdLst/>
            <a:ahLst/>
            <a:cxnLst/>
            <a:rect l="l" t="t" r="r" b="b"/>
            <a:pathLst>
              <a:path w="311150" h="66040">
                <a:moveTo>
                  <a:pt x="310566" y="0"/>
                </a:moveTo>
                <a:lnTo>
                  <a:pt x="0" y="0"/>
                </a:lnTo>
                <a:lnTo>
                  <a:pt x="0" y="37276"/>
                </a:lnTo>
                <a:lnTo>
                  <a:pt x="50794" y="52881"/>
                </a:lnTo>
                <a:lnTo>
                  <a:pt x="102715" y="62302"/>
                </a:lnTo>
                <a:lnTo>
                  <a:pt x="155208" y="65538"/>
                </a:lnTo>
                <a:lnTo>
                  <a:pt x="207718" y="62587"/>
                </a:lnTo>
                <a:lnTo>
                  <a:pt x="259689" y="53446"/>
                </a:lnTo>
                <a:lnTo>
                  <a:pt x="310566" y="38114"/>
                </a:lnTo>
                <a:lnTo>
                  <a:pt x="310566" y="0"/>
                </a:lnTo>
                <a:close/>
              </a:path>
            </a:pathLst>
          </a:custGeom>
          <a:solidFill>
            <a:srgbClr val="000000">
              <a:alpha val="9999"/>
            </a:srgbClr>
          </a:solidFill>
        </p:spPr>
        <p:txBody>
          <a:bodyPr wrap="square" lIns="0" tIns="0" rIns="0" bIns="0" rtlCol="0"/>
          <a:lstStyle/>
          <a:p>
            <a:endParaRPr/>
          </a:p>
        </p:txBody>
      </p:sp>
      <p:sp>
        <p:nvSpPr>
          <p:cNvPr id="26" name="object 26"/>
          <p:cNvSpPr/>
          <p:nvPr/>
        </p:nvSpPr>
        <p:spPr>
          <a:xfrm>
            <a:off x="9023139" y="6855638"/>
            <a:ext cx="890269" cy="890269"/>
          </a:xfrm>
          <a:custGeom>
            <a:avLst/>
            <a:gdLst/>
            <a:ahLst/>
            <a:cxnLst/>
            <a:rect l="l" t="t" r="r" b="b"/>
            <a:pathLst>
              <a:path w="890270" h="890270">
                <a:moveTo>
                  <a:pt x="445117" y="0"/>
                </a:moveTo>
                <a:lnTo>
                  <a:pt x="396616" y="2611"/>
                </a:lnTo>
                <a:lnTo>
                  <a:pt x="349628" y="10266"/>
                </a:lnTo>
                <a:lnTo>
                  <a:pt x="304424" y="22692"/>
                </a:lnTo>
                <a:lnTo>
                  <a:pt x="261276" y="39617"/>
                </a:lnTo>
                <a:lnTo>
                  <a:pt x="220456" y="60771"/>
                </a:lnTo>
                <a:lnTo>
                  <a:pt x="182235" y="85881"/>
                </a:lnTo>
                <a:lnTo>
                  <a:pt x="146884" y="114676"/>
                </a:lnTo>
                <a:lnTo>
                  <a:pt x="114675" y="146886"/>
                </a:lnTo>
                <a:lnTo>
                  <a:pt x="85880" y="182237"/>
                </a:lnTo>
                <a:lnTo>
                  <a:pt x="60770" y="220459"/>
                </a:lnTo>
                <a:lnTo>
                  <a:pt x="39617" y="261280"/>
                </a:lnTo>
                <a:lnTo>
                  <a:pt x="22692" y="304429"/>
                </a:lnTo>
                <a:lnTo>
                  <a:pt x="10266" y="349634"/>
                </a:lnTo>
                <a:lnTo>
                  <a:pt x="2611" y="396624"/>
                </a:lnTo>
                <a:lnTo>
                  <a:pt x="0" y="445127"/>
                </a:lnTo>
                <a:lnTo>
                  <a:pt x="2611" y="493627"/>
                </a:lnTo>
                <a:lnTo>
                  <a:pt x="10266" y="540613"/>
                </a:lnTo>
                <a:lnTo>
                  <a:pt x="22692" y="585816"/>
                </a:lnTo>
                <a:lnTo>
                  <a:pt x="39617" y="628964"/>
                </a:lnTo>
                <a:lnTo>
                  <a:pt x="60770" y="669784"/>
                </a:lnTo>
                <a:lnTo>
                  <a:pt x="85880" y="708005"/>
                </a:lnTo>
                <a:lnTo>
                  <a:pt x="114675" y="743356"/>
                </a:lnTo>
                <a:lnTo>
                  <a:pt x="146884" y="775565"/>
                </a:lnTo>
                <a:lnTo>
                  <a:pt x="182235" y="804361"/>
                </a:lnTo>
                <a:lnTo>
                  <a:pt x="220456" y="829472"/>
                </a:lnTo>
                <a:lnTo>
                  <a:pt x="261276" y="850626"/>
                </a:lnTo>
                <a:lnTo>
                  <a:pt x="304424" y="867552"/>
                </a:lnTo>
                <a:lnTo>
                  <a:pt x="349628" y="879978"/>
                </a:lnTo>
                <a:lnTo>
                  <a:pt x="396616" y="887633"/>
                </a:lnTo>
                <a:lnTo>
                  <a:pt x="445117" y="890245"/>
                </a:lnTo>
                <a:lnTo>
                  <a:pt x="493618" y="887633"/>
                </a:lnTo>
                <a:lnTo>
                  <a:pt x="540606" y="879978"/>
                </a:lnTo>
                <a:lnTo>
                  <a:pt x="585810" y="867552"/>
                </a:lnTo>
                <a:lnTo>
                  <a:pt x="628958" y="850626"/>
                </a:lnTo>
                <a:lnTo>
                  <a:pt x="669778" y="829472"/>
                </a:lnTo>
                <a:lnTo>
                  <a:pt x="707999" y="804361"/>
                </a:lnTo>
                <a:lnTo>
                  <a:pt x="743350" y="775565"/>
                </a:lnTo>
                <a:lnTo>
                  <a:pt x="775558" y="743356"/>
                </a:lnTo>
                <a:lnTo>
                  <a:pt x="804353" y="708005"/>
                </a:lnTo>
                <a:lnTo>
                  <a:pt x="829463" y="669784"/>
                </a:lnTo>
                <a:lnTo>
                  <a:pt x="850617" y="628964"/>
                </a:lnTo>
                <a:lnTo>
                  <a:pt x="867542" y="585816"/>
                </a:lnTo>
                <a:lnTo>
                  <a:pt x="879968" y="540613"/>
                </a:lnTo>
                <a:lnTo>
                  <a:pt x="887622" y="493627"/>
                </a:lnTo>
                <a:lnTo>
                  <a:pt x="890234" y="445127"/>
                </a:lnTo>
                <a:lnTo>
                  <a:pt x="887622" y="396624"/>
                </a:lnTo>
                <a:lnTo>
                  <a:pt x="879968" y="349634"/>
                </a:lnTo>
                <a:lnTo>
                  <a:pt x="867542" y="304429"/>
                </a:lnTo>
                <a:lnTo>
                  <a:pt x="850617" y="261280"/>
                </a:lnTo>
                <a:lnTo>
                  <a:pt x="829463" y="220459"/>
                </a:lnTo>
                <a:lnTo>
                  <a:pt x="804353" y="182237"/>
                </a:lnTo>
                <a:lnTo>
                  <a:pt x="775558" y="146886"/>
                </a:lnTo>
                <a:lnTo>
                  <a:pt x="743350" y="114676"/>
                </a:lnTo>
                <a:lnTo>
                  <a:pt x="707999" y="85881"/>
                </a:lnTo>
                <a:lnTo>
                  <a:pt x="669778" y="60771"/>
                </a:lnTo>
                <a:lnTo>
                  <a:pt x="628958" y="39617"/>
                </a:lnTo>
                <a:lnTo>
                  <a:pt x="585810" y="22692"/>
                </a:lnTo>
                <a:lnTo>
                  <a:pt x="540606" y="10266"/>
                </a:lnTo>
                <a:lnTo>
                  <a:pt x="493618" y="2611"/>
                </a:lnTo>
                <a:lnTo>
                  <a:pt x="445117" y="0"/>
                </a:lnTo>
                <a:close/>
              </a:path>
            </a:pathLst>
          </a:custGeom>
          <a:solidFill>
            <a:srgbClr val="FDA57D"/>
          </a:solidFill>
        </p:spPr>
        <p:txBody>
          <a:bodyPr wrap="square" lIns="0" tIns="0" rIns="0" bIns="0" rtlCol="0"/>
          <a:lstStyle/>
          <a:p>
            <a:endParaRPr/>
          </a:p>
        </p:txBody>
      </p:sp>
      <p:sp>
        <p:nvSpPr>
          <p:cNvPr id="27" name="object 27"/>
          <p:cNvSpPr/>
          <p:nvPr/>
        </p:nvSpPr>
        <p:spPr>
          <a:xfrm>
            <a:off x="9042825" y="6810826"/>
            <a:ext cx="848994" cy="321310"/>
          </a:xfrm>
          <a:custGeom>
            <a:avLst/>
            <a:gdLst/>
            <a:ahLst/>
            <a:cxnLst/>
            <a:rect l="l" t="t" r="r" b="b"/>
            <a:pathLst>
              <a:path w="848995" h="321309">
                <a:moveTo>
                  <a:pt x="455483" y="0"/>
                </a:moveTo>
                <a:lnTo>
                  <a:pt x="248964" y="59361"/>
                </a:lnTo>
                <a:lnTo>
                  <a:pt x="107431" y="168620"/>
                </a:lnTo>
                <a:lnTo>
                  <a:pt x="26052" y="273776"/>
                </a:lnTo>
                <a:lnTo>
                  <a:pt x="0" y="320827"/>
                </a:lnTo>
                <a:lnTo>
                  <a:pt x="848769" y="320827"/>
                </a:lnTo>
                <a:lnTo>
                  <a:pt x="832435" y="267621"/>
                </a:lnTo>
                <a:lnTo>
                  <a:pt x="772437" y="152207"/>
                </a:lnTo>
                <a:lnTo>
                  <a:pt x="652283" y="40896"/>
                </a:lnTo>
                <a:lnTo>
                  <a:pt x="455483" y="0"/>
                </a:lnTo>
                <a:close/>
              </a:path>
            </a:pathLst>
          </a:custGeom>
          <a:solidFill>
            <a:srgbClr val="333333"/>
          </a:solidFill>
        </p:spPr>
        <p:txBody>
          <a:bodyPr wrap="square" lIns="0" tIns="0" rIns="0" bIns="0" rtlCol="0"/>
          <a:lstStyle/>
          <a:p>
            <a:endParaRPr/>
          </a:p>
        </p:txBody>
      </p:sp>
      <p:sp>
        <p:nvSpPr>
          <p:cNvPr id="28" name="object 28"/>
          <p:cNvSpPr/>
          <p:nvPr/>
        </p:nvSpPr>
        <p:spPr>
          <a:xfrm>
            <a:off x="8991096" y="7204214"/>
            <a:ext cx="82719" cy="155178"/>
          </a:xfrm>
          <a:prstGeom prst="rect">
            <a:avLst/>
          </a:prstGeom>
          <a:blipFill>
            <a:blip r:embed="rId4" cstate="print"/>
            <a:stretch>
              <a:fillRect/>
            </a:stretch>
          </a:blipFill>
        </p:spPr>
        <p:txBody>
          <a:bodyPr wrap="square" lIns="0" tIns="0" rIns="0" bIns="0" rtlCol="0"/>
          <a:lstStyle/>
          <a:p>
            <a:endParaRPr/>
          </a:p>
        </p:txBody>
      </p:sp>
      <p:sp>
        <p:nvSpPr>
          <p:cNvPr id="29" name="object 29"/>
          <p:cNvSpPr/>
          <p:nvPr/>
        </p:nvSpPr>
        <p:spPr>
          <a:xfrm>
            <a:off x="9860497" y="7204214"/>
            <a:ext cx="82719" cy="155178"/>
          </a:xfrm>
          <a:prstGeom prst="rect">
            <a:avLst/>
          </a:prstGeom>
          <a:blipFill>
            <a:blip r:embed="rId5" cstate="print"/>
            <a:stretch>
              <a:fillRect/>
            </a:stretch>
          </a:blipFill>
        </p:spPr>
        <p:txBody>
          <a:bodyPr wrap="square" lIns="0" tIns="0" rIns="0" bIns="0" rtlCol="0"/>
          <a:lstStyle/>
          <a:p>
            <a:endParaRPr/>
          </a:p>
        </p:txBody>
      </p:sp>
      <p:sp>
        <p:nvSpPr>
          <p:cNvPr id="30" name="object 30"/>
          <p:cNvSpPr/>
          <p:nvPr/>
        </p:nvSpPr>
        <p:spPr>
          <a:xfrm>
            <a:off x="9042825" y="6822340"/>
            <a:ext cx="848994" cy="321310"/>
          </a:xfrm>
          <a:custGeom>
            <a:avLst/>
            <a:gdLst/>
            <a:ahLst/>
            <a:cxnLst/>
            <a:rect l="l" t="t" r="r" b="b"/>
            <a:pathLst>
              <a:path w="848995" h="321309">
                <a:moveTo>
                  <a:pt x="455483" y="0"/>
                </a:moveTo>
                <a:lnTo>
                  <a:pt x="248964" y="59361"/>
                </a:lnTo>
                <a:lnTo>
                  <a:pt x="107431" y="168620"/>
                </a:lnTo>
                <a:lnTo>
                  <a:pt x="26052" y="273776"/>
                </a:lnTo>
                <a:lnTo>
                  <a:pt x="0" y="320827"/>
                </a:lnTo>
                <a:lnTo>
                  <a:pt x="848769" y="320827"/>
                </a:lnTo>
                <a:lnTo>
                  <a:pt x="832435" y="267622"/>
                </a:lnTo>
                <a:lnTo>
                  <a:pt x="772437" y="152211"/>
                </a:lnTo>
                <a:lnTo>
                  <a:pt x="652283" y="40901"/>
                </a:lnTo>
                <a:lnTo>
                  <a:pt x="455483" y="0"/>
                </a:lnTo>
                <a:close/>
              </a:path>
            </a:pathLst>
          </a:custGeom>
          <a:solidFill>
            <a:srgbClr val="000000">
              <a:alpha val="9999"/>
            </a:srgbClr>
          </a:solidFill>
        </p:spPr>
        <p:txBody>
          <a:bodyPr wrap="square" lIns="0" tIns="0" rIns="0" bIns="0" rtlCol="0"/>
          <a:lstStyle/>
          <a:p>
            <a:endParaRPr/>
          </a:p>
        </p:txBody>
      </p:sp>
      <p:sp>
        <p:nvSpPr>
          <p:cNvPr id="31" name="object 31"/>
          <p:cNvSpPr/>
          <p:nvPr/>
        </p:nvSpPr>
        <p:spPr>
          <a:xfrm>
            <a:off x="9653486" y="3449790"/>
            <a:ext cx="2070094" cy="2077057"/>
          </a:xfrm>
          <a:prstGeom prst="rect">
            <a:avLst/>
          </a:prstGeom>
          <a:blipFill>
            <a:blip r:embed="rId6" cstate="print"/>
            <a:stretch>
              <a:fillRect/>
            </a:stretch>
          </a:blipFill>
        </p:spPr>
        <p:txBody>
          <a:bodyPr wrap="square" lIns="0" tIns="0" rIns="0" bIns="0" rtlCol="0"/>
          <a:lstStyle/>
          <a:p>
            <a:endParaRPr/>
          </a:p>
        </p:txBody>
      </p:sp>
      <p:sp>
        <p:nvSpPr>
          <p:cNvPr id="32" name="object 32"/>
          <p:cNvSpPr/>
          <p:nvPr/>
        </p:nvSpPr>
        <p:spPr>
          <a:xfrm>
            <a:off x="9684480" y="3481257"/>
            <a:ext cx="2008505" cy="2008505"/>
          </a:xfrm>
          <a:custGeom>
            <a:avLst/>
            <a:gdLst/>
            <a:ahLst/>
            <a:cxnLst/>
            <a:rect l="l" t="t" r="r" b="b"/>
            <a:pathLst>
              <a:path w="2008504" h="2008504">
                <a:moveTo>
                  <a:pt x="1004053" y="0"/>
                </a:moveTo>
                <a:lnTo>
                  <a:pt x="955406" y="1157"/>
                </a:lnTo>
                <a:lnTo>
                  <a:pt x="907357" y="4596"/>
                </a:lnTo>
                <a:lnTo>
                  <a:pt x="859957" y="10262"/>
                </a:lnTo>
                <a:lnTo>
                  <a:pt x="813261" y="18104"/>
                </a:lnTo>
                <a:lnTo>
                  <a:pt x="767320" y="28069"/>
                </a:lnTo>
                <a:lnTo>
                  <a:pt x="722186" y="40103"/>
                </a:lnTo>
                <a:lnTo>
                  <a:pt x="677913" y="54156"/>
                </a:lnTo>
                <a:lnTo>
                  <a:pt x="634554" y="70173"/>
                </a:lnTo>
                <a:lnTo>
                  <a:pt x="592159" y="88103"/>
                </a:lnTo>
                <a:lnTo>
                  <a:pt x="550784" y="107893"/>
                </a:lnTo>
                <a:lnTo>
                  <a:pt x="510478" y="129490"/>
                </a:lnTo>
                <a:lnTo>
                  <a:pt x="471297" y="152841"/>
                </a:lnTo>
                <a:lnTo>
                  <a:pt x="433291" y="177895"/>
                </a:lnTo>
                <a:lnTo>
                  <a:pt x="396515" y="204598"/>
                </a:lnTo>
                <a:lnTo>
                  <a:pt x="361019" y="232898"/>
                </a:lnTo>
                <a:lnTo>
                  <a:pt x="326857" y="262742"/>
                </a:lnTo>
                <a:lnTo>
                  <a:pt x="294082" y="294078"/>
                </a:lnTo>
                <a:lnTo>
                  <a:pt x="262746" y="326853"/>
                </a:lnTo>
                <a:lnTo>
                  <a:pt x="232901" y="361015"/>
                </a:lnTo>
                <a:lnTo>
                  <a:pt x="204601" y="396510"/>
                </a:lnTo>
                <a:lnTo>
                  <a:pt x="177898" y="433287"/>
                </a:lnTo>
                <a:lnTo>
                  <a:pt x="152844" y="471292"/>
                </a:lnTo>
                <a:lnTo>
                  <a:pt x="129492" y="510474"/>
                </a:lnTo>
                <a:lnTo>
                  <a:pt x="107895" y="550779"/>
                </a:lnTo>
                <a:lnTo>
                  <a:pt x="88105" y="592155"/>
                </a:lnTo>
                <a:lnTo>
                  <a:pt x="70175" y="634549"/>
                </a:lnTo>
                <a:lnTo>
                  <a:pt x="54157" y="677909"/>
                </a:lnTo>
                <a:lnTo>
                  <a:pt x="40104" y="722183"/>
                </a:lnTo>
                <a:lnTo>
                  <a:pt x="28069" y="767316"/>
                </a:lnTo>
                <a:lnTo>
                  <a:pt x="18104" y="813258"/>
                </a:lnTo>
                <a:lnTo>
                  <a:pt x="10262" y="859955"/>
                </a:lnTo>
                <a:lnTo>
                  <a:pt x="4596" y="907355"/>
                </a:lnTo>
                <a:lnTo>
                  <a:pt x="1157" y="955405"/>
                </a:lnTo>
                <a:lnTo>
                  <a:pt x="0" y="1004053"/>
                </a:lnTo>
                <a:lnTo>
                  <a:pt x="1157" y="1052699"/>
                </a:lnTo>
                <a:lnTo>
                  <a:pt x="4596" y="1100749"/>
                </a:lnTo>
                <a:lnTo>
                  <a:pt x="10262" y="1148148"/>
                </a:lnTo>
                <a:lnTo>
                  <a:pt x="18104" y="1194845"/>
                </a:lnTo>
                <a:lnTo>
                  <a:pt x="28069" y="1240786"/>
                </a:lnTo>
                <a:lnTo>
                  <a:pt x="40104" y="1285919"/>
                </a:lnTo>
                <a:lnTo>
                  <a:pt x="54157" y="1330192"/>
                </a:lnTo>
                <a:lnTo>
                  <a:pt x="70175" y="1373552"/>
                </a:lnTo>
                <a:lnTo>
                  <a:pt x="88105" y="1415946"/>
                </a:lnTo>
                <a:lnTo>
                  <a:pt x="107895" y="1457322"/>
                </a:lnTo>
                <a:lnTo>
                  <a:pt x="129492" y="1497627"/>
                </a:lnTo>
                <a:lnTo>
                  <a:pt x="152844" y="1536808"/>
                </a:lnTo>
                <a:lnTo>
                  <a:pt x="177898" y="1574814"/>
                </a:lnTo>
                <a:lnTo>
                  <a:pt x="204601" y="1611591"/>
                </a:lnTo>
                <a:lnTo>
                  <a:pt x="232901" y="1647086"/>
                </a:lnTo>
                <a:lnTo>
                  <a:pt x="262746" y="1681248"/>
                </a:lnTo>
                <a:lnTo>
                  <a:pt x="294082" y="1714023"/>
                </a:lnTo>
                <a:lnTo>
                  <a:pt x="326857" y="1745359"/>
                </a:lnTo>
                <a:lnTo>
                  <a:pt x="361019" y="1775204"/>
                </a:lnTo>
                <a:lnTo>
                  <a:pt x="396515" y="1803504"/>
                </a:lnTo>
                <a:lnTo>
                  <a:pt x="433291" y="1830208"/>
                </a:lnTo>
                <a:lnTo>
                  <a:pt x="471297" y="1855262"/>
                </a:lnTo>
                <a:lnTo>
                  <a:pt x="510478" y="1878613"/>
                </a:lnTo>
                <a:lnTo>
                  <a:pt x="550784" y="1900211"/>
                </a:lnTo>
                <a:lnTo>
                  <a:pt x="592159" y="1920001"/>
                </a:lnTo>
                <a:lnTo>
                  <a:pt x="634554" y="1937931"/>
                </a:lnTo>
                <a:lnTo>
                  <a:pt x="677913" y="1953949"/>
                </a:lnTo>
                <a:lnTo>
                  <a:pt x="722186" y="1968001"/>
                </a:lnTo>
                <a:lnTo>
                  <a:pt x="767320" y="1980036"/>
                </a:lnTo>
                <a:lnTo>
                  <a:pt x="813261" y="1990001"/>
                </a:lnTo>
                <a:lnTo>
                  <a:pt x="859957" y="1997843"/>
                </a:lnTo>
                <a:lnTo>
                  <a:pt x="907357" y="2003510"/>
                </a:lnTo>
                <a:lnTo>
                  <a:pt x="955406" y="2006948"/>
                </a:lnTo>
                <a:lnTo>
                  <a:pt x="1004053" y="2008106"/>
                </a:lnTo>
                <a:lnTo>
                  <a:pt x="1052700" y="2006948"/>
                </a:lnTo>
                <a:lnTo>
                  <a:pt x="1100750" y="2003510"/>
                </a:lnTo>
                <a:lnTo>
                  <a:pt x="1148150" y="1997843"/>
                </a:lnTo>
                <a:lnTo>
                  <a:pt x="1194847" y="1990001"/>
                </a:lnTo>
                <a:lnTo>
                  <a:pt x="1240789" y="1980036"/>
                </a:lnTo>
                <a:lnTo>
                  <a:pt x="1285923" y="1968001"/>
                </a:lnTo>
                <a:lnTo>
                  <a:pt x="1330196" y="1953949"/>
                </a:lnTo>
                <a:lnTo>
                  <a:pt x="1373556" y="1937931"/>
                </a:lnTo>
                <a:lnTo>
                  <a:pt x="1415951" y="1920001"/>
                </a:lnTo>
                <a:lnTo>
                  <a:pt x="1457326" y="1900211"/>
                </a:lnTo>
                <a:lnTo>
                  <a:pt x="1497632" y="1878613"/>
                </a:lnTo>
                <a:lnTo>
                  <a:pt x="1536813" y="1855262"/>
                </a:lnTo>
                <a:lnTo>
                  <a:pt x="1574819" y="1830208"/>
                </a:lnTo>
                <a:lnTo>
                  <a:pt x="1611595" y="1803504"/>
                </a:lnTo>
                <a:lnTo>
                  <a:pt x="1647091" y="1775204"/>
                </a:lnTo>
                <a:lnTo>
                  <a:pt x="1681252" y="1745359"/>
                </a:lnTo>
                <a:lnTo>
                  <a:pt x="1714027" y="1714023"/>
                </a:lnTo>
                <a:lnTo>
                  <a:pt x="1745363" y="1681248"/>
                </a:lnTo>
                <a:lnTo>
                  <a:pt x="1775207" y="1647086"/>
                </a:lnTo>
                <a:lnTo>
                  <a:pt x="1803507" y="1611591"/>
                </a:lnTo>
                <a:lnTo>
                  <a:pt x="1830210" y="1574814"/>
                </a:lnTo>
                <a:lnTo>
                  <a:pt x="1855264" y="1536808"/>
                </a:lnTo>
                <a:lnTo>
                  <a:pt x="1878616" y="1497627"/>
                </a:lnTo>
                <a:lnTo>
                  <a:pt x="1900213" y="1457322"/>
                </a:lnTo>
                <a:lnTo>
                  <a:pt x="1920002" y="1415946"/>
                </a:lnTo>
                <a:lnTo>
                  <a:pt x="1937932" y="1373552"/>
                </a:lnTo>
                <a:lnTo>
                  <a:pt x="1953950" y="1330192"/>
                </a:lnTo>
                <a:lnTo>
                  <a:pt x="1968002" y="1285919"/>
                </a:lnTo>
                <a:lnTo>
                  <a:pt x="1980037" y="1240786"/>
                </a:lnTo>
                <a:lnTo>
                  <a:pt x="1990001" y="1194845"/>
                </a:lnTo>
                <a:lnTo>
                  <a:pt x="1997843" y="1148148"/>
                </a:lnTo>
                <a:lnTo>
                  <a:pt x="2003510" y="1100749"/>
                </a:lnTo>
                <a:lnTo>
                  <a:pt x="2006948" y="1052699"/>
                </a:lnTo>
                <a:lnTo>
                  <a:pt x="2008106" y="1004053"/>
                </a:lnTo>
                <a:lnTo>
                  <a:pt x="2006948" y="955405"/>
                </a:lnTo>
                <a:lnTo>
                  <a:pt x="2003510" y="907355"/>
                </a:lnTo>
                <a:lnTo>
                  <a:pt x="1997843" y="859955"/>
                </a:lnTo>
                <a:lnTo>
                  <a:pt x="1990001" y="813258"/>
                </a:lnTo>
                <a:lnTo>
                  <a:pt x="1980037" y="767316"/>
                </a:lnTo>
                <a:lnTo>
                  <a:pt x="1968002" y="722183"/>
                </a:lnTo>
                <a:lnTo>
                  <a:pt x="1953950" y="677909"/>
                </a:lnTo>
                <a:lnTo>
                  <a:pt x="1937932" y="634549"/>
                </a:lnTo>
                <a:lnTo>
                  <a:pt x="1920002" y="592155"/>
                </a:lnTo>
                <a:lnTo>
                  <a:pt x="1900213" y="550779"/>
                </a:lnTo>
                <a:lnTo>
                  <a:pt x="1878616" y="510474"/>
                </a:lnTo>
                <a:lnTo>
                  <a:pt x="1855264" y="471292"/>
                </a:lnTo>
                <a:lnTo>
                  <a:pt x="1830210" y="433287"/>
                </a:lnTo>
                <a:lnTo>
                  <a:pt x="1803507" y="396510"/>
                </a:lnTo>
                <a:lnTo>
                  <a:pt x="1775207" y="361015"/>
                </a:lnTo>
                <a:lnTo>
                  <a:pt x="1745363" y="326853"/>
                </a:lnTo>
                <a:lnTo>
                  <a:pt x="1714027" y="294078"/>
                </a:lnTo>
                <a:lnTo>
                  <a:pt x="1681252" y="262742"/>
                </a:lnTo>
                <a:lnTo>
                  <a:pt x="1647091" y="232898"/>
                </a:lnTo>
                <a:lnTo>
                  <a:pt x="1611595" y="204598"/>
                </a:lnTo>
                <a:lnTo>
                  <a:pt x="1574819" y="177895"/>
                </a:lnTo>
                <a:lnTo>
                  <a:pt x="1536813" y="152841"/>
                </a:lnTo>
                <a:lnTo>
                  <a:pt x="1497632" y="129490"/>
                </a:lnTo>
                <a:lnTo>
                  <a:pt x="1457326" y="107893"/>
                </a:lnTo>
                <a:lnTo>
                  <a:pt x="1415951" y="88103"/>
                </a:lnTo>
                <a:lnTo>
                  <a:pt x="1373556" y="70173"/>
                </a:lnTo>
                <a:lnTo>
                  <a:pt x="1330196" y="54156"/>
                </a:lnTo>
                <a:lnTo>
                  <a:pt x="1285923" y="40103"/>
                </a:lnTo>
                <a:lnTo>
                  <a:pt x="1240789" y="28069"/>
                </a:lnTo>
                <a:lnTo>
                  <a:pt x="1194847" y="18104"/>
                </a:lnTo>
                <a:lnTo>
                  <a:pt x="1148150" y="10262"/>
                </a:lnTo>
                <a:lnTo>
                  <a:pt x="1100750" y="4596"/>
                </a:lnTo>
                <a:lnTo>
                  <a:pt x="1052700" y="1157"/>
                </a:lnTo>
                <a:lnTo>
                  <a:pt x="1004053" y="0"/>
                </a:lnTo>
                <a:close/>
              </a:path>
            </a:pathLst>
          </a:custGeom>
          <a:solidFill>
            <a:srgbClr val="F5F5F5"/>
          </a:solidFill>
        </p:spPr>
        <p:txBody>
          <a:bodyPr wrap="square" lIns="0" tIns="0" rIns="0" bIns="0" rtlCol="0"/>
          <a:lstStyle/>
          <a:p>
            <a:endParaRPr/>
          </a:p>
        </p:txBody>
      </p:sp>
      <p:sp>
        <p:nvSpPr>
          <p:cNvPr id="33" name="object 33"/>
          <p:cNvSpPr/>
          <p:nvPr/>
        </p:nvSpPr>
        <p:spPr>
          <a:xfrm>
            <a:off x="6073071" y="3587430"/>
            <a:ext cx="3486804" cy="1935962"/>
          </a:xfrm>
          <a:prstGeom prst="rect">
            <a:avLst/>
          </a:prstGeom>
          <a:blipFill>
            <a:blip r:embed="rId7" cstate="print"/>
            <a:stretch>
              <a:fillRect/>
            </a:stretch>
          </a:blipFill>
        </p:spPr>
        <p:txBody>
          <a:bodyPr wrap="square" lIns="0" tIns="0" rIns="0" bIns="0" rtlCol="0"/>
          <a:lstStyle/>
          <a:p>
            <a:endParaRPr/>
          </a:p>
        </p:txBody>
      </p:sp>
      <p:sp>
        <p:nvSpPr>
          <p:cNvPr id="34" name="object 34"/>
          <p:cNvSpPr/>
          <p:nvPr/>
        </p:nvSpPr>
        <p:spPr>
          <a:xfrm>
            <a:off x="6167309" y="3638632"/>
            <a:ext cx="3298825" cy="1790700"/>
          </a:xfrm>
          <a:custGeom>
            <a:avLst/>
            <a:gdLst/>
            <a:ahLst/>
            <a:cxnLst/>
            <a:rect l="l" t="t" r="r" b="b"/>
            <a:pathLst>
              <a:path w="3298825" h="1790700">
                <a:moveTo>
                  <a:pt x="2638663" y="1413569"/>
                </a:moveTo>
                <a:lnTo>
                  <a:pt x="2355949" y="1413569"/>
                </a:lnTo>
                <a:lnTo>
                  <a:pt x="2360366" y="1459216"/>
                </a:lnTo>
                <a:lnTo>
                  <a:pt x="2391288" y="1566706"/>
                </a:lnTo>
                <a:lnTo>
                  <a:pt x="2475219" y="1691866"/>
                </a:lnTo>
                <a:lnTo>
                  <a:pt x="2638663" y="1790521"/>
                </a:lnTo>
                <a:lnTo>
                  <a:pt x="2625410" y="1758127"/>
                </a:lnTo>
                <a:lnTo>
                  <a:pt x="2603323" y="1672723"/>
                </a:lnTo>
                <a:lnTo>
                  <a:pt x="2598906" y="1551981"/>
                </a:lnTo>
                <a:lnTo>
                  <a:pt x="2638663" y="1413569"/>
                </a:lnTo>
                <a:close/>
              </a:path>
              <a:path w="3298825" h="1790700">
                <a:moveTo>
                  <a:pt x="3298328" y="0"/>
                </a:moveTo>
                <a:lnTo>
                  <a:pt x="0" y="0"/>
                </a:lnTo>
                <a:lnTo>
                  <a:pt x="0" y="1413569"/>
                </a:lnTo>
                <a:lnTo>
                  <a:pt x="3298328" y="1413569"/>
                </a:lnTo>
                <a:lnTo>
                  <a:pt x="3298328" y="0"/>
                </a:lnTo>
                <a:close/>
              </a:path>
            </a:pathLst>
          </a:custGeom>
          <a:solidFill>
            <a:srgbClr val="FFFFFF"/>
          </a:solidFill>
        </p:spPr>
        <p:txBody>
          <a:bodyPr wrap="square" lIns="0" tIns="0" rIns="0" bIns="0" rtlCol="0"/>
          <a:lstStyle/>
          <a:p>
            <a:endParaRPr/>
          </a:p>
        </p:txBody>
      </p:sp>
      <p:sp>
        <p:nvSpPr>
          <p:cNvPr id="35" name="object 35"/>
          <p:cNvSpPr/>
          <p:nvPr/>
        </p:nvSpPr>
        <p:spPr>
          <a:xfrm>
            <a:off x="6450023" y="3921346"/>
            <a:ext cx="1885314" cy="188595"/>
          </a:xfrm>
          <a:custGeom>
            <a:avLst/>
            <a:gdLst/>
            <a:ahLst/>
            <a:cxnLst/>
            <a:rect l="l" t="t" r="r" b="b"/>
            <a:pathLst>
              <a:path w="1885315" h="188595">
                <a:moveTo>
                  <a:pt x="0" y="0"/>
                </a:moveTo>
                <a:lnTo>
                  <a:pt x="1884759" y="0"/>
                </a:lnTo>
                <a:lnTo>
                  <a:pt x="1884759" y="188475"/>
                </a:lnTo>
                <a:lnTo>
                  <a:pt x="0" y="188475"/>
                </a:lnTo>
                <a:lnTo>
                  <a:pt x="0" y="0"/>
                </a:lnTo>
                <a:close/>
              </a:path>
            </a:pathLst>
          </a:custGeom>
          <a:solidFill>
            <a:srgbClr val="092766"/>
          </a:solidFill>
        </p:spPr>
        <p:txBody>
          <a:bodyPr wrap="square" lIns="0" tIns="0" rIns="0" bIns="0" rtlCol="0"/>
          <a:lstStyle/>
          <a:p>
            <a:endParaRPr/>
          </a:p>
        </p:txBody>
      </p:sp>
      <p:sp>
        <p:nvSpPr>
          <p:cNvPr id="36" name="object 36"/>
          <p:cNvSpPr/>
          <p:nvPr/>
        </p:nvSpPr>
        <p:spPr>
          <a:xfrm>
            <a:off x="6450023" y="4204060"/>
            <a:ext cx="2544445" cy="188595"/>
          </a:xfrm>
          <a:custGeom>
            <a:avLst/>
            <a:gdLst/>
            <a:ahLst/>
            <a:cxnLst/>
            <a:rect l="l" t="t" r="r" b="b"/>
            <a:pathLst>
              <a:path w="2544445" h="188595">
                <a:moveTo>
                  <a:pt x="0" y="0"/>
                </a:moveTo>
                <a:lnTo>
                  <a:pt x="2544425" y="0"/>
                </a:lnTo>
                <a:lnTo>
                  <a:pt x="2544425" y="188475"/>
                </a:lnTo>
                <a:lnTo>
                  <a:pt x="0" y="188475"/>
                </a:lnTo>
                <a:lnTo>
                  <a:pt x="0" y="0"/>
                </a:lnTo>
                <a:close/>
              </a:path>
            </a:pathLst>
          </a:custGeom>
          <a:solidFill>
            <a:srgbClr val="092766"/>
          </a:solidFill>
        </p:spPr>
        <p:txBody>
          <a:bodyPr wrap="square" lIns="0" tIns="0" rIns="0" bIns="0" rtlCol="0"/>
          <a:lstStyle/>
          <a:p>
            <a:endParaRPr/>
          </a:p>
        </p:txBody>
      </p:sp>
      <p:sp>
        <p:nvSpPr>
          <p:cNvPr id="37" name="object 37"/>
          <p:cNvSpPr/>
          <p:nvPr/>
        </p:nvSpPr>
        <p:spPr>
          <a:xfrm>
            <a:off x="6450023" y="4486774"/>
            <a:ext cx="2261870" cy="188595"/>
          </a:xfrm>
          <a:custGeom>
            <a:avLst/>
            <a:gdLst/>
            <a:ahLst/>
            <a:cxnLst/>
            <a:rect l="l" t="t" r="r" b="b"/>
            <a:pathLst>
              <a:path w="2261870" h="188595">
                <a:moveTo>
                  <a:pt x="0" y="0"/>
                </a:moveTo>
                <a:lnTo>
                  <a:pt x="2261711" y="0"/>
                </a:lnTo>
                <a:lnTo>
                  <a:pt x="2261711" y="188475"/>
                </a:lnTo>
                <a:lnTo>
                  <a:pt x="0" y="188475"/>
                </a:lnTo>
                <a:lnTo>
                  <a:pt x="0" y="0"/>
                </a:lnTo>
                <a:close/>
              </a:path>
            </a:pathLst>
          </a:custGeom>
          <a:solidFill>
            <a:srgbClr val="092766"/>
          </a:solidFill>
        </p:spPr>
        <p:txBody>
          <a:bodyPr wrap="square" lIns="0" tIns="0" rIns="0" bIns="0" rtlCol="0"/>
          <a:lstStyle/>
          <a:p>
            <a:endParaRPr/>
          </a:p>
        </p:txBody>
      </p:sp>
      <p:sp>
        <p:nvSpPr>
          <p:cNvPr id="38" name="object 38"/>
          <p:cNvSpPr/>
          <p:nvPr/>
        </p:nvSpPr>
        <p:spPr>
          <a:xfrm>
            <a:off x="10596495" y="5919756"/>
            <a:ext cx="3486805" cy="2803789"/>
          </a:xfrm>
          <a:prstGeom prst="rect">
            <a:avLst/>
          </a:prstGeom>
          <a:blipFill>
            <a:blip r:embed="rId8" cstate="print"/>
            <a:stretch>
              <a:fillRect/>
            </a:stretch>
          </a:blipFill>
        </p:spPr>
        <p:txBody>
          <a:bodyPr wrap="square" lIns="0" tIns="0" rIns="0" bIns="0" rtlCol="0"/>
          <a:lstStyle/>
          <a:p>
            <a:endParaRPr/>
          </a:p>
        </p:txBody>
      </p:sp>
      <p:sp>
        <p:nvSpPr>
          <p:cNvPr id="39" name="object 39"/>
          <p:cNvSpPr/>
          <p:nvPr/>
        </p:nvSpPr>
        <p:spPr>
          <a:xfrm>
            <a:off x="10690731" y="5970960"/>
            <a:ext cx="3298825" cy="2658745"/>
          </a:xfrm>
          <a:custGeom>
            <a:avLst/>
            <a:gdLst/>
            <a:ahLst/>
            <a:cxnLst/>
            <a:rect l="l" t="t" r="r" b="b"/>
            <a:pathLst>
              <a:path w="3298825" h="2658745">
                <a:moveTo>
                  <a:pt x="942379" y="2281396"/>
                </a:moveTo>
                <a:lnTo>
                  <a:pt x="659665" y="2281396"/>
                </a:lnTo>
                <a:lnTo>
                  <a:pt x="699422" y="2419808"/>
                </a:lnTo>
                <a:lnTo>
                  <a:pt x="695005" y="2540550"/>
                </a:lnTo>
                <a:lnTo>
                  <a:pt x="672917" y="2625954"/>
                </a:lnTo>
                <a:lnTo>
                  <a:pt x="659665" y="2658348"/>
                </a:lnTo>
                <a:lnTo>
                  <a:pt x="823109" y="2559693"/>
                </a:lnTo>
                <a:lnTo>
                  <a:pt x="907040" y="2434533"/>
                </a:lnTo>
                <a:lnTo>
                  <a:pt x="937962" y="2327043"/>
                </a:lnTo>
                <a:lnTo>
                  <a:pt x="942379" y="2281396"/>
                </a:lnTo>
                <a:close/>
              </a:path>
              <a:path w="3298825" h="2658745">
                <a:moveTo>
                  <a:pt x="3298328" y="0"/>
                </a:moveTo>
                <a:lnTo>
                  <a:pt x="0" y="0"/>
                </a:lnTo>
                <a:lnTo>
                  <a:pt x="0" y="2281396"/>
                </a:lnTo>
                <a:lnTo>
                  <a:pt x="3298328" y="2281396"/>
                </a:lnTo>
                <a:lnTo>
                  <a:pt x="3298328" y="0"/>
                </a:lnTo>
                <a:close/>
              </a:path>
            </a:pathLst>
          </a:custGeom>
          <a:solidFill>
            <a:srgbClr val="FFFFFF"/>
          </a:solidFill>
        </p:spPr>
        <p:txBody>
          <a:bodyPr wrap="square" lIns="0" tIns="0" rIns="0" bIns="0" rtlCol="0"/>
          <a:lstStyle/>
          <a:p>
            <a:endParaRPr/>
          </a:p>
        </p:txBody>
      </p:sp>
      <p:sp>
        <p:nvSpPr>
          <p:cNvPr id="40" name="object 40"/>
          <p:cNvSpPr/>
          <p:nvPr/>
        </p:nvSpPr>
        <p:spPr>
          <a:xfrm>
            <a:off x="6915977" y="9408090"/>
            <a:ext cx="0" cy="178435"/>
          </a:xfrm>
          <a:custGeom>
            <a:avLst/>
            <a:gdLst/>
            <a:ahLst/>
            <a:cxnLst/>
            <a:rect l="l" t="t" r="r" b="b"/>
            <a:pathLst>
              <a:path h="178434">
                <a:moveTo>
                  <a:pt x="0" y="0"/>
                </a:moveTo>
                <a:lnTo>
                  <a:pt x="0" y="178005"/>
                </a:lnTo>
              </a:path>
            </a:pathLst>
          </a:custGeom>
          <a:ln w="31412">
            <a:solidFill>
              <a:srgbClr val="47E6B1"/>
            </a:solidFill>
          </a:ln>
        </p:spPr>
        <p:txBody>
          <a:bodyPr wrap="square" lIns="0" tIns="0" rIns="0" bIns="0" rtlCol="0"/>
          <a:lstStyle/>
          <a:p>
            <a:endParaRPr/>
          </a:p>
        </p:txBody>
      </p:sp>
      <p:sp>
        <p:nvSpPr>
          <p:cNvPr id="41" name="object 41"/>
          <p:cNvSpPr/>
          <p:nvPr/>
        </p:nvSpPr>
        <p:spPr>
          <a:xfrm>
            <a:off x="6826975" y="9497093"/>
            <a:ext cx="178435" cy="0"/>
          </a:xfrm>
          <a:custGeom>
            <a:avLst/>
            <a:gdLst/>
            <a:ahLst/>
            <a:cxnLst/>
            <a:rect l="l" t="t" r="r" b="b"/>
            <a:pathLst>
              <a:path w="178434">
                <a:moveTo>
                  <a:pt x="0" y="0"/>
                </a:moveTo>
                <a:lnTo>
                  <a:pt x="178005" y="0"/>
                </a:lnTo>
              </a:path>
            </a:pathLst>
          </a:custGeom>
          <a:ln w="31412">
            <a:solidFill>
              <a:srgbClr val="47E6B1"/>
            </a:solidFill>
          </a:ln>
        </p:spPr>
        <p:txBody>
          <a:bodyPr wrap="square" lIns="0" tIns="0" rIns="0" bIns="0" rtlCol="0"/>
          <a:lstStyle/>
          <a:p>
            <a:endParaRPr/>
          </a:p>
        </p:txBody>
      </p:sp>
      <p:sp>
        <p:nvSpPr>
          <p:cNvPr id="42" name="object 42"/>
          <p:cNvSpPr/>
          <p:nvPr/>
        </p:nvSpPr>
        <p:spPr>
          <a:xfrm>
            <a:off x="12664494" y="3942288"/>
            <a:ext cx="0" cy="178435"/>
          </a:xfrm>
          <a:custGeom>
            <a:avLst/>
            <a:gdLst/>
            <a:ahLst/>
            <a:cxnLst/>
            <a:rect l="l" t="t" r="r" b="b"/>
            <a:pathLst>
              <a:path h="178435">
                <a:moveTo>
                  <a:pt x="0" y="0"/>
                </a:moveTo>
                <a:lnTo>
                  <a:pt x="0" y="178005"/>
                </a:lnTo>
              </a:path>
            </a:pathLst>
          </a:custGeom>
          <a:ln w="31412">
            <a:solidFill>
              <a:srgbClr val="47E6B1"/>
            </a:solidFill>
          </a:ln>
        </p:spPr>
        <p:txBody>
          <a:bodyPr wrap="square" lIns="0" tIns="0" rIns="0" bIns="0" rtlCol="0"/>
          <a:lstStyle/>
          <a:p>
            <a:endParaRPr/>
          </a:p>
        </p:txBody>
      </p:sp>
      <p:sp>
        <p:nvSpPr>
          <p:cNvPr id="43" name="object 43"/>
          <p:cNvSpPr/>
          <p:nvPr/>
        </p:nvSpPr>
        <p:spPr>
          <a:xfrm>
            <a:off x="12575491" y="4031290"/>
            <a:ext cx="178435" cy="0"/>
          </a:xfrm>
          <a:custGeom>
            <a:avLst/>
            <a:gdLst/>
            <a:ahLst/>
            <a:cxnLst/>
            <a:rect l="l" t="t" r="r" b="b"/>
            <a:pathLst>
              <a:path w="178434">
                <a:moveTo>
                  <a:pt x="0" y="0"/>
                </a:moveTo>
                <a:lnTo>
                  <a:pt x="178005" y="0"/>
                </a:lnTo>
              </a:path>
            </a:pathLst>
          </a:custGeom>
          <a:ln w="31412">
            <a:solidFill>
              <a:srgbClr val="47E6B1"/>
            </a:solidFill>
          </a:ln>
        </p:spPr>
        <p:txBody>
          <a:bodyPr wrap="square" lIns="0" tIns="0" rIns="0" bIns="0" rtlCol="0"/>
          <a:lstStyle/>
          <a:p>
            <a:endParaRPr/>
          </a:p>
        </p:txBody>
      </p:sp>
      <p:sp>
        <p:nvSpPr>
          <p:cNvPr id="44" name="object 44"/>
          <p:cNvSpPr/>
          <p:nvPr/>
        </p:nvSpPr>
        <p:spPr>
          <a:xfrm>
            <a:off x="13334631" y="8660720"/>
            <a:ext cx="0" cy="178435"/>
          </a:xfrm>
          <a:custGeom>
            <a:avLst/>
            <a:gdLst/>
            <a:ahLst/>
            <a:cxnLst/>
            <a:rect l="l" t="t" r="r" b="b"/>
            <a:pathLst>
              <a:path h="178434">
                <a:moveTo>
                  <a:pt x="0" y="0"/>
                </a:moveTo>
                <a:lnTo>
                  <a:pt x="0" y="178005"/>
                </a:lnTo>
              </a:path>
            </a:pathLst>
          </a:custGeom>
          <a:ln w="31412">
            <a:solidFill>
              <a:srgbClr val="47E6B1"/>
            </a:solidFill>
          </a:ln>
        </p:spPr>
        <p:txBody>
          <a:bodyPr wrap="square" lIns="0" tIns="0" rIns="0" bIns="0" rtlCol="0"/>
          <a:lstStyle/>
          <a:p>
            <a:endParaRPr/>
          </a:p>
        </p:txBody>
      </p:sp>
      <p:sp>
        <p:nvSpPr>
          <p:cNvPr id="45" name="object 45"/>
          <p:cNvSpPr/>
          <p:nvPr/>
        </p:nvSpPr>
        <p:spPr>
          <a:xfrm>
            <a:off x="13245628" y="8749723"/>
            <a:ext cx="178435" cy="0"/>
          </a:xfrm>
          <a:custGeom>
            <a:avLst/>
            <a:gdLst/>
            <a:ahLst/>
            <a:cxnLst/>
            <a:rect l="l" t="t" r="r" b="b"/>
            <a:pathLst>
              <a:path w="178434">
                <a:moveTo>
                  <a:pt x="0" y="0"/>
                </a:moveTo>
                <a:lnTo>
                  <a:pt x="178005" y="0"/>
                </a:lnTo>
              </a:path>
            </a:pathLst>
          </a:custGeom>
          <a:ln w="31412">
            <a:solidFill>
              <a:srgbClr val="47E6B1"/>
            </a:solidFill>
          </a:ln>
        </p:spPr>
        <p:txBody>
          <a:bodyPr wrap="square" lIns="0" tIns="0" rIns="0" bIns="0" rtlCol="0"/>
          <a:lstStyle/>
          <a:p>
            <a:endParaRPr/>
          </a:p>
        </p:txBody>
      </p:sp>
      <p:sp>
        <p:nvSpPr>
          <p:cNvPr id="46" name="object 46"/>
          <p:cNvSpPr/>
          <p:nvPr/>
        </p:nvSpPr>
        <p:spPr>
          <a:xfrm>
            <a:off x="11355633" y="1931878"/>
            <a:ext cx="0" cy="178435"/>
          </a:xfrm>
          <a:custGeom>
            <a:avLst/>
            <a:gdLst/>
            <a:ahLst/>
            <a:cxnLst/>
            <a:rect l="l" t="t" r="r" b="b"/>
            <a:pathLst>
              <a:path h="178435">
                <a:moveTo>
                  <a:pt x="0" y="0"/>
                </a:moveTo>
                <a:lnTo>
                  <a:pt x="0" y="178005"/>
                </a:lnTo>
              </a:path>
            </a:pathLst>
          </a:custGeom>
          <a:ln w="31412">
            <a:solidFill>
              <a:srgbClr val="47E6B1"/>
            </a:solidFill>
          </a:ln>
        </p:spPr>
        <p:txBody>
          <a:bodyPr wrap="square" lIns="0" tIns="0" rIns="0" bIns="0" rtlCol="0"/>
          <a:lstStyle/>
          <a:p>
            <a:endParaRPr/>
          </a:p>
        </p:txBody>
      </p:sp>
      <p:sp>
        <p:nvSpPr>
          <p:cNvPr id="47" name="object 47"/>
          <p:cNvSpPr/>
          <p:nvPr/>
        </p:nvSpPr>
        <p:spPr>
          <a:xfrm>
            <a:off x="11266630" y="2020880"/>
            <a:ext cx="178435" cy="0"/>
          </a:xfrm>
          <a:custGeom>
            <a:avLst/>
            <a:gdLst/>
            <a:ahLst/>
            <a:cxnLst/>
            <a:rect l="l" t="t" r="r" b="b"/>
            <a:pathLst>
              <a:path w="178434">
                <a:moveTo>
                  <a:pt x="0" y="0"/>
                </a:moveTo>
                <a:lnTo>
                  <a:pt x="178005" y="0"/>
                </a:lnTo>
              </a:path>
            </a:pathLst>
          </a:custGeom>
          <a:ln w="31412">
            <a:solidFill>
              <a:srgbClr val="47E6B1"/>
            </a:solidFill>
          </a:ln>
        </p:spPr>
        <p:txBody>
          <a:bodyPr wrap="square" lIns="0" tIns="0" rIns="0" bIns="0" rtlCol="0"/>
          <a:lstStyle/>
          <a:p>
            <a:endParaRPr/>
          </a:p>
        </p:txBody>
      </p:sp>
      <p:sp>
        <p:nvSpPr>
          <p:cNvPr id="48" name="object 48"/>
          <p:cNvSpPr/>
          <p:nvPr/>
        </p:nvSpPr>
        <p:spPr>
          <a:xfrm>
            <a:off x="8601007" y="9318728"/>
            <a:ext cx="140404" cy="140404"/>
          </a:xfrm>
          <a:prstGeom prst="rect">
            <a:avLst/>
          </a:prstGeom>
          <a:blipFill>
            <a:blip r:embed="rId9" cstate="print"/>
            <a:stretch>
              <a:fillRect/>
            </a:stretch>
          </a:blipFill>
        </p:spPr>
        <p:txBody>
          <a:bodyPr wrap="square" lIns="0" tIns="0" rIns="0" bIns="0" rtlCol="0"/>
          <a:lstStyle/>
          <a:p>
            <a:endParaRPr/>
          </a:p>
        </p:txBody>
      </p:sp>
      <p:sp>
        <p:nvSpPr>
          <p:cNvPr id="49" name="object 49"/>
          <p:cNvSpPr/>
          <p:nvPr/>
        </p:nvSpPr>
        <p:spPr>
          <a:xfrm>
            <a:off x="6498460" y="5995785"/>
            <a:ext cx="140508" cy="141388"/>
          </a:xfrm>
          <a:prstGeom prst="rect">
            <a:avLst/>
          </a:prstGeom>
          <a:blipFill>
            <a:blip r:embed="rId10" cstate="print"/>
            <a:stretch>
              <a:fillRect/>
            </a:stretch>
          </a:blipFill>
        </p:spPr>
        <p:txBody>
          <a:bodyPr wrap="square" lIns="0" tIns="0" rIns="0" bIns="0" rtlCol="0"/>
          <a:lstStyle/>
          <a:p>
            <a:endParaRPr/>
          </a:p>
        </p:txBody>
      </p:sp>
      <p:sp>
        <p:nvSpPr>
          <p:cNvPr id="50" name="object 50"/>
          <p:cNvSpPr/>
          <p:nvPr/>
        </p:nvSpPr>
        <p:spPr>
          <a:xfrm>
            <a:off x="7639787" y="6906752"/>
            <a:ext cx="140508" cy="141388"/>
          </a:xfrm>
          <a:prstGeom prst="rect">
            <a:avLst/>
          </a:prstGeom>
          <a:blipFill>
            <a:blip r:embed="rId11" cstate="print"/>
            <a:stretch>
              <a:fillRect/>
            </a:stretch>
          </a:blipFill>
        </p:spPr>
        <p:txBody>
          <a:bodyPr wrap="square" lIns="0" tIns="0" rIns="0" bIns="0" rtlCol="0"/>
          <a:lstStyle/>
          <a:p>
            <a:endParaRPr/>
          </a:p>
        </p:txBody>
      </p:sp>
      <p:sp>
        <p:nvSpPr>
          <p:cNvPr id="51" name="object 51"/>
          <p:cNvSpPr/>
          <p:nvPr/>
        </p:nvSpPr>
        <p:spPr>
          <a:xfrm>
            <a:off x="14152667" y="9377881"/>
            <a:ext cx="140519" cy="141388"/>
          </a:xfrm>
          <a:prstGeom prst="rect">
            <a:avLst/>
          </a:prstGeom>
          <a:blipFill>
            <a:blip r:embed="rId12" cstate="print"/>
            <a:stretch>
              <a:fillRect/>
            </a:stretch>
          </a:blipFill>
        </p:spPr>
        <p:txBody>
          <a:bodyPr wrap="square" lIns="0" tIns="0" rIns="0" bIns="0" rtlCol="0"/>
          <a:lstStyle/>
          <a:p>
            <a:endParaRPr/>
          </a:p>
        </p:txBody>
      </p:sp>
      <p:sp>
        <p:nvSpPr>
          <p:cNvPr id="52" name="object 52"/>
          <p:cNvSpPr/>
          <p:nvPr/>
        </p:nvSpPr>
        <p:spPr>
          <a:xfrm>
            <a:off x="6020717" y="8769366"/>
            <a:ext cx="125650" cy="125650"/>
          </a:xfrm>
          <a:prstGeom prst="rect">
            <a:avLst/>
          </a:prstGeom>
          <a:blipFill>
            <a:blip r:embed="rId13" cstate="print"/>
            <a:stretch>
              <a:fillRect/>
            </a:stretch>
          </a:blipFill>
        </p:spPr>
        <p:txBody>
          <a:bodyPr wrap="square" lIns="0" tIns="0" rIns="0" bIns="0" rtlCol="0"/>
          <a:lstStyle/>
          <a:p>
            <a:endParaRPr/>
          </a:p>
        </p:txBody>
      </p:sp>
      <p:sp>
        <p:nvSpPr>
          <p:cNvPr id="53" name="object 53"/>
          <p:cNvSpPr/>
          <p:nvPr/>
        </p:nvSpPr>
        <p:spPr>
          <a:xfrm>
            <a:off x="13109506" y="2539189"/>
            <a:ext cx="125650" cy="125650"/>
          </a:xfrm>
          <a:prstGeom prst="rect">
            <a:avLst/>
          </a:prstGeom>
          <a:blipFill>
            <a:blip r:embed="rId14" cstate="print"/>
            <a:stretch>
              <a:fillRect/>
            </a:stretch>
          </a:blipFill>
        </p:spPr>
        <p:txBody>
          <a:bodyPr wrap="square" lIns="0" tIns="0" rIns="0" bIns="0" rtlCol="0"/>
          <a:lstStyle/>
          <a:p>
            <a:endParaRPr/>
          </a:p>
        </p:txBody>
      </p:sp>
      <p:sp>
        <p:nvSpPr>
          <p:cNvPr id="54" name="object 54"/>
          <p:cNvSpPr/>
          <p:nvPr/>
        </p:nvSpPr>
        <p:spPr>
          <a:xfrm>
            <a:off x="7046863" y="2664840"/>
            <a:ext cx="125650" cy="125650"/>
          </a:xfrm>
          <a:prstGeom prst="rect">
            <a:avLst/>
          </a:prstGeom>
          <a:blipFill>
            <a:blip r:embed="rId15" cstate="print"/>
            <a:stretch>
              <a:fillRect/>
            </a:stretch>
          </a:blipFill>
        </p:spPr>
        <p:txBody>
          <a:bodyPr wrap="square" lIns="0" tIns="0" rIns="0" bIns="0" rtlCol="0"/>
          <a:lstStyle/>
          <a:p>
            <a:endParaRPr/>
          </a:p>
        </p:txBody>
      </p:sp>
      <p:sp>
        <p:nvSpPr>
          <p:cNvPr id="55" name="object 55"/>
          <p:cNvSpPr/>
          <p:nvPr/>
        </p:nvSpPr>
        <p:spPr>
          <a:xfrm>
            <a:off x="13172332" y="5491979"/>
            <a:ext cx="125650" cy="125650"/>
          </a:xfrm>
          <a:prstGeom prst="rect">
            <a:avLst/>
          </a:prstGeom>
          <a:blipFill>
            <a:blip r:embed="rId16" cstate="print"/>
            <a:stretch>
              <a:fillRect/>
            </a:stretch>
          </a:blipFill>
        </p:spPr>
        <p:txBody>
          <a:bodyPr wrap="square" lIns="0" tIns="0" rIns="0" bIns="0" rtlCol="0"/>
          <a:lstStyle/>
          <a:p>
            <a:endParaRPr/>
          </a:p>
        </p:txBody>
      </p:sp>
      <p:sp>
        <p:nvSpPr>
          <p:cNvPr id="56" name="object 56"/>
          <p:cNvSpPr/>
          <p:nvPr/>
        </p:nvSpPr>
        <p:spPr>
          <a:xfrm>
            <a:off x="11782217" y="7234073"/>
            <a:ext cx="1750013" cy="748951"/>
          </a:xfrm>
          <a:prstGeom prst="rect">
            <a:avLst/>
          </a:prstGeom>
          <a:blipFill>
            <a:blip r:embed="rId17" cstate="print"/>
            <a:stretch>
              <a:fillRect/>
            </a:stretch>
          </a:blipFill>
        </p:spPr>
        <p:txBody>
          <a:bodyPr wrap="square" lIns="0" tIns="0" rIns="0" bIns="0" rtlCol="0"/>
          <a:lstStyle/>
          <a:p>
            <a:endParaRPr/>
          </a:p>
        </p:txBody>
      </p:sp>
      <p:sp>
        <p:nvSpPr>
          <p:cNvPr id="57" name="object 57"/>
          <p:cNvSpPr/>
          <p:nvPr/>
        </p:nvSpPr>
        <p:spPr>
          <a:xfrm>
            <a:off x="11621415" y="6670613"/>
            <a:ext cx="44280" cy="24669"/>
          </a:xfrm>
          <a:prstGeom prst="rect">
            <a:avLst/>
          </a:prstGeom>
          <a:blipFill>
            <a:blip r:embed="rId18" cstate="print"/>
            <a:stretch>
              <a:fillRect/>
            </a:stretch>
          </a:blipFill>
        </p:spPr>
        <p:txBody>
          <a:bodyPr wrap="square" lIns="0" tIns="0" rIns="0" bIns="0" rtlCol="0"/>
          <a:lstStyle/>
          <a:p>
            <a:endParaRPr/>
          </a:p>
        </p:txBody>
      </p:sp>
      <p:sp>
        <p:nvSpPr>
          <p:cNvPr id="58" name="object 58"/>
          <p:cNvSpPr/>
          <p:nvPr/>
        </p:nvSpPr>
        <p:spPr>
          <a:xfrm>
            <a:off x="11696681" y="6586825"/>
            <a:ext cx="306921" cy="297048"/>
          </a:xfrm>
          <a:prstGeom prst="rect">
            <a:avLst/>
          </a:prstGeom>
          <a:blipFill>
            <a:blip r:embed="rId19" cstate="print"/>
            <a:stretch>
              <a:fillRect/>
            </a:stretch>
          </a:blipFill>
        </p:spPr>
        <p:txBody>
          <a:bodyPr wrap="square" lIns="0" tIns="0" rIns="0" bIns="0" rtlCol="0"/>
          <a:lstStyle/>
          <a:p>
            <a:endParaRPr/>
          </a:p>
        </p:txBody>
      </p:sp>
      <p:sp>
        <p:nvSpPr>
          <p:cNvPr id="59" name="object 59"/>
          <p:cNvSpPr/>
          <p:nvPr/>
        </p:nvSpPr>
        <p:spPr>
          <a:xfrm>
            <a:off x="11639038" y="6631044"/>
            <a:ext cx="172057" cy="113619"/>
          </a:xfrm>
          <a:prstGeom prst="rect">
            <a:avLst/>
          </a:prstGeom>
          <a:blipFill>
            <a:blip r:embed="rId20" cstate="print"/>
            <a:stretch>
              <a:fillRect/>
            </a:stretch>
          </a:blipFill>
        </p:spPr>
        <p:txBody>
          <a:bodyPr wrap="square" lIns="0" tIns="0" rIns="0" bIns="0" rtlCol="0"/>
          <a:lstStyle/>
          <a:p>
            <a:endParaRPr/>
          </a:p>
        </p:txBody>
      </p:sp>
      <p:sp>
        <p:nvSpPr>
          <p:cNvPr id="60" name="object 60"/>
          <p:cNvSpPr/>
          <p:nvPr/>
        </p:nvSpPr>
        <p:spPr>
          <a:xfrm>
            <a:off x="11543738" y="6317493"/>
            <a:ext cx="267315" cy="376815"/>
          </a:xfrm>
          <a:prstGeom prst="rect">
            <a:avLst/>
          </a:prstGeom>
          <a:blipFill>
            <a:blip r:embed="rId21" cstate="print"/>
            <a:stretch>
              <a:fillRect/>
            </a:stretch>
          </a:blipFill>
        </p:spPr>
        <p:txBody>
          <a:bodyPr wrap="square" lIns="0" tIns="0" rIns="0" bIns="0" rtlCol="0"/>
          <a:lstStyle/>
          <a:p>
            <a:endParaRPr/>
          </a:p>
        </p:txBody>
      </p:sp>
      <p:sp>
        <p:nvSpPr>
          <p:cNvPr id="61" name="object 61"/>
          <p:cNvSpPr/>
          <p:nvPr/>
        </p:nvSpPr>
        <p:spPr>
          <a:xfrm>
            <a:off x="11562328" y="6661744"/>
            <a:ext cx="594579" cy="1042825"/>
          </a:xfrm>
          <a:prstGeom prst="rect">
            <a:avLst/>
          </a:prstGeom>
          <a:blipFill>
            <a:blip r:embed="rId22" cstate="print"/>
            <a:stretch>
              <a:fillRect/>
            </a:stretch>
          </a:blipFill>
        </p:spPr>
        <p:txBody>
          <a:bodyPr wrap="square" lIns="0" tIns="0" rIns="0" bIns="0" rtlCol="0"/>
          <a:lstStyle/>
          <a:p>
            <a:endParaRPr/>
          </a:p>
        </p:txBody>
      </p:sp>
      <p:sp>
        <p:nvSpPr>
          <p:cNvPr id="62" name="object 62"/>
          <p:cNvSpPr/>
          <p:nvPr/>
        </p:nvSpPr>
        <p:spPr>
          <a:xfrm>
            <a:off x="11608557" y="6590972"/>
            <a:ext cx="187712" cy="103316"/>
          </a:xfrm>
          <a:prstGeom prst="rect">
            <a:avLst/>
          </a:prstGeom>
          <a:blipFill>
            <a:blip r:embed="rId23" cstate="print"/>
            <a:stretch>
              <a:fillRect/>
            </a:stretch>
          </a:blipFill>
        </p:spPr>
        <p:txBody>
          <a:bodyPr wrap="square" lIns="0" tIns="0" rIns="0" bIns="0" rtlCol="0"/>
          <a:lstStyle/>
          <a:p>
            <a:endParaRPr/>
          </a:p>
        </p:txBody>
      </p:sp>
      <p:sp>
        <p:nvSpPr>
          <p:cNvPr id="63" name="object 63"/>
          <p:cNvSpPr/>
          <p:nvPr/>
        </p:nvSpPr>
        <p:spPr>
          <a:xfrm>
            <a:off x="10987592" y="7616459"/>
            <a:ext cx="345895" cy="162027"/>
          </a:xfrm>
          <a:prstGeom prst="rect">
            <a:avLst/>
          </a:prstGeom>
          <a:blipFill>
            <a:blip r:embed="rId24" cstate="print"/>
            <a:stretch>
              <a:fillRect/>
            </a:stretch>
          </a:blipFill>
        </p:spPr>
        <p:txBody>
          <a:bodyPr wrap="square" lIns="0" tIns="0" rIns="0" bIns="0" rtlCol="0"/>
          <a:lstStyle/>
          <a:p>
            <a:endParaRPr/>
          </a:p>
        </p:txBody>
      </p:sp>
      <p:sp>
        <p:nvSpPr>
          <p:cNvPr id="64" name="object 64"/>
          <p:cNvSpPr/>
          <p:nvPr/>
        </p:nvSpPr>
        <p:spPr>
          <a:xfrm>
            <a:off x="11776028" y="6631682"/>
            <a:ext cx="240945" cy="285310"/>
          </a:xfrm>
          <a:prstGeom prst="rect">
            <a:avLst/>
          </a:prstGeom>
          <a:blipFill>
            <a:blip r:embed="rId25" cstate="print"/>
            <a:stretch>
              <a:fillRect/>
            </a:stretch>
          </a:blipFill>
        </p:spPr>
        <p:txBody>
          <a:bodyPr wrap="square" lIns="0" tIns="0" rIns="0" bIns="0" rtlCol="0"/>
          <a:lstStyle/>
          <a:p>
            <a:endParaRPr/>
          </a:p>
        </p:txBody>
      </p:sp>
      <p:sp>
        <p:nvSpPr>
          <p:cNvPr id="65" name="object 65"/>
          <p:cNvSpPr/>
          <p:nvPr/>
        </p:nvSpPr>
        <p:spPr>
          <a:xfrm>
            <a:off x="11283288" y="6826105"/>
            <a:ext cx="290987" cy="859800"/>
          </a:xfrm>
          <a:prstGeom prst="rect">
            <a:avLst/>
          </a:prstGeom>
          <a:blipFill>
            <a:blip r:embed="rId26" cstate="print"/>
            <a:stretch>
              <a:fillRect/>
            </a:stretch>
          </a:blipFill>
        </p:spPr>
        <p:txBody>
          <a:bodyPr wrap="square" lIns="0" tIns="0" rIns="0" bIns="0" rtlCol="0"/>
          <a:lstStyle/>
          <a:p>
            <a:endParaRPr/>
          </a:p>
        </p:txBody>
      </p:sp>
      <p:sp>
        <p:nvSpPr>
          <p:cNvPr id="66" name="object 66"/>
          <p:cNvSpPr/>
          <p:nvPr/>
        </p:nvSpPr>
        <p:spPr>
          <a:xfrm>
            <a:off x="11523550" y="6769270"/>
            <a:ext cx="132828" cy="442238"/>
          </a:xfrm>
          <a:prstGeom prst="rect">
            <a:avLst/>
          </a:prstGeom>
          <a:blipFill>
            <a:blip r:embed="rId27" cstate="print"/>
            <a:stretch>
              <a:fillRect/>
            </a:stretch>
          </a:blipFill>
        </p:spPr>
        <p:txBody>
          <a:bodyPr wrap="square" lIns="0" tIns="0" rIns="0" bIns="0" rtlCol="0"/>
          <a:lstStyle/>
          <a:p>
            <a:endParaRPr/>
          </a:p>
        </p:txBody>
      </p:sp>
      <p:sp>
        <p:nvSpPr>
          <p:cNvPr id="67" name="object 67"/>
          <p:cNvSpPr/>
          <p:nvPr/>
        </p:nvSpPr>
        <p:spPr>
          <a:xfrm>
            <a:off x="11347418" y="6193905"/>
            <a:ext cx="561505" cy="1037591"/>
          </a:xfrm>
          <a:prstGeom prst="rect">
            <a:avLst/>
          </a:prstGeom>
          <a:blipFill>
            <a:blip r:embed="rId28" cstate="print"/>
            <a:stretch>
              <a:fillRect/>
            </a:stretch>
          </a:blipFill>
        </p:spPr>
        <p:txBody>
          <a:bodyPr wrap="square" lIns="0" tIns="0" rIns="0" bIns="0" rtlCol="0"/>
          <a:lstStyle/>
          <a:p>
            <a:endParaRPr/>
          </a:p>
        </p:txBody>
      </p:sp>
      <p:sp>
        <p:nvSpPr>
          <p:cNvPr id="68" name="object 68"/>
          <p:cNvSpPr/>
          <p:nvPr/>
        </p:nvSpPr>
        <p:spPr>
          <a:xfrm>
            <a:off x="11011905" y="6225738"/>
            <a:ext cx="2499108" cy="1729468"/>
          </a:xfrm>
          <a:prstGeom prst="rect">
            <a:avLst/>
          </a:prstGeom>
          <a:blipFill>
            <a:blip r:embed="rId29" cstate="print"/>
            <a:stretch>
              <a:fillRect/>
            </a:stretch>
          </a:blipFill>
        </p:spPr>
        <p:txBody>
          <a:bodyPr wrap="square" lIns="0" tIns="0" rIns="0" bIns="0" rtlCol="0"/>
          <a:lstStyle/>
          <a:p>
            <a:endParaRPr/>
          </a:p>
        </p:txBody>
      </p:sp>
      <p:sp>
        <p:nvSpPr>
          <p:cNvPr id="69" name="object 69"/>
          <p:cNvSpPr/>
          <p:nvPr/>
        </p:nvSpPr>
        <p:spPr>
          <a:xfrm>
            <a:off x="10791095" y="6066370"/>
            <a:ext cx="3090545" cy="2089785"/>
          </a:xfrm>
          <a:custGeom>
            <a:avLst/>
            <a:gdLst/>
            <a:ahLst/>
            <a:cxnLst/>
            <a:rect l="l" t="t" r="r" b="b"/>
            <a:pathLst>
              <a:path w="3090544" h="2089784">
                <a:moveTo>
                  <a:pt x="3090502" y="2089789"/>
                </a:moveTo>
                <a:lnTo>
                  <a:pt x="0" y="2089789"/>
                </a:lnTo>
                <a:lnTo>
                  <a:pt x="0" y="0"/>
                </a:lnTo>
                <a:lnTo>
                  <a:pt x="3090502" y="0"/>
                </a:lnTo>
                <a:lnTo>
                  <a:pt x="3090502" y="2089789"/>
                </a:lnTo>
                <a:close/>
              </a:path>
            </a:pathLst>
          </a:custGeom>
          <a:solidFill>
            <a:srgbClr val="092766">
              <a:alpha val="9999"/>
            </a:srgbClr>
          </a:solidFill>
        </p:spPr>
        <p:txBody>
          <a:bodyPr wrap="square" lIns="0" tIns="0" rIns="0" bIns="0" rtlCol="0"/>
          <a:lstStyle/>
          <a:p>
            <a:endParaRPr/>
          </a:p>
        </p:txBody>
      </p:sp>
      <p:sp>
        <p:nvSpPr>
          <p:cNvPr id="70" name="object 70"/>
          <p:cNvSpPr/>
          <p:nvPr/>
        </p:nvSpPr>
        <p:spPr>
          <a:xfrm>
            <a:off x="10142665" y="3788200"/>
            <a:ext cx="1066800" cy="1066800"/>
          </a:xfrm>
          <a:custGeom>
            <a:avLst/>
            <a:gdLst/>
            <a:ahLst/>
            <a:cxnLst/>
            <a:rect l="l" t="t" r="r" b="b"/>
            <a:pathLst>
              <a:path w="1066800" h="1066800">
                <a:moveTo>
                  <a:pt x="533250" y="0"/>
                </a:moveTo>
                <a:lnTo>
                  <a:pt x="484714" y="2179"/>
                </a:lnTo>
                <a:lnTo>
                  <a:pt x="437398" y="8591"/>
                </a:lnTo>
                <a:lnTo>
                  <a:pt x="391492" y="19048"/>
                </a:lnTo>
                <a:lnTo>
                  <a:pt x="347183" y="33361"/>
                </a:lnTo>
                <a:lnTo>
                  <a:pt x="304659" y="51343"/>
                </a:lnTo>
                <a:lnTo>
                  <a:pt x="264109" y="72805"/>
                </a:lnTo>
                <a:lnTo>
                  <a:pt x="225722" y="97558"/>
                </a:lnTo>
                <a:lnTo>
                  <a:pt x="189684" y="125415"/>
                </a:lnTo>
                <a:lnTo>
                  <a:pt x="156186" y="156187"/>
                </a:lnTo>
                <a:lnTo>
                  <a:pt x="125414" y="189686"/>
                </a:lnTo>
                <a:lnTo>
                  <a:pt x="97558" y="225724"/>
                </a:lnTo>
                <a:lnTo>
                  <a:pt x="72804" y="264112"/>
                </a:lnTo>
                <a:lnTo>
                  <a:pt x="51343" y="304663"/>
                </a:lnTo>
                <a:lnTo>
                  <a:pt x="33361" y="347188"/>
                </a:lnTo>
                <a:lnTo>
                  <a:pt x="19048" y="391498"/>
                </a:lnTo>
                <a:lnTo>
                  <a:pt x="8591" y="437406"/>
                </a:lnTo>
                <a:lnTo>
                  <a:pt x="2179" y="484723"/>
                </a:lnTo>
                <a:lnTo>
                  <a:pt x="0" y="533261"/>
                </a:lnTo>
                <a:lnTo>
                  <a:pt x="2179" y="581797"/>
                </a:lnTo>
                <a:lnTo>
                  <a:pt x="8591" y="629113"/>
                </a:lnTo>
                <a:lnTo>
                  <a:pt x="19048" y="675019"/>
                </a:lnTo>
                <a:lnTo>
                  <a:pt x="33361" y="719328"/>
                </a:lnTo>
                <a:lnTo>
                  <a:pt x="51343" y="761852"/>
                </a:lnTo>
                <a:lnTo>
                  <a:pt x="72804" y="802402"/>
                </a:lnTo>
                <a:lnTo>
                  <a:pt x="97558" y="840789"/>
                </a:lnTo>
                <a:lnTo>
                  <a:pt x="125414" y="876827"/>
                </a:lnTo>
                <a:lnTo>
                  <a:pt x="156186" y="910325"/>
                </a:lnTo>
                <a:lnTo>
                  <a:pt x="189684" y="941097"/>
                </a:lnTo>
                <a:lnTo>
                  <a:pt x="225722" y="968954"/>
                </a:lnTo>
                <a:lnTo>
                  <a:pt x="264109" y="993707"/>
                </a:lnTo>
                <a:lnTo>
                  <a:pt x="304659" y="1015168"/>
                </a:lnTo>
                <a:lnTo>
                  <a:pt x="347183" y="1033150"/>
                </a:lnTo>
                <a:lnTo>
                  <a:pt x="391492" y="1047463"/>
                </a:lnTo>
                <a:lnTo>
                  <a:pt x="437398" y="1057920"/>
                </a:lnTo>
                <a:lnTo>
                  <a:pt x="484714" y="1064332"/>
                </a:lnTo>
                <a:lnTo>
                  <a:pt x="533250" y="1066512"/>
                </a:lnTo>
                <a:lnTo>
                  <a:pt x="581788" y="1064332"/>
                </a:lnTo>
                <a:lnTo>
                  <a:pt x="629105" y="1057920"/>
                </a:lnTo>
                <a:lnTo>
                  <a:pt x="675013" y="1047463"/>
                </a:lnTo>
                <a:lnTo>
                  <a:pt x="719323" y="1033150"/>
                </a:lnTo>
                <a:lnTo>
                  <a:pt x="761848" y="1015168"/>
                </a:lnTo>
                <a:lnTo>
                  <a:pt x="802399" y="993707"/>
                </a:lnTo>
                <a:lnTo>
                  <a:pt x="840787" y="968954"/>
                </a:lnTo>
                <a:lnTo>
                  <a:pt x="876825" y="941097"/>
                </a:lnTo>
                <a:lnTo>
                  <a:pt x="910324" y="910325"/>
                </a:lnTo>
                <a:lnTo>
                  <a:pt x="941096" y="876827"/>
                </a:lnTo>
                <a:lnTo>
                  <a:pt x="968953" y="840789"/>
                </a:lnTo>
                <a:lnTo>
                  <a:pt x="993706" y="802402"/>
                </a:lnTo>
                <a:lnTo>
                  <a:pt x="1015168" y="761852"/>
                </a:lnTo>
                <a:lnTo>
                  <a:pt x="1033150" y="719328"/>
                </a:lnTo>
                <a:lnTo>
                  <a:pt x="1047463" y="675019"/>
                </a:lnTo>
                <a:lnTo>
                  <a:pt x="1057920" y="629113"/>
                </a:lnTo>
                <a:lnTo>
                  <a:pt x="1064332" y="581797"/>
                </a:lnTo>
                <a:lnTo>
                  <a:pt x="1066512" y="533261"/>
                </a:lnTo>
                <a:lnTo>
                  <a:pt x="1064332" y="484723"/>
                </a:lnTo>
                <a:lnTo>
                  <a:pt x="1057920" y="437406"/>
                </a:lnTo>
                <a:lnTo>
                  <a:pt x="1047463" y="391498"/>
                </a:lnTo>
                <a:lnTo>
                  <a:pt x="1033150" y="347188"/>
                </a:lnTo>
                <a:lnTo>
                  <a:pt x="1015168" y="304663"/>
                </a:lnTo>
                <a:lnTo>
                  <a:pt x="993706" y="264112"/>
                </a:lnTo>
                <a:lnTo>
                  <a:pt x="968953" y="225724"/>
                </a:lnTo>
                <a:lnTo>
                  <a:pt x="941096" y="189686"/>
                </a:lnTo>
                <a:lnTo>
                  <a:pt x="910324" y="156187"/>
                </a:lnTo>
                <a:lnTo>
                  <a:pt x="876825" y="125415"/>
                </a:lnTo>
                <a:lnTo>
                  <a:pt x="840787" y="97558"/>
                </a:lnTo>
                <a:lnTo>
                  <a:pt x="802399" y="72805"/>
                </a:lnTo>
                <a:lnTo>
                  <a:pt x="761848" y="51343"/>
                </a:lnTo>
                <a:lnTo>
                  <a:pt x="719323" y="33361"/>
                </a:lnTo>
                <a:lnTo>
                  <a:pt x="675013" y="19048"/>
                </a:lnTo>
                <a:lnTo>
                  <a:pt x="629105" y="8591"/>
                </a:lnTo>
                <a:lnTo>
                  <a:pt x="581788" y="2179"/>
                </a:lnTo>
                <a:lnTo>
                  <a:pt x="533250" y="0"/>
                </a:lnTo>
                <a:close/>
              </a:path>
            </a:pathLst>
          </a:custGeom>
          <a:solidFill>
            <a:srgbClr val="000000"/>
          </a:solidFill>
        </p:spPr>
        <p:txBody>
          <a:bodyPr wrap="square" lIns="0" tIns="0" rIns="0" bIns="0" rtlCol="0"/>
          <a:lstStyle/>
          <a:p>
            <a:endParaRPr/>
          </a:p>
        </p:txBody>
      </p:sp>
      <p:sp>
        <p:nvSpPr>
          <p:cNvPr id="71" name="object 71"/>
          <p:cNvSpPr/>
          <p:nvPr/>
        </p:nvSpPr>
        <p:spPr>
          <a:xfrm>
            <a:off x="10128216" y="4936036"/>
            <a:ext cx="1151255" cy="553720"/>
          </a:xfrm>
          <a:custGeom>
            <a:avLst/>
            <a:gdLst/>
            <a:ahLst/>
            <a:cxnLst/>
            <a:rect l="l" t="t" r="r" b="b"/>
            <a:pathLst>
              <a:path w="1151254" h="553720">
                <a:moveTo>
                  <a:pt x="740258" y="0"/>
                </a:moveTo>
                <a:lnTo>
                  <a:pt x="533395" y="0"/>
                </a:lnTo>
                <a:lnTo>
                  <a:pt x="484773" y="2081"/>
                </a:lnTo>
                <a:lnTo>
                  <a:pt x="437299" y="8187"/>
                </a:lnTo>
                <a:lnTo>
                  <a:pt x="391144" y="18148"/>
                </a:lnTo>
                <a:lnTo>
                  <a:pt x="346477" y="31794"/>
                </a:lnTo>
                <a:lnTo>
                  <a:pt x="303466" y="48956"/>
                </a:lnTo>
                <a:lnTo>
                  <a:pt x="262281" y="69466"/>
                </a:lnTo>
                <a:lnTo>
                  <a:pt x="223092" y="93154"/>
                </a:lnTo>
                <a:lnTo>
                  <a:pt x="186066" y="119851"/>
                </a:lnTo>
                <a:lnTo>
                  <a:pt x="151374" y="149387"/>
                </a:lnTo>
                <a:lnTo>
                  <a:pt x="119184" y="181594"/>
                </a:lnTo>
                <a:lnTo>
                  <a:pt x="89666" y="216302"/>
                </a:lnTo>
                <a:lnTo>
                  <a:pt x="62989" y="253341"/>
                </a:lnTo>
                <a:lnTo>
                  <a:pt x="39322" y="292544"/>
                </a:lnTo>
                <a:lnTo>
                  <a:pt x="18833" y="333740"/>
                </a:lnTo>
                <a:lnTo>
                  <a:pt x="1693" y="376760"/>
                </a:lnTo>
                <a:lnTo>
                  <a:pt x="0" y="382315"/>
                </a:lnTo>
                <a:lnTo>
                  <a:pt x="27555" y="400481"/>
                </a:lnTo>
                <a:lnTo>
                  <a:pt x="66737" y="423833"/>
                </a:lnTo>
                <a:lnTo>
                  <a:pt x="107042" y="445430"/>
                </a:lnTo>
                <a:lnTo>
                  <a:pt x="148418" y="465220"/>
                </a:lnTo>
                <a:lnTo>
                  <a:pt x="190812" y="483150"/>
                </a:lnTo>
                <a:lnTo>
                  <a:pt x="234172" y="499168"/>
                </a:lnTo>
                <a:lnTo>
                  <a:pt x="278446" y="513220"/>
                </a:lnTo>
                <a:lnTo>
                  <a:pt x="323579" y="525255"/>
                </a:lnTo>
                <a:lnTo>
                  <a:pt x="369521" y="535220"/>
                </a:lnTo>
                <a:lnTo>
                  <a:pt x="416218" y="543062"/>
                </a:lnTo>
                <a:lnTo>
                  <a:pt x="463618" y="548729"/>
                </a:lnTo>
                <a:lnTo>
                  <a:pt x="511668" y="552167"/>
                </a:lnTo>
                <a:lnTo>
                  <a:pt x="560316" y="553325"/>
                </a:lnTo>
                <a:lnTo>
                  <a:pt x="608963" y="552167"/>
                </a:lnTo>
                <a:lnTo>
                  <a:pt x="657013" y="548729"/>
                </a:lnTo>
                <a:lnTo>
                  <a:pt x="704413" y="543062"/>
                </a:lnTo>
                <a:lnTo>
                  <a:pt x="751110" y="535220"/>
                </a:lnTo>
                <a:lnTo>
                  <a:pt x="797052" y="525255"/>
                </a:lnTo>
                <a:lnTo>
                  <a:pt x="842185" y="513220"/>
                </a:lnTo>
                <a:lnTo>
                  <a:pt x="886458" y="499168"/>
                </a:lnTo>
                <a:lnTo>
                  <a:pt x="929818" y="483150"/>
                </a:lnTo>
                <a:lnTo>
                  <a:pt x="972212" y="465220"/>
                </a:lnTo>
                <a:lnTo>
                  <a:pt x="1013587" y="445430"/>
                </a:lnTo>
                <a:lnTo>
                  <a:pt x="1053892" y="423833"/>
                </a:lnTo>
                <a:lnTo>
                  <a:pt x="1093073" y="400481"/>
                </a:lnTo>
                <a:lnTo>
                  <a:pt x="1131078" y="375427"/>
                </a:lnTo>
                <a:lnTo>
                  <a:pt x="1151250" y="360780"/>
                </a:lnTo>
                <a:lnTo>
                  <a:pt x="1144066" y="319659"/>
                </a:lnTo>
                <a:lnTo>
                  <a:pt x="1130841" y="274878"/>
                </a:lnTo>
                <a:lnTo>
                  <a:pt x="1112864" y="232358"/>
                </a:lnTo>
                <a:lnTo>
                  <a:pt x="1090448" y="192411"/>
                </a:lnTo>
                <a:lnTo>
                  <a:pt x="1063903" y="155347"/>
                </a:lnTo>
                <a:lnTo>
                  <a:pt x="1033541" y="121479"/>
                </a:lnTo>
                <a:lnTo>
                  <a:pt x="999673" y="91117"/>
                </a:lnTo>
                <a:lnTo>
                  <a:pt x="962609" y="64572"/>
                </a:lnTo>
                <a:lnTo>
                  <a:pt x="922662" y="42156"/>
                </a:lnTo>
                <a:lnTo>
                  <a:pt x="880142" y="24179"/>
                </a:lnTo>
                <a:lnTo>
                  <a:pt x="835361" y="10953"/>
                </a:lnTo>
                <a:lnTo>
                  <a:pt x="788629" y="2790"/>
                </a:lnTo>
                <a:lnTo>
                  <a:pt x="740258" y="0"/>
                </a:lnTo>
                <a:close/>
              </a:path>
            </a:pathLst>
          </a:custGeom>
          <a:solidFill>
            <a:srgbClr val="092766"/>
          </a:solidFill>
        </p:spPr>
        <p:txBody>
          <a:bodyPr wrap="square" lIns="0" tIns="0" rIns="0" bIns="0" rtlCol="0"/>
          <a:lstStyle/>
          <a:p>
            <a:endParaRPr/>
          </a:p>
        </p:txBody>
      </p:sp>
      <p:sp>
        <p:nvSpPr>
          <p:cNvPr id="72" name="object 72"/>
          <p:cNvSpPr/>
          <p:nvPr/>
        </p:nvSpPr>
        <p:spPr>
          <a:xfrm>
            <a:off x="10542610" y="4676963"/>
            <a:ext cx="296545" cy="444500"/>
          </a:xfrm>
          <a:custGeom>
            <a:avLst/>
            <a:gdLst/>
            <a:ahLst/>
            <a:cxnLst/>
            <a:rect l="l" t="t" r="r" b="b"/>
            <a:pathLst>
              <a:path w="296545" h="444500">
                <a:moveTo>
                  <a:pt x="148121" y="0"/>
                </a:moveTo>
                <a:lnTo>
                  <a:pt x="101305" y="7550"/>
                </a:lnTo>
                <a:lnTo>
                  <a:pt x="60645" y="28577"/>
                </a:lnTo>
                <a:lnTo>
                  <a:pt x="28580" y="60641"/>
                </a:lnTo>
                <a:lnTo>
                  <a:pt x="7551" y="101301"/>
                </a:lnTo>
                <a:lnTo>
                  <a:pt x="0" y="148121"/>
                </a:lnTo>
                <a:lnTo>
                  <a:pt x="0" y="296252"/>
                </a:lnTo>
                <a:lnTo>
                  <a:pt x="7551" y="343073"/>
                </a:lnTo>
                <a:lnTo>
                  <a:pt x="28580" y="383736"/>
                </a:lnTo>
                <a:lnTo>
                  <a:pt x="60645" y="415803"/>
                </a:lnTo>
                <a:lnTo>
                  <a:pt x="101305" y="436832"/>
                </a:lnTo>
                <a:lnTo>
                  <a:pt x="148121" y="444384"/>
                </a:lnTo>
                <a:lnTo>
                  <a:pt x="194936" y="436832"/>
                </a:lnTo>
                <a:lnTo>
                  <a:pt x="235596" y="415803"/>
                </a:lnTo>
                <a:lnTo>
                  <a:pt x="267661" y="383736"/>
                </a:lnTo>
                <a:lnTo>
                  <a:pt x="288690" y="343073"/>
                </a:lnTo>
                <a:lnTo>
                  <a:pt x="296242" y="296252"/>
                </a:lnTo>
                <a:lnTo>
                  <a:pt x="296242" y="148121"/>
                </a:lnTo>
                <a:lnTo>
                  <a:pt x="288690" y="101301"/>
                </a:lnTo>
                <a:lnTo>
                  <a:pt x="267661" y="60641"/>
                </a:lnTo>
                <a:lnTo>
                  <a:pt x="235596" y="28577"/>
                </a:lnTo>
                <a:lnTo>
                  <a:pt x="194936" y="7550"/>
                </a:lnTo>
                <a:lnTo>
                  <a:pt x="148121" y="0"/>
                </a:lnTo>
                <a:close/>
              </a:path>
            </a:pathLst>
          </a:custGeom>
          <a:solidFill>
            <a:srgbClr val="FDA57D"/>
          </a:solidFill>
        </p:spPr>
        <p:txBody>
          <a:bodyPr wrap="square" lIns="0" tIns="0" rIns="0" bIns="0" rtlCol="0"/>
          <a:lstStyle/>
          <a:p>
            <a:endParaRPr/>
          </a:p>
        </p:txBody>
      </p:sp>
      <p:sp>
        <p:nvSpPr>
          <p:cNvPr id="73" name="object 73"/>
          <p:cNvSpPr/>
          <p:nvPr/>
        </p:nvSpPr>
        <p:spPr>
          <a:xfrm>
            <a:off x="10542610" y="4691774"/>
            <a:ext cx="296545" cy="222250"/>
          </a:xfrm>
          <a:custGeom>
            <a:avLst/>
            <a:gdLst/>
            <a:ahLst/>
            <a:cxnLst/>
            <a:rect l="l" t="t" r="r" b="b"/>
            <a:pathLst>
              <a:path w="296545" h="222250">
                <a:moveTo>
                  <a:pt x="148121" y="0"/>
                </a:moveTo>
                <a:lnTo>
                  <a:pt x="101305" y="7551"/>
                </a:lnTo>
                <a:lnTo>
                  <a:pt x="60645" y="28580"/>
                </a:lnTo>
                <a:lnTo>
                  <a:pt x="28580" y="60645"/>
                </a:lnTo>
                <a:lnTo>
                  <a:pt x="7551" y="101305"/>
                </a:lnTo>
                <a:lnTo>
                  <a:pt x="0" y="148121"/>
                </a:lnTo>
                <a:lnTo>
                  <a:pt x="0" y="198496"/>
                </a:lnTo>
                <a:lnTo>
                  <a:pt x="48667" y="211681"/>
                </a:lnTo>
                <a:lnTo>
                  <a:pt x="98182" y="219591"/>
                </a:lnTo>
                <a:lnTo>
                  <a:pt x="148121" y="222228"/>
                </a:lnTo>
                <a:lnTo>
                  <a:pt x="198059" y="219591"/>
                </a:lnTo>
                <a:lnTo>
                  <a:pt x="247574" y="211681"/>
                </a:lnTo>
                <a:lnTo>
                  <a:pt x="296242" y="198496"/>
                </a:lnTo>
                <a:lnTo>
                  <a:pt x="296242" y="148121"/>
                </a:lnTo>
                <a:lnTo>
                  <a:pt x="288690" y="101305"/>
                </a:lnTo>
                <a:lnTo>
                  <a:pt x="267661" y="60645"/>
                </a:lnTo>
                <a:lnTo>
                  <a:pt x="235596" y="28580"/>
                </a:lnTo>
                <a:lnTo>
                  <a:pt x="194936" y="7551"/>
                </a:lnTo>
                <a:lnTo>
                  <a:pt x="148121" y="0"/>
                </a:lnTo>
                <a:close/>
              </a:path>
            </a:pathLst>
          </a:custGeom>
          <a:solidFill>
            <a:srgbClr val="000000">
              <a:alpha val="4998"/>
            </a:srgbClr>
          </a:solidFill>
        </p:spPr>
        <p:txBody>
          <a:bodyPr wrap="square" lIns="0" tIns="0" rIns="0" bIns="0" rtlCol="0"/>
          <a:lstStyle/>
          <a:p>
            <a:endParaRPr/>
          </a:p>
        </p:txBody>
      </p:sp>
      <p:sp>
        <p:nvSpPr>
          <p:cNvPr id="74" name="object 74"/>
          <p:cNvSpPr/>
          <p:nvPr/>
        </p:nvSpPr>
        <p:spPr>
          <a:xfrm>
            <a:off x="10216715" y="3951138"/>
            <a:ext cx="948055" cy="948055"/>
          </a:xfrm>
          <a:custGeom>
            <a:avLst/>
            <a:gdLst/>
            <a:ahLst/>
            <a:cxnLst/>
            <a:rect l="l" t="t" r="r" b="b"/>
            <a:pathLst>
              <a:path w="948054" h="948054">
                <a:moveTo>
                  <a:pt x="474016" y="0"/>
                </a:moveTo>
                <a:lnTo>
                  <a:pt x="425553" y="2447"/>
                </a:lnTo>
                <a:lnTo>
                  <a:pt x="378488" y="9630"/>
                </a:lnTo>
                <a:lnTo>
                  <a:pt x="333062" y="21310"/>
                </a:lnTo>
                <a:lnTo>
                  <a:pt x="289512" y="37250"/>
                </a:lnTo>
                <a:lnTo>
                  <a:pt x="248076" y="57210"/>
                </a:lnTo>
                <a:lnTo>
                  <a:pt x="208993" y="80953"/>
                </a:lnTo>
                <a:lnTo>
                  <a:pt x="172502" y="108241"/>
                </a:lnTo>
                <a:lnTo>
                  <a:pt x="138840" y="138834"/>
                </a:lnTo>
                <a:lnTo>
                  <a:pt x="108245" y="172495"/>
                </a:lnTo>
                <a:lnTo>
                  <a:pt x="80957" y="208986"/>
                </a:lnTo>
                <a:lnTo>
                  <a:pt x="57213" y="248068"/>
                </a:lnTo>
                <a:lnTo>
                  <a:pt x="37251" y="289503"/>
                </a:lnTo>
                <a:lnTo>
                  <a:pt x="21311" y="333052"/>
                </a:lnTo>
                <a:lnTo>
                  <a:pt x="9630" y="378478"/>
                </a:lnTo>
                <a:lnTo>
                  <a:pt x="2447" y="425542"/>
                </a:lnTo>
                <a:lnTo>
                  <a:pt x="0" y="474006"/>
                </a:lnTo>
                <a:lnTo>
                  <a:pt x="2447" y="522471"/>
                </a:lnTo>
                <a:lnTo>
                  <a:pt x="9630" y="569537"/>
                </a:lnTo>
                <a:lnTo>
                  <a:pt x="21311" y="614963"/>
                </a:lnTo>
                <a:lnTo>
                  <a:pt x="37251" y="658513"/>
                </a:lnTo>
                <a:lnTo>
                  <a:pt x="57213" y="699949"/>
                </a:lnTo>
                <a:lnTo>
                  <a:pt x="80957" y="739030"/>
                </a:lnTo>
                <a:lnTo>
                  <a:pt x="108245" y="775521"/>
                </a:lnTo>
                <a:lnTo>
                  <a:pt x="138840" y="809182"/>
                </a:lnTo>
                <a:lnTo>
                  <a:pt x="172502" y="839775"/>
                </a:lnTo>
                <a:lnTo>
                  <a:pt x="208993" y="867061"/>
                </a:lnTo>
                <a:lnTo>
                  <a:pt x="248076" y="890804"/>
                </a:lnTo>
                <a:lnTo>
                  <a:pt x="289512" y="910764"/>
                </a:lnTo>
                <a:lnTo>
                  <a:pt x="333062" y="926703"/>
                </a:lnTo>
                <a:lnTo>
                  <a:pt x="378488" y="938383"/>
                </a:lnTo>
                <a:lnTo>
                  <a:pt x="425553" y="945565"/>
                </a:lnTo>
                <a:lnTo>
                  <a:pt x="474016" y="948013"/>
                </a:lnTo>
                <a:lnTo>
                  <a:pt x="522480" y="945565"/>
                </a:lnTo>
                <a:lnTo>
                  <a:pt x="569545" y="938383"/>
                </a:lnTo>
                <a:lnTo>
                  <a:pt x="614971" y="926703"/>
                </a:lnTo>
                <a:lnTo>
                  <a:pt x="658521" y="910764"/>
                </a:lnTo>
                <a:lnTo>
                  <a:pt x="699957" y="890804"/>
                </a:lnTo>
                <a:lnTo>
                  <a:pt x="739040" y="867061"/>
                </a:lnTo>
                <a:lnTo>
                  <a:pt x="775531" y="839775"/>
                </a:lnTo>
                <a:lnTo>
                  <a:pt x="809193" y="809182"/>
                </a:lnTo>
                <a:lnTo>
                  <a:pt x="839788" y="775521"/>
                </a:lnTo>
                <a:lnTo>
                  <a:pt x="867076" y="739030"/>
                </a:lnTo>
                <a:lnTo>
                  <a:pt x="890820" y="699949"/>
                </a:lnTo>
                <a:lnTo>
                  <a:pt x="910781" y="658513"/>
                </a:lnTo>
                <a:lnTo>
                  <a:pt x="926722" y="614963"/>
                </a:lnTo>
                <a:lnTo>
                  <a:pt x="938403" y="569537"/>
                </a:lnTo>
                <a:lnTo>
                  <a:pt x="945586" y="522471"/>
                </a:lnTo>
                <a:lnTo>
                  <a:pt x="948033" y="474006"/>
                </a:lnTo>
                <a:lnTo>
                  <a:pt x="945586" y="425542"/>
                </a:lnTo>
                <a:lnTo>
                  <a:pt x="938403" y="378478"/>
                </a:lnTo>
                <a:lnTo>
                  <a:pt x="926722" y="333052"/>
                </a:lnTo>
                <a:lnTo>
                  <a:pt x="910781" y="289503"/>
                </a:lnTo>
                <a:lnTo>
                  <a:pt x="890820" y="248068"/>
                </a:lnTo>
                <a:lnTo>
                  <a:pt x="867076" y="208986"/>
                </a:lnTo>
                <a:lnTo>
                  <a:pt x="839788" y="172495"/>
                </a:lnTo>
                <a:lnTo>
                  <a:pt x="809193" y="138834"/>
                </a:lnTo>
                <a:lnTo>
                  <a:pt x="775531" y="108241"/>
                </a:lnTo>
                <a:lnTo>
                  <a:pt x="739040" y="80953"/>
                </a:lnTo>
                <a:lnTo>
                  <a:pt x="699957" y="57210"/>
                </a:lnTo>
                <a:lnTo>
                  <a:pt x="658521" y="37250"/>
                </a:lnTo>
                <a:lnTo>
                  <a:pt x="614971" y="21310"/>
                </a:lnTo>
                <a:lnTo>
                  <a:pt x="569545" y="9630"/>
                </a:lnTo>
                <a:lnTo>
                  <a:pt x="522480" y="2447"/>
                </a:lnTo>
                <a:lnTo>
                  <a:pt x="474016" y="0"/>
                </a:lnTo>
                <a:close/>
              </a:path>
            </a:pathLst>
          </a:custGeom>
          <a:solidFill>
            <a:srgbClr val="FDA57D"/>
          </a:solidFill>
        </p:spPr>
        <p:txBody>
          <a:bodyPr wrap="square" lIns="0" tIns="0" rIns="0" bIns="0" rtlCol="0"/>
          <a:lstStyle/>
          <a:p>
            <a:endParaRPr/>
          </a:p>
        </p:txBody>
      </p:sp>
      <p:sp>
        <p:nvSpPr>
          <p:cNvPr id="75" name="object 75"/>
          <p:cNvSpPr/>
          <p:nvPr/>
        </p:nvSpPr>
        <p:spPr>
          <a:xfrm>
            <a:off x="10187098" y="3877077"/>
            <a:ext cx="949960" cy="529590"/>
          </a:xfrm>
          <a:custGeom>
            <a:avLst/>
            <a:gdLst/>
            <a:ahLst/>
            <a:cxnLst/>
            <a:rect l="l" t="t" r="r" b="b"/>
            <a:pathLst>
              <a:path w="949959" h="529589">
                <a:moveTo>
                  <a:pt x="665225" y="0"/>
                </a:moveTo>
                <a:lnTo>
                  <a:pt x="355497" y="0"/>
                </a:lnTo>
                <a:lnTo>
                  <a:pt x="170340" y="85693"/>
                </a:lnTo>
                <a:lnTo>
                  <a:pt x="29622" y="208119"/>
                </a:lnTo>
                <a:lnTo>
                  <a:pt x="0" y="373423"/>
                </a:lnTo>
                <a:lnTo>
                  <a:pt x="29622" y="526517"/>
                </a:lnTo>
                <a:lnTo>
                  <a:pt x="49179" y="529181"/>
                </a:lnTo>
                <a:lnTo>
                  <a:pt x="97205" y="524943"/>
                </a:lnTo>
                <a:lnTo>
                  <a:pt x="157731" y="495459"/>
                </a:lnTo>
                <a:lnTo>
                  <a:pt x="214789" y="422385"/>
                </a:lnTo>
                <a:lnTo>
                  <a:pt x="234578" y="383918"/>
                </a:lnTo>
                <a:lnTo>
                  <a:pt x="254900" y="349673"/>
                </a:lnTo>
                <a:lnTo>
                  <a:pt x="302831" y="296051"/>
                </a:lnTo>
                <a:lnTo>
                  <a:pt x="369958" y="265928"/>
                </a:lnTo>
                <a:lnTo>
                  <a:pt x="414276" y="261056"/>
                </a:lnTo>
                <a:lnTo>
                  <a:pt x="939118" y="261056"/>
                </a:lnTo>
                <a:lnTo>
                  <a:pt x="928406" y="236578"/>
                </a:lnTo>
                <a:lnTo>
                  <a:pt x="900979" y="191191"/>
                </a:lnTo>
                <a:lnTo>
                  <a:pt x="867577" y="143930"/>
                </a:lnTo>
                <a:lnTo>
                  <a:pt x="832126" y="98253"/>
                </a:lnTo>
                <a:lnTo>
                  <a:pt x="798551" y="57621"/>
                </a:lnTo>
                <a:lnTo>
                  <a:pt x="740307" y="15283"/>
                </a:lnTo>
                <a:lnTo>
                  <a:pt x="704113" y="3930"/>
                </a:lnTo>
                <a:lnTo>
                  <a:pt x="665225" y="0"/>
                </a:lnTo>
                <a:close/>
              </a:path>
              <a:path w="949959" h="529589">
                <a:moveTo>
                  <a:pt x="939118" y="261056"/>
                </a:moveTo>
                <a:lnTo>
                  <a:pt x="414276" y="261056"/>
                </a:lnTo>
                <a:lnTo>
                  <a:pt x="467659" y="263712"/>
                </a:lnTo>
                <a:lnTo>
                  <a:pt x="531530" y="274447"/>
                </a:lnTo>
                <a:lnTo>
                  <a:pt x="607311" y="293813"/>
                </a:lnTo>
                <a:lnTo>
                  <a:pt x="700160" y="320342"/>
                </a:lnTo>
                <a:lnTo>
                  <a:pt x="774558" y="340152"/>
                </a:lnTo>
                <a:lnTo>
                  <a:pt x="832578" y="353062"/>
                </a:lnTo>
                <a:lnTo>
                  <a:pt x="876296" y="358896"/>
                </a:lnTo>
                <a:lnTo>
                  <a:pt x="907786" y="357473"/>
                </a:lnTo>
                <a:lnTo>
                  <a:pt x="929123" y="348616"/>
                </a:lnTo>
                <a:lnTo>
                  <a:pt x="942381" y="332147"/>
                </a:lnTo>
                <a:lnTo>
                  <a:pt x="949636" y="307885"/>
                </a:lnTo>
                <a:lnTo>
                  <a:pt x="945933" y="276629"/>
                </a:lnTo>
                <a:lnTo>
                  <a:pt x="939118" y="261056"/>
                </a:lnTo>
                <a:close/>
              </a:path>
            </a:pathLst>
          </a:custGeom>
          <a:solidFill>
            <a:srgbClr val="000000">
              <a:alpha val="4998"/>
            </a:srgbClr>
          </a:solidFill>
        </p:spPr>
        <p:txBody>
          <a:bodyPr wrap="square" lIns="0" tIns="0" rIns="0" bIns="0" rtlCol="0"/>
          <a:lstStyle/>
          <a:p>
            <a:endParaRPr/>
          </a:p>
        </p:txBody>
      </p:sp>
      <p:sp>
        <p:nvSpPr>
          <p:cNvPr id="76" name="object 76"/>
          <p:cNvSpPr/>
          <p:nvPr/>
        </p:nvSpPr>
        <p:spPr>
          <a:xfrm>
            <a:off x="10187098" y="3862265"/>
            <a:ext cx="949960" cy="529590"/>
          </a:xfrm>
          <a:custGeom>
            <a:avLst/>
            <a:gdLst/>
            <a:ahLst/>
            <a:cxnLst/>
            <a:rect l="l" t="t" r="r" b="b"/>
            <a:pathLst>
              <a:path w="949959" h="529589">
                <a:moveTo>
                  <a:pt x="665225" y="0"/>
                </a:moveTo>
                <a:lnTo>
                  <a:pt x="355497" y="0"/>
                </a:lnTo>
                <a:lnTo>
                  <a:pt x="170340" y="85683"/>
                </a:lnTo>
                <a:lnTo>
                  <a:pt x="29622" y="208119"/>
                </a:lnTo>
                <a:lnTo>
                  <a:pt x="0" y="373423"/>
                </a:lnTo>
                <a:lnTo>
                  <a:pt x="29622" y="526517"/>
                </a:lnTo>
                <a:lnTo>
                  <a:pt x="49179" y="529181"/>
                </a:lnTo>
                <a:lnTo>
                  <a:pt x="97205" y="524943"/>
                </a:lnTo>
                <a:lnTo>
                  <a:pt x="157731" y="495459"/>
                </a:lnTo>
                <a:lnTo>
                  <a:pt x="214789" y="422385"/>
                </a:lnTo>
                <a:lnTo>
                  <a:pt x="234578" y="383915"/>
                </a:lnTo>
                <a:lnTo>
                  <a:pt x="254900" y="349669"/>
                </a:lnTo>
                <a:lnTo>
                  <a:pt x="302831" y="296046"/>
                </a:lnTo>
                <a:lnTo>
                  <a:pt x="369958" y="265922"/>
                </a:lnTo>
                <a:lnTo>
                  <a:pt x="414276" y="261050"/>
                </a:lnTo>
                <a:lnTo>
                  <a:pt x="939115" y="261050"/>
                </a:lnTo>
                <a:lnTo>
                  <a:pt x="928406" y="236578"/>
                </a:lnTo>
                <a:lnTo>
                  <a:pt x="900979" y="191191"/>
                </a:lnTo>
                <a:lnTo>
                  <a:pt x="867577" y="143930"/>
                </a:lnTo>
                <a:lnTo>
                  <a:pt x="832126" y="98253"/>
                </a:lnTo>
                <a:lnTo>
                  <a:pt x="798551" y="57621"/>
                </a:lnTo>
                <a:lnTo>
                  <a:pt x="740307" y="15283"/>
                </a:lnTo>
                <a:lnTo>
                  <a:pt x="704113" y="3930"/>
                </a:lnTo>
                <a:lnTo>
                  <a:pt x="665225" y="0"/>
                </a:lnTo>
                <a:close/>
              </a:path>
              <a:path w="949959" h="529589">
                <a:moveTo>
                  <a:pt x="939115" y="261050"/>
                </a:moveTo>
                <a:lnTo>
                  <a:pt x="414276" y="261050"/>
                </a:lnTo>
                <a:lnTo>
                  <a:pt x="467659" y="263706"/>
                </a:lnTo>
                <a:lnTo>
                  <a:pt x="531530" y="274439"/>
                </a:lnTo>
                <a:lnTo>
                  <a:pt x="607311" y="293802"/>
                </a:lnTo>
                <a:lnTo>
                  <a:pt x="700160" y="320332"/>
                </a:lnTo>
                <a:lnTo>
                  <a:pt x="774558" y="340143"/>
                </a:lnTo>
                <a:lnTo>
                  <a:pt x="832578" y="353055"/>
                </a:lnTo>
                <a:lnTo>
                  <a:pt x="876296" y="358890"/>
                </a:lnTo>
                <a:lnTo>
                  <a:pt x="907786" y="357470"/>
                </a:lnTo>
                <a:lnTo>
                  <a:pt x="929123" y="348615"/>
                </a:lnTo>
                <a:lnTo>
                  <a:pt x="942381" y="332146"/>
                </a:lnTo>
                <a:lnTo>
                  <a:pt x="949636" y="307885"/>
                </a:lnTo>
                <a:lnTo>
                  <a:pt x="945933" y="276629"/>
                </a:lnTo>
                <a:lnTo>
                  <a:pt x="939115" y="261050"/>
                </a:lnTo>
                <a:close/>
              </a:path>
            </a:pathLst>
          </a:custGeom>
          <a:solidFill>
            <a:srgbClr val="000000"/>
          </a:solidFill>
        </p:spPr>
        <p:txBody>
          <a:bodyPr wrap="square" lIns="0" tIns="0" rIns="0" bIns="0" rtlCol="0"/>
          <a:lstStyle/>
          <a:p>
            <a:endParaRPr/>
          </a:p>
        </p:txBody>
      </p:sp>
      <p:sp>
        <p:nvSpPr>
          <p:cNvPr id="77" name="object 77"/>
          <p:cNvSpPr/>
          <p:nvPr/>
        </p:nvSpPr>
        <p:spPr>
          <a:xfrm>
            <a:off x="10216715" y="4291830"/>
            <a:ext cx="96290" cy="192570"/>
          </a:xfrm>
          <a:prstGeom prst="rect">
            <a:avLst/>
          </a:prstGeom>
          <a:blipFill>
            <a:blip r:embed="rId30" cstate="print"/>
            <a:stretch>
              <a:fillRect/>
            </a:stretch>
          </a:blipFill>
        </p:spPr>
        <p:txBody>
          <a:bodyPr wrap="square" lIns="0" tIns="0" rIns="0" bIns="0" rtlCol="0"/>
          <a:lstStyle/>
          <a:p>
            <a:endParaRPr/>
          </a:p>
        </p:txBody>
      </p:sp>
      <p:sp>
        <p:nvSpPr>
          <p:cNvPr id="78" name="object 78"/>
          <p:cNvSpPr/>
          <p:nvPr/>
        </p:nvSpPr>
        <p:spPr>
          <a:xfrm>
            <a:off x="10156728" y="3649616"/>
            <a:ext cx="1044575" cy="524510"/>
          </a:xfrm>
          <a:custGeom>
            <a:avLst/>
            <a:gdLst/>
            <a:ahLst/>
            <a:cxnLst/>
            <a:rect l="l" t="t" r="r" b="b"/>
            <a:pathLst>
              <a:path w="1044575" h="524510">
                <a:moveTo>
                  <a:pt x="73617" y="490289"/>
                </a:moveTo>
                <a:lnTo>
                  <a:pt x="48723" y="499931"/>
                </a:lnTo>
                <a:lnTo>
                  <a:pt x="0" y="524303"/>
                </a:lnTo>
                <a:lnTo>
                  <a:pt x="73694" y="490754"/>
                </a:lnTo>
                <a:lnTo>
                  <a:pt x="73617" y="490289"/>
                </a:lnTo>
                <a:close/>
              </a:path>
              <a:path w="1044575" h="524510">
                <a:moveTo>
                  <a:pt x="645876" y="0"/>
                </a:moveTo>
                <a:lnTo>
                  <a:pt x="580223" y="9565"/>
                </a:lnTo>
                <a:lnTo>
                  <a:pt x="512242" y="35255"/>
                </a:lnTo>
                <a:lnTo>
                  <a:pt x="449200" y="71406"/>
                </a:lnTo>
                <a:lnTo>
                  <a:pt x="415737" y="95896"/>
                </a:lnTo>
                <a:lnTo>
                  <a:pt x="382467" y="120731"/>
                </a:lnTo>
                <a:lnTo>
                  <a:pt x="347921" y="142956"/>
                </a:lnTo>
                <a:lnTo>
                  <a:pt x="310629" y="159612"/>
                </a:lnTo>
                <a:lnTo>
                  <a:pt x="282255" y="166822"/>
                </a:lnTo>
                <a:lnTo>
                  <a:pt x="224232" y="176301"/>
                </a:lnTo>
                <a:lnTo>
                  <a:pt x="195899" y="183099"/>
                </a:lnTo>
                <a:lnTo>
                  <a:pt x="154796" y="201635"/>
                </a:lnTo>
                <a:lnTo>
                  <a:pt x="119560" y="228811"/>
                </a:lnTo>
                <a:lnTo>
                  <a:pt x="91500" y="263347"/>
                </a:lnTo>
                <a:lnTo>
                  <a:pt x="71924" y="303964"/>
                </a:lnTo>
                <a:lnTo>
                  <a:pt x="62222" y="349617"/>
                </a:lnTo>
                <a:lnTo>
                  <a:pt x="61198" y="396499"/>
                </a:lnTo>
                <a:lnTo>
                  <a:pt x="65980" y="443812"/>
                </a:lnTo>
                <a:lnTo>
                  <a:pt x="73617" y="490289"/>
                </a:lnTo>
                <a:lnTo>
                  <a:pt x="99355" y="480320"/>
                </a:lnTo>
                <a:lnTo>
                  <a:pt x="151548" y="465572"/>
                </a:lnTo>
                <a:lnTo>
                  <a:pt x="204955" y="455784"/>
                </a:lnTo>
                <a:lnTo>
                  <a:pt x="259227" y="451059"/>
                </a:lnTo>
                <a:lnTo>
                  <a:pt x="1043709" y="450924"/>
                </a:lnTo>
                <a:lnTo>
                  <a:pt x="1044103" y="447797"/>
                </a:lnTo>
                <a:lnTo>
                  <a:pt x="1036429" y="389856"/>
                </a:lnTo>
                <a:lnTo>
                  <a:pt x="1022964" y="346200"/>
                </a:lnTo>
                <a:lnTo>
                  <a:pt x="1003743" y="305096"/>
                </a:lnTo>
                <a:lnTo>
                  <a:pt x="979124" y="267095"/>
                </a:lnTo>
                <a:lnTo>
                  <a:pt x="949468" y="232751"/>
                </a:lnTo>
                <a:lnTo>
                  <a:pt x="915132" y="202617"/>
                </a:lnTo>
                <a:lnTo>
                  <a:pt x="876475" y="177245"/>
                </a:lnTo>
                <a:lnTo>
                  <a:pt x="818677" y="148149"/>
                </a:lnTo>
                <a:lnTo>
                  <a:pt x="791580" y="131366"/>
                </a:lnTo>
                <a:lnTo>
                  <a:pt x="768269" y="109991"/>
                </a:lnTo>
                <a:lnTo>
                  <a:pt x="752510" y="87326"/>
                </a:lnTo>
                <a:lnTo>
                  <a:pt x="738871" y="63045"/>
                </a:lnTo>
                <a:lnTo>
                  <a:pt x="724303" y="39722"/>
                </a:lnTo>
                <a:lnTo>
                  <a:pt x="705758" y="19931"/>
                </a:lnTo>
                <a:lnTo>
                  <a:pt x="677601" y="5135"/>
                </a:lnTo>
                <a:lnTo>
                  <a:pt x="645876" y="0"/>
                </a:lnTo>
                <a:close/>
              </a:path>
              <a:path w="1044575" h="524510">
                <a:moveTo>
                  <a:pt x="1043709" y="450924"/>
                </a:moveTo>
                <a:lnTo>
                  <a:pt x="303364" y="450924"/>
                </a:lnTo>
                <a:lnTo>
                  <a:pt x="347448" y="453196"/>
                </a:lnTo>
                <a:lnTo>
                  <a:pt x="486975" y="465451"/>
                </a:lnTo>
                <a:lnTo>
                  <a:pt x="538491" y="469179"/>
                </a:lnTo>
                <a:lnTo>
                  <a:pt x="590048" y="472310"/>
                </a:lnTo>
                <a:lnTo>
                  <a:pt x="641640" y="474911"/>
                </a:lnTo>
                <a:lnTo>
                  <a:pt x="744904" y="478787"/>
                </a:lnTo>
                <a:lnTo>
                  <a:pt x="1003267" y="483864"/>
                </a:lnTo>
                <a:lnTo>
                  <a:pt x="1010247" y="484117"/>
                </a:lnTo>
                <a:lnTo>
                  <a:pt x="1042570" y="459954"/>
                </a:lnTo>
                <a:lnTo>
                  <a:pt x="1043709" y="450924"/>
                </a:lnTo>
                <a:close/>
              </a:path>
            </a:pathLst>
          </a:custGeom>
          <a:solidFill>
            <a:srgbClr val="000000"/>
          </a:solidFill>
        </p:spPr>
        <p:txBody>
          <a:bodyPr wrap="square" lIns="0" tIns="0" rIns="0" bIns="0" rtlCol="0"/>
          <a:lstStyle/>
          <a:p>
            <a:endParaRPr/>
          </a:p>
        </p:txBody>
      </p:sp>
      <p:sp>
        <p:nvSpPr>
          <p:cNvPr id="79" name="CasellaDiTesto 78"/>
          <p:cNvSpPr txBox="1"/>
          <p:nvPr/>
        </p:nvSpPr>
        <p:spPr>
          <a:xfrm>
            <a:off x="14400607" y="6225738"/>
            <a:ext cx="5100243" cy="2246769"/>
          </a:xfrm>
          <a:prstGeom prst="rect">
            <a:avLst/>
          </a:prstGeom>
          <a:noFill/>
        </p:spPr>
        <p:txBody>
          <a:bodyPr wrap="square" rtlCol="0">
            <a:spAutoFit/>
          </a:bodyPr>
          <a:lstStyle/>
          <a:p>
            <a:r>
              <a:rPr lang="it-IT" sz="2800" b="1" spc="140" dirty="0">
                <a:solidFill>
                  <a:srgbClr val="071733"/>
                </a:solidFill>
                <a:latin typeface="Arial"/>
                <a:cs typeface="Arial"/>
              </a:rPr>
              <a:t>Estorsione sessuale</a:t>
            </a:r>
          </a:p>
          <a:p>
            <a:endParaRPr lang="it-IT" sz="2800" b="1" spc="140" dirty="0">
              <a:solidFill>
                <a:srgbClr val="071733"/>
              </a:solidFill>
              <a:latin typeface="Arial"/>
              <a:cs typeface="Arial"/>
            </a:endParaRPr>
          </a:p>
          <a:p>
            <a:endParaRPr lang="it-IT" sz="2800" b="1" spc="140" dirty="0">
              <a:solidFill>
                <a:srgbClr val="071733"/>
              </a:solidFill>
              <a:latin typeface="Arial"/>
              <a:cs typeface="Arial"/>
            </a:endParaRPr>
          </a:p>
          <a:p>
            <a:r>
              <a:rPr lang="it-IT" sz="2800" b="1" spc="140" dirty="0">
                <a:solidFill>
                  <a:srgbClr val="071733"/>
                </a:solidFill>
                <a:latin typeface="Arial"/>
                <a:cs typeface="Arial"/>
              </a:rPr>
              <a:t>Pena: reclusione da 5 a 10 anni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4164036" y="8149447"/>
            <a:ext cx="4821555" cy="2032608"/>
          </a:xfrm>
          <a:prstGeom prst="rect">
            <a:avLst/>
          </a:prstGeom>
        </p:spPr>
        <p:txBody>
          <a:bodyPr vert="horz" wrap="square" lIns="0" tIns="13970" rIns="0" bIns="0" rtlCol="0">
            <a:spAutoFit/>
          </a:bodyPr>
          <a:lstStyle/>
          <a:p>
            <a:pPr marL="38100">
              <a:lnSpc>
                <a:spcPct val="100000"/>
              </a:lnSpc>
              <a:spcBef>
                <a:spcPts val="110"/>
              </a:spcBef>
            </a:pPr>
            <a:r>
              <a:rPr lang="it-IT" sz="2400" b="1" spc="225" dirty="0">
                <a:solidFill>
                  <a:srgbClr val="071733"/>
                </a:solidFill>
                <a:latin typeface="Arial"/>
                <a:ea typeface="+mj-ea"/>
                <a:cs typeface="Arial"/>
              </a:rPr>
              <a:t>Spaccio di droga di lieve entità</a:t>
            </a:r>
          </a:p>
          <a:p>
            <a:pPr marL="38100">
              <a:lnSpc>
                <a:spcPct val="100000"/>
              </a:lnSpc>
              <a:spcBef>
                <a:spcPts val="110"/>
              </a:spcBef>
            </a:pPr>
            <a:endParaRPr lang="it-IT" sz="5750" b="1" spc="225" dirty="0">
              <a:solidFill>
                <a:srgbClr val="071733"/>
              </a:solidFill>
              <a:latin typeface="Arial"/>
              <a:ea typeface="+mj-ea"/>
              <a:cs typeface="Arial"/>
            </a:endParaRPr>
          </a:p>
          <a:p>
            <a:pPr marL="38100">
              <a:lnSpc>
                <a:spcPct val="100000"/>
              </a:lnSpc>
              <a:spcBef>
                <a:spcPts val="110"/>
              </a:spcBef>
            </a:pPr>
            <a:r>
              <a:rPr lang="it-IT" sz="2400" b="1" spc="225" dirty="0">
                <a:solidFill>
                  <a:srgbClr val="071733"/>
                </a:solidFill>
                <a:latin typeface="Arial"/>
                <a:ea typeface="+mj-ea"/>
                <a:cs typeface="Arial"/>
              </a:rPr>
              <a:t>Pena: fino a 4 anni</a:t>
            </a:r>
            <a:endParaRPr sz="2400" b="1" spc="225" dirty="0">
              <a:solidFill>
                <a:srgbClr val="071733"/>
              </a:solidFill>
              <a:latin typeface="Arial"/>
              <a:ea typeface="+mj-ea"/>
              <a:cs typeface="Arial"/>
            </a:endParaRPr>
          </a:p>
        </p:txBody>
      </p:sp>
      <p:sp>
        <p:nvSpPr>
          <p:cNvPr id="3" name="object 3"/>
          <p:cNvSpPr txBox="1">
            <a:spLocks noGrp="1"/>
          </p:cNvSpPr>
          <p:nvPr>
            <p:ph type="title"/>
          </p:nvPr>
        </p:nvSpPr>
        <p:spPr>
          <a:xfrm>
            <a:off x="434564" y="3861527"/>
            <a:ext cx="4731385" cy="905510"/>
          </a:xfrm>
          <a:prstGeom prst="rect">
            <a:avLst/>
          </a:prstGeom>
        </p:spPr>
        <p:txBody>
          <a:bodyPr vert="horz" wrap="square" lIns="0" tIns="15240" rIns="0" bIns="0" rtlCol="0">
            <a:spAutoFit/>
          </a:bodyPr>
          <a:lstStyle/>
          <a:p>
            <a:pPr marL="12700">
              <a:lnSpc>
                <a:spcPct val="100000"/>
              </a:lnSpc>
              <a:spcBef>
                <a:spcPts val="120"/>
              </a:spcBef>
            </a:pPr>
            <a:r>
              <a:rPr spc="225" dirty="0"/>
              <a:t>Parlareste</a:t>
            </a:r>
            <a:r>
              <a:rPr spc="-365" dirty="0"/>
              <a:t> </a:t>
            </a:r>
            <a:r>
              <a:rPr spc="270" dirty="0"/>
              <a:t>di</a:t>
            </a:r>
          </a:p>
        </p:txBody>
      </p:sp>
      <p:sp>
        <p:nvSpPr>
          <p:cNvPr id="4" name="object 4"/>
          <p:cNvSpPr txBox="1"/>
          <p:nvPr/>
        </p:nvSpPr>
        <p:spPr>
          <a:xfrm>
            <a:off x="374651" y="4767037"/>
            <a:ext cx="6242314" cy="2851422"/>
          </a:xfrm>
          <a:prstGeom prst="rect">
            <a:avLst/>
          </a:prstGeom>
        </p:spPr>
        <p:txBody>
          <a:bodyPr vert="horz" wrap="square" lIns="0" tIns="106045" rIns="0" bIns="0" rtlCol="0">
            <a:spAutoFit/>
          </a:bodyPr>
          <a:lstStyle/>
          <a:p>
            <a:pPr marL="12700">
              <a:lnSpc>
                <a:spcPct val="100000"/>
              </a:lnSpc>
              <a:spcBef>
                <a:spcPts val="835"/>
              </a:spcBef>
            </a:pPr>
            <a:r>
              <a:rPr sz="5750" b="1" spc="140" dirty="0" err="1">
                <a:solidFill>
                  <a:srgbClr val="071733"/>
                </a:solidFill>
                <a:latin typeface="Arial"/>
                <a:cs typeface="Arial"/>
              </a:rPr>
              <a:t>scherzi</a:t>
            </a:r>
            <a:r>
              <a:rPr sz="5750" b="1" spc="-285" dirty="0">
                <a:solidFill>
                  <a:srgbClr val="071733"/>
                </a:solidFill>
                <a:latin typeface="Arial"/>
                <a:cs typeface="Arial"/>
              </a:rPr>
              <a:t> </a:t>
            </a:r>
            <a:r>
              <a:rPr lang="it-IT" sz="5750" b="1" spc="-285" dirty="0">
                <a:solidFill>
                  <a:srgbClr val="071733"/>
                </a:solidFill>
                <a:latin typeface="Arial"/>
                <a:cs typeface="Arial"/>
              </a:rPr>
              <a:t>in questo caso?</a:t>
            </a:r>
            <a:endParaRPr sz="5750" dirty="0">
              <a:latin typeface="Arial"/>
              <a:cs typeface="Arial"/>
            </a:endParaRPr>
          </a:p>
          <a:p>
            <a:pPr marL="12700">
              <a:lnSpc>
                <a:spcPct val="100000"/>
              </a:lnSpc>
              <a:spcBef>
                <a:spcPts val="740"/>
              </a:spcBef>
              <a:tabLst>
                <a:tab pos="5795645" algn="l"/>
              </a:tabLst>
            </a:pPr>
            <a:r>
              <a:rPr sz="5750" b="1" spc="55" dirty="0">
                <a:solidFill>
                  <a:srgbClr val="071733"/>
                </a:solidFill>
                <a:latin typeface="Arial"/>
                <a:cs typeface="Arial"/>
              </a:rPr>
              <a:t>	</a:t>
            </a:r>
            <a:r>
              <a:rPr sz="5750" u="heavy" spc="405" dirty="0">
                <a:solidFill>
                  <a:srgbClr val="071733"/>
                </a:solidFill>
                <a:uFill>
                  <a:solidFill>
                    <a:srgbClr val="000000"/>
                  </a:solidFill>
                </a:uFill>
                <a:latin typeface="Times New Roman"/>
                <a:cs typeface="Times New Roman"/>
              </a:rPr>
              <a:t> </a:t>
            </a:r>
            <a:endParaRPr sz="5750" dirty="0">
              <a:latin typeface="Times New Roman"/>
              <a:cs typeface="Times New Roman"/>
            </a:endParaRPr>
          </a:p>
        </p:txBody>
      </p:sp>
      <p:sp>
        <p:nvSpPr>
          <p:cNvPr id="5" name="object 5"/>
          <p:cNvSpPr/>
          <p:nvPr/>
        </p:nvSpPr>
        <p:spPr>
          <a:xfrm>
            <a:off x="6037491" y="2714643"/>
            <a:ext cx="10653139" cy="6096000"/>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10206354" y="4099803"/>
            <a:ext cx="3276795" cy="4508500"/>
          </a:xfrm>
          <a:prstGeom prst="rect">
            <a:avLst/>
          </a:prstGeom>
          <a:blipFill>
            <a:blip r:embed="rId3" cstate="print"/>
            <a:stretch>
              <a:fillRect/>
            </a:stretch>
          </a:blipFill>
        </p:spPr>
        <p:txBody>
          <a:bodyPr wrap="square" lIns="0" tIns="0" rIns="0" bIns="0" rtlCol="0"/>
          <a:lstStyle/>
          <a:p>
            <a:endParaRPr/>
          </a:p>
        </p:txBody>
      </p:sp>
      <p:sp>
        <p:nvSpPr>
          <p:cNvPr id="7" name="object 7"/>
          <p:cNvSpPr/>
          <p:nvPr/>
        </p:nvSpPr>
        <p:spPr>
          <a:xfrm>
            <a:off x="6944949" y="3914034"/>
            <a:ext cx="6522775" cy="4776757"/>
          </a:xfrm>
          <a:prstGeom prst="rect">
            <a:avLst/>
          </a:prstGeom>
          <a:blipFill>
            <a:blip r:embed="rId4" cstate="print"/>
            <a:stretch>
              <a:fillRect/>
            </a:stretch>
          </a:blipFill>
        </p:spPr>
        <p:txBody>
          <a:bodyPr wrap="square" lIns="0" tIns="0" rIns="0" bIns="0" rtlCol="0"/>
          <a:lstStyle/>
          <a:p>
            <a:endParaRPr/>
          </a:p>
        </p:txBody>
      </p:sp>
      <p:sp>
        <p:nvSpPr>
          <p:cNvPr id="8" name="object 8"/>
          <p:cNvSpPr/>
          <p:nvPr/>
        </p:nvSpPr>
        <p:spPr>
          <a:xfrm>
            <a:off x="7678453" y="8315157"/>
            <a:ext cx="1994535" cy="155575"/>
          </a:xfrm>
          <a:custGeom>
            <a:avLst/>
            <a:gdLst/>
            <a:ahLst/>
            <a:cxnLst/>
            <a:rect l="l" t="t" r="r" b="b"/>
            <a:pathLst>
              <a:path w="1994534" h="155575">
                <a:moveTo>
                  <a:pt x="1994337" y="0"/>
                </a:moveTo>
                <a:lnTo>
                  <a:pt x="0" y="0"/>
                </a:lnTo>
                <a:lnTo>
                  <a:pt x="1026" y="40354"/>
                </a:lnTo>
                <a:lnTo>
                  <a:pt x="26564" y="99646"/>
                </a:lnTo>
                <a:lnTo>
                  <a:pt x="86028" y="124760"/>
                </a:lnTo>
                <a:lnTo>
                  <a:pt x="1907763" y="155010"/>
                </a:lnTo>
                <a:lnTo>
                  <a:pt x="1941406" y="148250"/>
                </a:lnTo>
                <a:lnTo>
                  <a:pt x="1968933" y="129727"/>
                </a:lnTo>
                <a:lnTo>
                  <a:pt x="1987506" y="102234"/>
                </a:lnTo>
                <a:lnTo>
                  <a:pt x="1994337" y="68552"/>
                </a:lnTo>
                <a:lnTo>
                  <a:pt x="1994337" y="0"/>
                </a:lnTo>
                <a:close/>
              </a:path>
            </a:pathLst>
          </a:custGeom>
          <a:solidFill>
            <a:srgbClr val="CCCCD8"/>
          </a:solidFill>
        </p:spPr>
        <p:txBody>
          <a:bodyPr wrap="square" lIns="0" tIns="0" rIns="0" bIns="0" rtlCol="0"/>
          <a:lstStyle/>
          <a:p>
            <a:endParaRPr/>
          </a:p>
        </p:txBody>
      </p:sp>
      <p:sp>
        <p:nvSpPr>
          <p:cNvPr id="9" name="object 9"/>
          <p:cNvSpPr/>
          <p:nvPr/>
        </p:nvSpPr>
        <p:spPr>
          <a:xfrm>
            <a:off x="6944355" y="7331865"/>
            <a:ext cx="1476375" cy="663575"/>
          </a:xfrm>
          <a:custGeom>
            <a:avLst/>
            <a:gdLst/>
            <a:ahLst/>
            <a:cxnLst/>
            <a:rect l="l" t="t" r="r" b="b"/>
            <a:pathLst>
              <a:path w="1476375" h="663575">
                <a:moveTo>
                  <a:pt x="1344472" y="0"/>
                </a:moveTo>
                <a:lnTo>
                  <a:pt x="0" y="514141"/>
                </a:lnTo>
                <a:lnTo>
                  <a:pt x="3755" y="523227"/>
                </a:lnTo>
                <a:lnTo>
                  <a:pt x="14169" y="547824"/>
                </a:lnTo>
                <a:lnTo>
                  <a:pt x="29967" y="583940"/>
                </a:lnTo>
                <a:lnTo>
                  <a:pt x="49872" y="627582"/>
                </a:lnTo>
                <a:lnTo>
                  <a:pt x="67003" y="663142"/>
                </a:lnTo>
                <a:lnTo>
                  <a:pt x="97117" y="660730"/>
                </a:lnTo>
                <a:lnTo>
                  <a:pt x="169533" y="653664"/>
                </a:lnTo>
                <a:lnTo>
                  <a:pt x="210999" y="648841"/>
                </a:lnTo>
                <a:lnTo>
                  <a:pt x="255414" y="643044"/>
                </a:lnTo>
                <a:lnTo>
                  <a:pt x="302358" y="636189"/>
                </a:lnTo>
                <a:lnTo>
                  <a:pt x="351413" y="628191"/>
                </a:lnTo>
                <a:lnTo>
                  <a:pt x="402163" y="618965"/>
                </a:lnTo>
                <a:lnTo>
                  <a:pt x="454187" y="608426"/>
                </a:lnTo>
                <a:lnTo>
                  <a:pt x="507070" y="596489"/>
                </a:lnTo>
                <a:lnTo>
                  <a:pt x="560391" y="583069"/>
                </a:lnTo>
                <a:lnTo>
                  <a:pt x="613734" y="568083"/>
                </a:lnTo>
                <a:lnTo>
                  <a:pt x="666680" y="551444"/>
                </a:lnTo>
                <a:lnTo>
                  <a:pt x="718811" y="533068"/>
                </a:lnTo>
                <a:lnTo>
                  <a:pt x="769709" y="512870"/>
                </a:lnTo>
                <a:lnTo>
                  <a:pt x="818956" y="490765"/>
                </a:lnTo>
                <a:lnTo>
                  <a:pt x="866134" y="466668"/>
                </a:lnTo>
                <a:lnTo>
                  <a:pt x="910824" y="440495"/>
                </a:lnTo>
                <a:lnTo>
                  <a:pt x="952609" y="412161"/>
                </a:lnTo>
                <a:lnTo>
                  <a:pt x="991071" y="381581"/>
                </a:lnTo>
                <a:lnTo>
                  <a:pt x="1025790" y="348670"/>
                </a:lnTo>
                <a:lnTo>
                  <a:pt x="1054544" y="335326"/>
                </a:lnTo>
                <a:lnTo>
                  <a:pt x="1120283" y="302591"/>
                </a:lnTo>
                <a:lnTo>
                  <a:pt x="1192225" y="261404"/>
                </a:lnTo>
                <a:lnTo>
                  <a:pt x="1239585" y="222705"/>
                </a:lnTo>
                <a:lnTo>
                  <a:pt x="1269525" y="188184"/>
                </a:lnTo>
                <a:lnTo>
                  <a:pt x="1303144" y="156190"/>
                </a:lnTo>
                <a:lnTo>
                  <a:pt x="1330561" y="132647"/>
                </a:lnTo>
                <a:lnTo>
                  <a:pt x="1341896" y="123483"/>
                </a:lnTo>
                <a:lnTo>
                  <a:pt x="1364333" y="120373"/>
                </a:lnTo>
                <a:lnTo>
                  <a:pt x="1412911" y="110507"/>
                </a:lnTo>
                <a:lnTo>
                  <a:pt x="1459527" y="93073"/>
                </a:lnTo>
                <a:lnTo>
                  <a:pt x="1476080" y="67264"/>
                </a:lnTo>
                <a:lnTo>
                  <a:pt x="1475169" y="63516"/>
                </a:lnTo>
                <a:lnTo>
                  <a:pt x="1473347" y="60050"/>
                </a:lnTo>
                <a:lnTo>
                  <a:pt x="1470771" y="57160"/>
                </a:lnTo>
                <a:lnTo>
                  <a:pt x="1465356" y="49951"/>
                </a:lnTo>
                <a:lnTo>
                  <a:pt x="1460248" y="42527"/>
                </a:lnTo>
                <a:lnTo>
                  <a:pt x="1455455" y="34899"/>
                </a:lnTo>
                <a:lnTo>
                  <a:pt x="1450981" y="27077"/>
                </a:lnTo>
                <a:lnTo>
                  <a:pt x="1344472" y="0"/>
                </a:lnTo>
                <a:close/>
              </a:path>
            </a:pathLst>
          </a:custGeom>
          <a:solidFill>
            <a:srgbClr val="000000">
              <a:alpha val="9999"/>
            </a:srgbClr>
          </a:solidFill>
        </p:spPr>
        <p:txBody>
          <a:bodyPr wrap="square" lIns="0" tIns="0" rIns="0" bIns="0" rtlCol="0"/>
          <a:lstStyle/>
          <a:p>
            <a:endParaRPr/>
          </a:p>
        </p:txBody>
      </p:sp>
      <p:sp>
        <p:nvSpPr>
          <p:cNvPr id="10" name="object 10"/>
          <p:cNvSpPr/>
          <p:nvPr/>
        </p:nvSpPr>
        <p:spPr>
          <a:xfrm>
            <a:off x="6770485" y="4895389"/>
            <a:ext cx="1684655" cy="3068320"/>
          </a:xfrm>
          <a:custGeom>
            <a:avLst/>
            <a:gdLst/>
            <a:ahLst/>
            <a:cxnLst/>
            <a:rect l="l" t="t" r="r" b="b"/>
            <a:pathLst>
              <a:path w="1684654" h="3068320">
                <a:moveTo>
                  <a:pt x="1145053" y="0"/>
                </a:moveTo>
                <a:lnTo>
                  <a:pt x="1034785" y="14968"/>
                </a:lnTo>
                <a:lnTo>
                  <a:pt x="1031034" y="36825"/>
                </a:lnTo>
                <a:lnTo>
                  <a:pt x="1018271" y="86036"/>
                </a:lnTo>
                <a:lnTo>
                  <a:pt x="994229" y="138059"/>
                </a:lnTo>
                <a:lnTo>
                  <a:pt x="956641" y="168356"/>
                </a:lnTo>
                <a:lnTo>
                  <a:pt x="887561" y="205704"/>
                </a:lnTo>
                <a:lnTo>
                  <a:pt x="794238" y="273249"/>
                </a:lnTo>
                <a:lnTo>
                  <a:pt x="712195" y="337982"/>
                </a:lnTo>
                <a:lnTo>
                  <a:pt x="676953" y="366895"/>
                </a:lnTo>
                <a:lnTo>
                  <a:pt x="351758" y="691922"/>
                </a:lnTo>
                <a:lnTo>
                  <a:pt x="323245" y="732703"/>
                </a:lnTo>
                <a:lnTo>
                  <a:pt x="256685" y="831470"/>
                </a:lnTo>
                <a:lnTo>
                  <a:pt x="180549" y="952858"/>
                </a:lnTo>
                <a:lnTo>
                  <a:pt x="123305" y="1061502"/>
                </a:lnTo>
                <a:lnTo>
                  <a:pt x="109278" y="1099939"/>
                </a:lnTo>
                <a:lnTo>
                  <a:pt x="95251" y="1147760"/>
                </a:lnTo>
                <a:lnTo>
                  <a:pt x="81521" y="1202446"/>
                </a:lnTo>
                <a:lnTo>
                  <a:pt x="68385" y="1261478"/>
                </a:lnTo>
                <a:lnTo>
                  <a:pt x="56142" y="1322340"/>
                </a:lnTo>
                <a:lnTo>
                  <a:pt x="45089" y="1382513"/>
                </a:lnTo>
                <a:lnTo>
                  <a:pt x="35523" y="1439477"/>
                </a:lnTo>
                <a:lnTo>
                  <a:pt x="27742" y="1490717"/>
                </a:lnTo>
                <a:lnTo>
                  <a:pt x="22043" y="1533712"/>
                </a:lnTo>
                <a:lnTo>
                  <a:pt x="18083" y="1584900"/>
                </a:lnTo>
                <a:lnTo>
                  <a:pt x="18327" y="1605773"/>
                </a:lnTo>
                <a:lnTo>
                  <a:pt x="17653" y="1643093"/>
                </a:lnTo>
                <a:lnTo>
                  <a:pt x="16332" y="1693321"/>
                </a:lnTo>
                <a:lnTo>
                  <a:pt x="14634" y="1752919"/>
                </a:lnTo>
                <a:lnTo>
                  <a:pt x="12832" y="1818349"/>
                </a:lnTo>
                <a:lnTo>
                  <a:pt x="11166" y="1887707"/>
                </a:lnTo>
                <a:lnTo>
                  <a:pt x="9996" y="1952553"/>
                </a:lnTo>
                <a:lnTo>
                  <a:pt x="9505" y="2014251"/>
                </a:lnTo>
                <a:lnTo>
                  <a:pt x="9994" y="2067628"/>
                </a:lnTo>
                <a:lnTo>
                  <a:pt x="11733" y="2109147"/>
                </a:lnTo>
                <a:lnTo>
                  <a:pt x="14994" y="2135270"/>
                </a:lnTo>
                <a:lnTo>
                  <a:pt x="19012" y="2256427"/>
                </a:lnTo>
                <a:lnTo>
                  <a:pt x="13151" y="2461308"/>
                </a:lnTo>
                <a:lnTo>
                  <a:pt x="4463" y="2654330"/>
                </a:lnTo>
                <a:lnTo>
                  <a:pt x="0" y="2739912"/>
                </a:lnTo>
                <a:lnTo>
                  <a:pt x="11603" y="2772305"/>
                </a:lnTo>
                <a:lnTo>
                  <a:pt x="38462" y="2843346"/>
                </a:lnTo>
                <a:lnTo>
                  <a:pt x="68646" y="2913825"/>
                </a:lnTo>
                <a:lnTo>
                  <a:pt x="90227" y="2944534"/>
                </a:lnTo>
                <a:lnTo>
                  <a:pt x="108515" y="2962532"/>
                </a:lnTo>
                <a:lnTo>
                  <a:pt x="131454" y="3005059"/>
                </a:lnTo>
                <a:lnTo>
                  <a:pt x="151067" y="3048150"/>
                </a:lnTo>
                <a:lnTo>
                  <a:pt x="159377" y="3067839"/>
                </a:lnTo>
                <a:lnTo>
                  <a:pt x="176497" y="3067077"/>
                </a:lnTo>
                <a:lnTo>
                  <a:pt x="253563" y="3061808"/>
                </a:lnTo>
                <a:lnTo>
                  <a:pt x="324905" y="3055056"/>
                </a:lnTo>
                <a:lnTo>
                  <a:pt x="366150" y="3050389"/>
                </a:lnTo>
                <a:lnTo>
                  <a:pt x="410530" y="3044743"/>
                </a:lnTo>
                <a:lnTo>
                  <a:pt x="457608" y="3038030"/>
                </a:lnTo>
                <a:lnTo>
                  <a:pt x="506949" y="3030160"/>
                </a:lnTo>
                <a:lnTo>
                  <a:pt x="558117" y="3021047"/>
                </a:lnTo>
                <a:lnTo>
                  <a:pt x="610675" y="3010600"/>
                </a:lnTo>
                <a:lnTo>
                  <a:pt x="664187" y="2998732"/>
                </a:lnTo>
                <a:lnTo>
                  <a:pt x="718217" y="2985355"/>
                </a:lnTo>
                <a:lnTo>
                  <a:pt x="772329" y="2970379"/>
                </a:lnTo>
                <a:lnTo>
                  <a:pt x="826088" y="2953716"/>
                </a:lnTo>
                <a:lnTo>
                  <a:pt x="879056" y="2935278"/>
                </a:lnTo>
                <a:lnTo>
                  <a:pt x="930799" y="2914977"/>
                </a:lnTo>
                <a:lnTo>
                  <a:pt x="980879" y="2892723"/>
                </a:lnTo>
                <a:lnTo>
                  <a:pt x="1028861" y="2868428"/>
                </a:lnTo>
                <a:lnTo>
                  <a:pt x="1074308" y="2842005"/>
                </a:lnTo>
                <a:lnTo>
                  <a:pt x="1116785" y="2813363"/>
                </a:lnTo>
                <a:lnTo>
                  <a:pt x="1155856" y="2782416"/>
                </a:lnTo>
                <a:lnTo>
                  <a:pt x="1191084" y="2749074"/>
                </a:lnTo>
                <a:lnTo>
                  <a:pt x="1219772" y="2735688"/>
                </a:lnTo>
                <a:lnTo>
                  <a:pt x="1285366" y="2702854"/>
                </a:lnTo>
                <a:lnTo>
                  <a:pt x="1357160" y="2661552"/>
                </a:lnTo>
                <a:lnTo>
                  <a:pt x="1404449" y="2622763"/>
                </a:lnTo>
                <a:lnTo>
                  <a:pt x="1434391" y="2588208"/>
                </a:lnTo>
                <a:lnTo>
                  <a:pt x="1468014" y="2556217"/>
                </a:lnTo>
                <a:lnTo>
                  <a:pt x="1495434" y="2532694"/>
                </a:lnTo>
                <a:lnTo>
                  <a:pt x="1506770" y="2523541"/>
                </a:lnTo>
                <a:lnTo>
                  <a:pt x="1529214" y="2520470"/>
                </a:lnTo>
                <a:lnTo>
                  <a:pt x="1577839" y="2510674"/>
                </a:lnTo>
                <a:lnTo>
                  <a:pt x="1624583" y="2493278"/>
                </a:lnTo>
                <a:lnTo>
                  <a:pt x="1641384" y="2467407"/>
                </a:lnTo>
                <a:lnTo>
                  <a:pt x="1640358" y="2463428"/>
                </a:lnTo>
                <a:lnTo>
                  <a:pt x="1638389" y="2459753"/>
                </a:lnTo>
                <a:lnTo>
                  <a:pt x="1635646" y="2456695"/>
                </a:lnTo>
                <a:lnTo>
                  <a:pt x="1610698" y="2416630"/>
                </a:lnTo>
                <a:lnTo>
                  <a:pt x="1593914" y="2375440"/>
                </a:lnTo>
                <a:lnTo>
                  <a:pt x="1584457" y="2343278"/>
                </a:lnTo>
                <a:lnTo>
                  <a:pt x="1581491" y="2330301"/>
                </a:lnTo>
                <a:lnTo>
                  <a:pt x="1562038" y="2327207"/>
                </a:lnTo>
                <a:lnTo>
                  <a:pt x="1522847" y="2317051"/>
                </a:lnTo>
                <a:lnTo>
                  <a:pt x="1492670" y="2298527"/>
                </a:lnTo>
                <a:lnTo>
                  <a:pt x="1500257" y="2270324"/>
                </a:lnTo>
                <a:lnTo>
                  <a:pt x="1522411" y="2232744"/>
                </a:lnTo>
                <a:lnTo>
                  <a:pt x="1524279" y="2193598"/>
                </a:lnTo>
                <a:lnTo>
                  <a:pt x="1517133" y="2162825"/>
                </a:lnTo>
                <a:lnTo>
                  <a:pt x="1512247" y="2150359"/>
                </a:lnTo>
                <a:lnTo>
                  <a:pt x="1503847" y="2133538"/>
                </a:lnTo>
                <a:lnTo>
                  <a:pt x="1487848" y="2090214"/>
                </a:lnTo>
                <a:lnTo>
                  <a:pt x="1478052" y="2031098"/>
                </a:lnTo>
                <a:lnTo>
                  <a:pt x="1488258" y="1966899"/>
                </a:lnTo>
                <a:lnTo>
                  <a:pt x="1499709" y="1927844"/>
                </a:lnTo>
                <a:lnTo>
                  <a:pt x="1504545" y="1887707"/>
                </a:lnTo>
                <a:lnTo>
                  <a:pt x="1502738" y="1847319"/>
                </a:lnTo>
                <a:lnTo>
                  <a:pt x="1494258" y="1807511"/>
                </a:lnTo>
                <a:lnTo>
                  <a:pt x="1684147" y="1326028"/>
                </a:lnTo>
                <a:lnTo>
                  <a:pt x="1573260" y="123279"/>
                </a:lnTo>
                <a:lnTo>
                  <a:pt x="1485944" y="105207"/>
                </a:lnTo>
                <a:lnTo>
                  <a:pt x="1485950" y="101021"/>
                </a:lnTo>
                <a:lnTo>
                  <a:pt x="1474685" y="92039"/>
                </a:lnTo>
                <a:lnTo>
                  <a:pt x="1435223" y="83623"/>
                </a:lnTo>
                <a:lnTo>
                  <a:pt x="1350639" y="81134"/>
                </a:lnTo>
                <a:lnTo>
                  <a:pt x="1321592" y="62360"/>
                </a:lnTo>
                <a:lnTo>
                  <a:pt x="1246859" y="25556"/>
                </a:lnTo>
                <a:lnTo>
                  <a:pt x="1145053" y="0"/>
                </a:lnTo>
                <a:close/>
              </a:path>
            </a:pathLst>
          </a:custGeom>
          <a:solidFill>
            <a:srgbClr val="092766"/>
          </a:solidFill>
        </p:spPr>
        <p:txBody>
          <a:bodyPr wrap="square" lIns="0" tIns="0" rIns="0" bIns="0" rtlCol="0"/>
          <a:lstStyle/>
          <a:p>
            <a:endParaRPr/>
          </a:p>
        </p:txBody>
      </p:sp>
      <p:sp>
        <p:nvSpPr>
          <p:cNvPr id="11" name="object 11"/>
          <p:cNvSpPr/>
          <p:nvPr/>
        </p:nvSpPr>
        <p:spPr>
          <a:xfrm>
            <a:off x="7758450" y="7018842"/>
            <a:ext cx="488950" cy="138430"/>
          </a:xfrm>
          <a:custGeom>
            <a:avLst/>
            <a:gdLst/>
            <a:ahLst/>
            <a:cxnLst/>
            <a:rect l="l" t="t" r="r" b="b"/>
            <a:pathLst>
              <a:path w="488950" h="138429">
                <a:moveTo>
                  <a:pt x="16486" y="0"/>
                </a:moveTo>
                <a:lnTo>
                  <a:pt x="8801" y="18142"/>
                </a:lnTo>
                <a:lnTo>
                  <a:pt x="0" y="59403"/>
                </a:lnTo>
                <a:lnTo>
                  <a:pt x="11459" y="104038"/>
                </a:lnTo>
                <a:lnTo>
                  <a:pt x="64558" y="132299"/>
                </a:lnTo>
                <a:lnTo>
                  <a:pt x="112325" y="136952"/>
                </a:lnTo>
                <a:lnTo>
                  <a:pt x="171334" y="138019"/>
                </a:lnTo>
                <a:lnTo>
                  <a:pt x="236713" y="136416"/>
                </a:lnTo>
                <a:lnTo>
                  <a:pt x="303590" y="133054"/>
                </a:lnTo>
                <a:lnTo>
                  <a:pt x="464489" y="121563"/>
                </a:lnTo>
                <a:lnTo>
                  <a:pt x="488639" y="120310"/>
                </a:lnTo>
                <a:lnTo>
                  <a:pt x="430083" y="101511"/>
                </a:lnTo>
                <a:lnTo>
                  <a:pt x="16486" y="0"/>
                </a:lnTo>
                <a:close/>
              </a:path>
            </a:pathLst>
          </a:custGeom>
          <a:solidFill>
            <a:srgbClr val="000000">
              <a:alpha val="9999"/>
            </a:srgbClr>
          </a:solidFill>
        </p:spPr>
        <p:txBody>
          <a:bodyPr wrap="square" lIns="0" tIns="0" rIns="0" bIns="0" rtlCol="0"/>
          <a:lstStyle/>
          <a:p>
            <a:endParaRPr/>
          </a:p>
        </p:txBody>
      </p:sp>
      <p:sp>
        <p:nvSpPr>
          <p:cNvPr id="12" name="object 12"/>
          <p:cNvSpPr/>
          <p:nvPr/>
        </p:nvSpPr>
        <p:spPr>
          <a:xfrm>
            <a:off x="7762857" y="6636836"/>
            <a:ext cx="451484" cy="349250"/>
          </a:xfrm>
          <a:custGeom>
            <a:avLst/>
            <a:gdLst/>
            <a:ahLst/>
            <a:cxnLst/>
            <a:rect l="l" t="t" r="r" b="b"/>
            <a:pathLst>
              <a:path w="451484" h="349250">
                <a:moveTo>
                  <a:pt x="0" y="0"/>
                </a:moveTo>
                <a:lnTo>
                  <a:pt x="35799" y="36389"/>
                </a:lnTo>
                <a:lnTo>
                  <a:pt x="70841" y="67607"/>
                </a:lnTo>
                <a:lnTo>
                  <a:pt x="114166" y="104668"/>
                </a:lnTo>
                <a:lnTo>
                  <a:pt x="163414" y="145445"/>
                </a:lnTo>
                <a:lnTo>
                  <a:pt x="216225" y="187808"/>
                </a:lnTo>
                <a:lnTo>
                  <a:pt x="270240" y="229630"/>
                </a:lnTo>
                <a:lnTo>
                  <a:pt x="323101" y="268782"/>
                </a:lnTo>
                <a:lnTo>
                  <a:pt x="372447" y="303135"/>
                </a:lnTo>
                <a:lnTo>
                  <a:pt x="415919" y="330561"/>
                </a:lnTo>
                <a:lnTo>
                  <a:pt x="451159" y="348931"/>
                </a:lnTo>
                <a:lnTo>
                  <a:pt x="0" y="0"/>
                </a:lnTo>
                <a:close/>
              </a:path>
            </a:pathLst>
          </a:custGeom>
          <a:solidFill>
            <a:srgbClr val="000000">
              <a:alpha val="9999"/>
            </a:srgbClr>
          </a:solidFill>
        </p:spPr>
        <p:txBody>
          <a:bodyPr wrap="square" lIns="0" tIns="0" rIns="0" bIns="0" rtlCol="0"/>
          <a:lstStyle/>
          <a:p>
            <a:endParaRPr/>
          </a:p>
        </p:txBody>
      </p:sp>
      <p:sp>
        <p:nvSpPr>
          <p:cNvPr id="13" name="object 13"/>
          <p:cNvSpPr/>
          <p:nvPr/>
        </p:nvSpPr>
        <p:spPr>
          <a:xfrm>
            <a:off x="7994474" y="6444210"/>
            <a:ext cx="241300" cy="337185"/>
          </a:xfrm>
          <a:custGeom>
            <a:avLst/>
            <a:gdLst/>
            <a:ahLst/>
            <a:cxnLst/>
            <a:rect l="l" t="t" r="r" b="b"/>
            <a:pathLst>
              <a:path w="241300" h="337184">
                <a:moveTo>
                  <a:pt x="0" y="0"/>
                </a:moveTo>
                <a:lnTo>
                  <a:pt x="26278" y="46234"/>
                </a:lnTo>
                <a:lnTo>
                  <a:pt x="88121" y="151368"/>
                </a:lnTo>
                <a:lnTo>
                  <a:pt x="160038" y="265048"/>
                </a:lnTo>
                <a:lnTo>
                  <a:pt x="216537" y="336921"/>
                </a:lnTo>
                <a:lnTo>
                  <a:pt x="240609" y="330720"/>
                </a:lnTo>
                <a:lnTo>
                  <a:pt x="241182" y="272616"/>
                </a:lnTo>
                <a:lnTo>
                  <a:pt x="231682" y="205961"/>
                </a:lnTo>
                <a:lnTo>
                  <a:pt x="225532" y="174109"/>
                </a:lnTo>
                <a:lnTo>
                  <a:pt x="0" y="0"/>
                </a:lnTo>
                <a:close/>
              </a:path>
            </a:pathLst>
          </a:custGeom>
          <a:solidFill>
            <a:srgbClr val="000000">
              <a:alpha val="9999"/>
            </a:srgbClr>
          </a:solidFill>
        </p:spPr>
        <p:txBody>
          <a:bodyPr wrap="square" lIns="0" tIns="0" rIns="0" bIns="0" rtlCol="0"/>
          <a:lstStyle/>
          <a:p>
            <a:endParaRPr/>
          </a:p>
        </p:txBody>
      </p:sp>
      <p:sp>
        <p:nvSpPr>
          <p:cNvPr id="14" name="object 14"/>
          <p:cNvSpPr/>
          <p:nvPr/>
        </p:nvSpPr>
        <p:spPr>
          <a:xfrm>
            <a:off x="7537320" y="5614217"/>
            <a:ext cx="394335" cy="466090"/>
          </a:xfrm>
          <a:custGeom>
            <a:avLst/>
            <a:gdLst/>
            <a:ahLst/>
            <a:cxnLst/>
            <a:rect l="l" t="t" r="r" b="b"/>
            <a:pathLst>
              <a:path w="394334" h="466089">
                <a:moveTo>
                  <a:pt x="0" y="0"/>
                </a:moveTo>
                <a:lnTo>
                  <a:pt x="59082" y="98073"/>
                </a:lnTo>
                <a:lnTo>
                  <a:pt x="190401" y="299627"/>
                </a:lnTo>
                <a:lnTo>
                  <a:pt x="325063" y="465656"/>
                </a:lnTo>
                <a:lnTo>
                  <a:pt x="394176" y="457158"/>
                </a:lnTo>
                <a:lnTo>
                  <a:pt x="340104" y="305799"/>
                </a:lnTo>
                <a:lnTo>
                  <a:pt x="203771" y="157531"/>
                </a:lnTo>
                <a:lnTo>
                  <a:pt x="64096" y="44788"/>
                </a:lnTo>
                <a:lnTo>
                  <a:pt x="0" y="0"/>
                </a:lnTo>
                <a:close/>
              </a:path>
            </a:pathLst>
          </a:custGeom>
          <a:solidFill>
            <a:srgbClr val="000000">
              <a:alpha val="9999"/>
            </a:srgbClr>
          </a:solidFill>
        </p:spPr>
        <p:txBody>
          <a:bodyPr wrap="square" lIns="0" tIns="0" rIns="0" bIns="0" rtlCol="0"/>
          <a:lstStyle/>
          <a:p>
            <a:endParaRPr/>
          </a:p>
        </p:txBody>
      </p:sp>
      <p:sp>
        <p:nvSpPr>
          <p:cNvPr id="15" name="object 15"/>
          <p:cNvSpPr/>
          <p:nvPr/>
        </p:nvSpPr>
        <p:spPr>
          <a:xfrm>
            <a:off x="7046630" y="6477457"/>
            <a:ext cx="734695" cy="818515"/>
          </a:xfrm>
          <a:custGeom>
            <a:avLst/>
            <a:gdLst/>
            <a:ahLst/>
            <a:cxnLst/>
            <a:rect l="l" t="t" r="r" b="b"/>
            <a:pathLst>
              <a:path w="734695" h="818515">
                <a:moveTo>
                  <a:pt x="3376" y="0"/>
                </a:moveTo>
                <a:lnTo>
                  <a:pt x="0" y="129943"/>
                </a:lnTo>
                <a:lnTo>
                  <a:pt x="55284" y="414690"/>
                </a:lnTo>
                <a:lnTo>
                  <a:pt x="267346" y="696611"/>
                </a:lnTo>
                <a:lnTo>
                  <a:pt x="734306" y="818079"/>
                </a:lnTo>
                <a:lnTo>
                  <a:pt x="626870" y="769772"/>
                </a:lnTo>
                <a:lnTo>
                  <a:pt x="386899" y="621087"/>
                </a:lnTo>
                <a:lnTo>
                  <a:pt x="137899" y="366378"/>
                </a:lnTo>
                <a:lnTo>
                  <a:pt x="3376" y="0"/>
                </a:lnTo>
                <a:close/>
              </a:path>
            </a:pathLst>
          </a:custGeom>
          <a:solidFill>
            <a:srgbClr val="000000">
              <a:alpha val="9999"/>
            </a:srgbClr>
          </a:solidFill>
        </p:spPr>
        <p:txBody>
          <a:bodyPr wrap="square" lIns="0" tIns="0" rIns="0" bIns="0" rtlCol="0"/>
          <a:lstStyle/>
          <a:p>
            <a:endParaRPr/>
          </a:p>
        </p:txBody>
      </p:sp>
      <p:sp>
        <p:nvSpPr>
          <p:cNvPr id="16" name="object 16"/>
          <p:cNvSpPr/>
          <p:nvPr/>
        </p:nvSpPr>
        <p:spPr>
          <a:xfrm>
            <a:off x="7895983" y="5042748"/>
            <a:ext cx="558800" cy="1504315"/>
          </a:xfrm>
          <a:custGeom>
            <a:avLst/>
            <a:gdLst/>
            <a:ahLst/>
            <a:cxnLst/>
            <a:rect l="l" t="t" r="r" b="b"/>
            <a:pathLst>
              <a:path w="558800" h="1504315">
                <a:moveTo>
                  <a:pt x="413456" y="0"/>
                </a:moveTo>
                <a:lnTo>
                  <a:pt x="371502" y="7616"/>
                </a:lnTo>
                <a:lnTo>
                  <a:pt x="323616" y="24918"/>
                </a:lnTo>
                <a:lnTo>
                  <a:pt x="269629" y="53800"/>
                </a:lnTo>
                <a:lnTo>
                  <a:pt x="209373" y="96153"/>
                </a:lnTo>
                <a:lnTo>
                  <a:pt x="74169" y="264292"/>
                </a:lnTo>
                <a:lnTo>
                  <a:pt x="14245" y="446556"/>
                </a:lnTo>
                <a:lnTo>
                  <a:pt x="0" y="592734"/>
                </a:lnTo>
                <a:lnTo>
                  <a:pt x="1829" y="652617"/>
                </a:lnTo>
                <a:lnTo>
                  <a:pt x="22061" y="718308"/>
                </a:lnTo>
                <a:lnTo>
                  <a:pt x="71068" y="869145"/>
                </a:lnTo>
                <a:lnTo>
                  <a:pt x="131321" y="1035774"/>
                </a:lnTo>
                <a:lnTo>
                  <a:pt x="185290" y="1148843"/>
                </a:lnTo>
                <a:lnTo>
                  <a:pt x="200783" y="1170809"/>
                </a:lnTo>
                <a:lnTo>
                  <a:pt x="250260" y="1242149"/>
                </a:lnTo>
                <a:lnTo>
                  <a:pt x="430109" y="1504288"/>
                </a:lnTo>
                <a:lnTo>
                  <a:pt x="558640" y="1178664"/>
                </a:lnTo>
                <a:lnTo>
                  <a:pt x="449648" y="177"/>
                </a:lnTo>
                <a:lnTo>
                  <a:pt x="413456" y="0"/>
                </a:lnTo>
                <a:close/>
              </a:path>
            </a:pathLst>
          </a:custGeom>
          <a:solidFill>
            <a:srgbClr val="000000">
              <a:alpha val="9999"/>
            </a:srgbClr>
          </a:solidFill>
        </p:spPr>
        <p:txBody>
          <a:bodyPr wrap="square" lIns="0" tIns="0" rIns="0" bIns="0" rtlCol="0"/>
          <a:lstStyle/>
          <a:p>
            <a:endParaRPr/>
          </a:p>
        </p:txBody>
      </p:sp>
      <p:sp>
        <p:nvSpPr>
          <p:cNvPr id="17" name="object 17"/>
          <p:cNvSpPr/>
          <p:nvPr/>
        </p:nvSpPr>
        <p:spPr>
          <a:xfrm>
            <a:off x="9457792" y="7614895"/>
            <a:ext cx="425450" cy="201295"/>
          </a:xfrm>
          <a:custGeom>
            <a:avLst/>
            <a:gdLst/>
            <a:ahLst/>
            <a:cxnLst/>
            <a:rect l="l" t="t" r="r" b="b"/>
            <a:pathLst>
              <a:path w="425450" h="201295">
                <a:moveTo>
                  <a:pt x="0" y="0"/>
                </a:moveTo>
                <a:lnTo>
                  <a:pt x="127598" y="77683"/>
                </a:lnTo>
                <a:lnTo>
                  <a:pt x="234534" y="141555"/>
                </a:lnTo>
                <a:lnTo>
                  <a:pt x="335392" y="200779"/>
                </a:lnTo>
                <a:lnTo>
                  <a:pt x="362770" y="177098"/>
                </a:lnTo>
                <a:lnTo>
                  <a:pt x="387066" y="150439"/>
                </a:lnTo>
                <a:lnTo>
                  <a:pt x="408041" y="121099"/>
                </a:lnTo>
                <a:lnTo>
                  <a:pt x="425453" y="89379"/>
                </a:lnTo>
                <a:lnTo>
                  <a:pt x="0" y="0"/>
                </a:lnTo>
                <a:close/>
              </a:path>
            </a:pathLst>
          </a:custGeom>
          <a:solidFill>
            <a:srgbClr val="000000">
              <a:alpha val="9999"/>
            </a:srgbClr>
          </a:solidFill>
        </p:spPr>
        <p:txBody>
          <a:bodyPr wrap="square" lIns="0" tIns="0" rIns="0" bIns="0" rtlCol="0"/>
          <a:lstStyle/>
          <a:p>
            <a:endParaRPr/>
          </a:p>
        </p:txBody>
      </p:sp>
      <p:sp>
        <p:nvSpPr>
          <p:cNvPr id="18" name="object 18"/>
          <p:cNvSpPr/>
          <p:nvPr/>
        </p:nvSpPr>
        <p:spPr>
          <a:xfrm>
            <a:off x="8731406" y="6388667"/>
            <a:ext cx="224790" cy="58419"/>
          </a:xfrm>
          <a:custGeom>
            <a:avLst/>
            <a:gdLst/>
            <a:ahLst/>
            <a:cxnLst/>
            <a:rect l="l" t="t" r="r" b="b"/>
            <a:pathLst>
              <a:path w="224790" h="58420">
                <a:moveTo>
                  <a:pt x="224563" y="0"/>
                </a:moveTo>
                <a:lnTo>
                  <a:pt x="144728" y="8284"/>
                </a:lnTo>
                <a:lnTo>
                  <a:pt x="47412" y="28972"/>
                </a:lnTo>
                <a:lnTo>
                  <a:pt x="0" y="40631"/>
                </a:lnTo>
                <a:lnTo>
                  <a:pt x="21192" y="47578"/>
                </a:lnTo>
                <a:lnTo>
                  <a:pt x="74807" y="57900"/>
                </a:lnTo>
                <a:lnTo>
                  <a:pt x="145902" y="55818"/>
                </a:lnTo>
                <a:lnTo>
                  <a:pt x="219532" y="25553"/>
                </a:lnTo>
                <a:lnTo>
                  <a:pt x="224563" y="0"/>
                </a:lnTo>
                <a:close/>
              </a:path>
            </a:pathLst>
          </a:custGeom>
          <a:solidFill>
            <a:srgbClr val="000000">
              <a:alpha val="9999"/>
            </a:srgbClr>
          </a:solidFill>
        </p:spPr>
        <p:txBody>
          <a:bodyPr wrap="square" lIns="0" tIns="0" rIns="0" bIns="0" rtlCol="0"/>
          <a:lstStyle/>
          <a:p>
            <a:endParaRPr/>
          </a:p>
        </p:txBody>
      </p:sp>
      <p:sp>
        <p:nvSpPr>
          <p:cNvPr id="19" name="object 19"/>
          <p:cNvSpPr/>
          <p:nvPr/>
        </p:nvSpPr>
        <p:spPr>
          <a:xfrm>
            <a:off x="8689248" y="6754876"/>
            <a:ext cx="183515" cy="47625"/>
          </a:xfrm>
          <a:custGeom>
            <a:avLst/>
            <a:gdLst/>
            <a:ahLst/>
            <a:cxnLst/>
            <a:rect l="l" t="t" r="r" b="b"/>
            <a:pathLst>
              <a:path w="183515" h="47625">
                <a:moveTo>
                  <a:pt x="112038" y="0"/>
                </a:moveTo>
                <a:lnTo>
                  <a:pt x="36281" y="8540"/>
                </a:lnTo>
                <a:lnTo>
                  <a:pt x="0" y="14267"/>
                </a:lnTo>
                <a:lnTo>
                  <a:pt x="21050" y="23769"/>
                </a:lnTo>
                <a:lnTo>
                  <a:pt x="71421" y="40612"/>
                </a:lnTo>
                <a:lnTo>
                  <a:pt x="131947" y="47301"/>
                </a:lnTo>
                <a:lnTo>
                  <a:pt x="183460" y="26340"/>
                </a:lnTo>
                <a:lnTo>
                  <a:pt x="177641" y="1612"/>
                </a:lnTo>
                <a:lnTo>
                  <a:pt x="112038" y="0"/>
                </a:lnTo>
                <a:close/>
              </a:path>
            </a:pathLst>
          </a:custGeom>
          <a:solidFill>
            <a:srgbClr val="000000">
              <a:alpha val="9999"/>
            </a:srgbClr>
          </a:solidFill>
        </p:spPr>
        <p:txBody>
          <a:bodyPr wrap="square" lIns="0" tIns="0" rIns="0" bIns="0" rtlCol="0"/>
          <a:lstStyle/>
          <a:p>
            <a:endParaRPr/>
          </a:p>
        </p:txBody>
      </p:sp>
      <p:sp>
        <p:nvSpPr>
          <p:cNvPr id="20" name="object 20"/>
          <p:cNvSpPr/>
          <p:nvPr/>
        </p:nvSpPr>
        <p:spPr>
          <a:xfrm>
            <a:off x="8220013" y="5361516"/>
            <a:ext cx="394335" cy="262255"/>
          </a:xfrm>
          <a:custGeom>
            <a:avLst/>
            <a:gdLst/>
            <a:ahLst/>
            <a:cxnLst/>
            <a:rect l="l" t="t" r="r" b="b"/>
            <a:pathLst>
              <a:path w="394334" h="262254">
                <a:moveTo>
                  <a:pt x="0" y="0"/>
                </a:moveTo>
                <a:lnTo>
                  <a:pt x="394176" y="261698"/>
                </a:lnTo>
                <a:lnTo>
                  <a:pt x="300807" y="145937"/>
                </a:lnTo>
                <a:lnTo>
                  <a:pt x="168840" y="64297"/>
                </a:lnTo>
                <a:lnTo>
                  <a:pt x="50997" y="15933"/>
                </a:lnTo>
                <a:lnTo>
                  <a:pt x="0" y="0"/>
                </a:lnTo>
                <a:close/>
              </a:path>
            </a:pathLst>
          </a:custGeom>
          <a:solidFill>
            <a:srgbClr val="000000">
              <a:alpha val="9999"/>
            </a:srgbClr>
          </a:solidFill>
        </p:spPr>
        <p:txBody>
          <a:bodyPr wrap="square" lIns="0" tIns="0" rIns="0" bIns="0" rtlCol="0"/>
          <a:lstStyle/>
          <a:p>
            <a:endParaRPr/>
          </a:p>
        </p:txBody>
      </p:sp>
      <p:sp>
        <p:nvSpPr>
          <p:cNvPr id="21" name="object 21"/>
          <p:cNvSpPr/>
          <p:nvPr/>
        </p:nvSpPr>
        <p:spPr>
          <a:xfrm>
            <a:off x="7858870" y="4348927"/>
            <a:ext cx="64657" cy="118499"/>
          </a:xfrm>
          <a:prstGeom prst="rect">
            <a:avLst/>
          </a:prstGeom>
          <a:blipFill>
            <a:blip r:embed="rId5" cstate="print"/>
            <a:stretch>
              <a:fillRect/>
            </a:stretch>
          </a:blipFill>
        </p:spPr>
        <p:txBody>
          <a:bodyPr wrap="square" lIns="0" tIns="0" rIns="0" bIns="0" rtlCol="0"/>
          <a:lstStyle/>
          <a:p>
            <a:endParaRPr/>
          </a:p>
        </p:txBody>
      </p:sp>
      <p:sp>
        <p:nvSpPr>
          <p:cNvPr id="22" name="object 22"/>
          <p:cNvSpPr/>
          <p:nvPr/>
        </p:nvSpPr>
        <p:spPr>
          <a:xfrm>
            <a:off x="7908292" y="4191516"/>
            <a:ext cx="8255" cy="37465"/>
          </a:xfrm>
          <a:custGeom>
            <a:avLst/>
            <a:gdLst/>
            <a:ahLst/>
            <a:cxnLst/>
            <a:rect l="l" t="t" r="r" b="b"/>
            <a:pathLst>
              <a:path w="8254" h="37464">
                <a:moveTo>
                  <a:pt x="3401" y="0"/>
                </a:moveTo>
                <a:lnTo>
                  <a:pt x="1292" y="6371"/>
                </a:lnTo>
                <a:lnTo>
                  <a:pt x="155" y="12955"/>
                </a:lnTo>
                <a:lnTo>
                  <a:pt x="0" y="19636"/>
                </a:lnTo>
                <a:lnTo>
                  <a:pt x="836" y="26302"/>
                </a:lnTo>
                <a:lnTo>
                  <a:pt x="1757" y="30093"/>
                </a:lnTo>
                <a:lnTo>
                  <a:pt x="3024" y="33789"/>
                </a:lnTo>
                <a:lnTo>
                  <a:pt x="4605" y="37360"/>
                </a:lnTo>
                <a:lnTo>
                  <a:pt x="6674" y="30995"/>
                </a:lnTo>
                <a:lnTo>
                  <a:pt x="7786" y="24429"/>
                </a:lnTo>
                <a:lnTo>
                  <a:pt x="7927" y="17771"/>
                </a:lnTo>
                <a:lnTo>
                  <a:pt x="7087" y="11130"/>
                </a:lnTo>
                <a:lnTo>
                  <a:pt x="6239" y="7308"/>
                </a:lnTo>
                <a:lnTo>
                  <a:pt x="5003" y="3581"/>
                </a:lnTo>
                <a:lnTo>
                  <a:pt x="3401" y="0"/>
                </a:lnTo>
                <a:close/>
              </a:path>
            </a:pathLst>
          </a:custGeom>
          <a:solidFill>
            <a:srgbClr val="000000">
              <a:alpha val="9999"/>
            </a:srgbClr>
          </a:solidFill>
        </p:spPr>
        <p:txBody>
          <a:bodyPr wrap="square" lIns="0" tIns="0" rIns="0" bIns="0" rtlCol="0"/>
          <a:lstStyle/>
          <a:p>
            <a:endParaRPr/>
          </a:p>
        </p:txBody>
      </p:sp>
      <p:sp>
        <p:nvSpPr>
          <p:cNvPr id="23" name="object 23"/>
          <p:cNvSpPr/>
          <p:nvPr/>
        </p:nvSpPr>
        <p:spPr>
          <a:xfrm>
            <a:off x="8607300" y="4241384"/>
            <a:ext cx="452755" cy="313055"/>
          </a:xfrm>
          <a:custGeom>
            <a:avLst/>
            <a:gdLst/>
            <a:ahLst/>
            <a:cxnLst/>
            <a:rect l="l" t="t" r="r" b="b"/>
            <a:pathLst>
              <a:path w="452754" h="313054">
                <a:moveTo>
                  <a:pt x="195295" y="62683"/>
                </a:moveTo>
                <a:lnTo>
                  <a:pt x="166234" y="99364"/>
                </a:lnTo>
                <a:lnTo>
                  <a:pt x="165582" y="110624"/>
                </a:lnTo>
                <a:lnTo>
                  <a:pt x="161213" y="130719"/>
                </a:lnTo>
                <a:lnTo>
                  <a:pt x="139303" y="164505"/>
                </a:lnTo>
                <a:lnTo>
                  <a:pt x="98318" y="186472"/>
                </a:lnTo>
                <a:lnTo>
                  <a:pt x="72520" y="192973"/>
                </a:lnTo>
                <a:lnTo>
                  <a:pt x="47495" y="200503"/>
                </a:lnTo>
                <a:lnTo>
                  <a:pt x="25398" y="213365"/>
                </a:lnTo>
                <a:lnTo>
                  <a:pt x="9767" y="233273"/>
                </a:lnTo>
                <a:lnTo>
                  <a:pt x="1774" y="257774"/>
                </a:lnTo>
                <a:lnTo>
                  <a:pt x="0" y="284941"/>
                </a:lnTo>
                <a:lnTo>
                  <a:pt x="3022" y="312849"/>
                </a:lnTo>
                <a:lnTo>
                  <a:pt x="4834" y="296732"/>
                </a:lnTo>
                <a:lnTo>
                  <a:pt x="9865" y="281492"/>
                </a:lnTo>
                <a:lnTo>
                  <a:pt x="50841" y="242580"/>
                </a:lnTo>
                <a:lnTo>
                  <a:pt x="101664" y="228474"/>
                </a:lnTo>
                <a:lnTo>
                  <a:pt x="126076" y="218851"/>
                </a:lnTo>
                <a:lnTo>
                  <a:pt x="155619" y="191081"/>
                </a:lnTo>
                <a:lnTo>
                  <a:pt x="168923" y="152780"/>
                </a:lnTo>
                <a:lnTo>
                  <a:pt x="169574" y="141473"/>
                </a:lnTo>
                <a:lnTo>
                  <a:pt x="170594" y="130172"/>
                </a:lnTo>
                <a:lnTo>
                  <a:pt x="198638" y="104826"/>
                </a:lnTo>
                <a:lnTo>
                  <a:pt x="434235" y="104826"/>
                </a:lnTo>
                <a:lnTo>
                  <a:pt x="437655" y="95672"/>
                </a:lnTo>
                <a:lnTo>
                  <a:pt x="400737" y="95672"/>
                </a:lnTo>
                <a:lnTo>
                  <a:pt x="392748" y="95546"/>
                </a:lnTo>
                <a:lnTo>
                  <a:pt x="344795" y="92043"/>
                </a:lnTo>
                <a:lnTo>
                  <a:pt x="297447" y="80781"/>
                </a:lnTo>
                <a:lnTo>
                  <a:pt x="250084" y="68716"/>
                </a:lnTo>
                <a:lnTo>
                  <a:pt x="202084" y="62804"/>
                </a:lnTo>
                <a:lnTo>
                  <a:pt x="195295" y="62683"/>
                </a:lnTo>
                <a:close/>
              </a:path>
              <a:path w="452754" h="313054">
                <a:moveTo>
                  <a:pt x="434235" y="104826"/>
                </a:moveTo>
                <a:lnTo>
                  <a:pt x="198638" y="104826"/>
                </a:lnTo>
                <a:lnTo>
                  <a:pt x="205424" y="104970"/>
                </a:lnTo>
                <a:lnTo>
                  <a:pt x="253424" y="110843"/>
                </a:lnTo>
                <a:lnTo>
                  <a:pt x="300788" y="122911"/>
                </a:lnTo>
                <a:lnTo>
                  <a:pt x="348136" y="134191"/>
                </a:lnTo>
                <a:lnTo>
                  <a:pt x="396088" y="137702"/>
                </a:lnTo>
                <a:lnTo>
                  <a:pt x="404099" y="137838"/>
                </a:lnTo>
                <a:lnTo>
                  <a:pt x="411973" y="135608"/>
                </a:lnTo>
                <a:lnTo>
                  <a:pt x="418706" y="131273"/>
                </a:lnTo>
                <a:lnTo>
                  <a:pt x="424747" y="125880"/>
                </a:lnTo>
                <a:lnTo>
                  <a:pt x="429271" y="119001"/>
                </a:lnTo>
                <a:lnTo>
                  <a:pt x="431815" y="111305"/>
                </a:lnTo>
                <a:lnTo>
                  <a:pt x="434235" y="104826"/>
                </a:lnTo>
                <a:close/>
              </a:path>
              <a:path w="452754" h="313054">
                <a:moveTo>
                  <a:pt x="448443" y="0"/>
                </a:moveTo>
                <a:lnTo>
                  <a:pt x="445319" y="17819"/>
                </a:lnTo>
                <a:lnTo>
                  <a:pt x="440922" y="35343"/>
                </a:lnTo>
                <a:lnTo>
                  <a:pt x="435273" y="52503"/>
                </a:lnTo>
                <a:lnTo>
                  <a:pt x="428364" y="69317"/>
                </a:lnTo>
                <a:lnTo>
                  <a:pt x="425868" y="76919"/>
                </a:lnTo>
                <a:lnTo>
                  <a:pt x="421376" y="83798"/>
                </a:lnTo>
                <a:lnTo>
                  <a:pt x="415365" y="89201"/>
                </a:lnTo>
                <a:lnTo>
                  <a:pt x="408601" y="93473"/>
                </a:lnTo>
                <a:lnTo>
                  <a:pt x="400737" y="95672"/>
                </a:lnTo>
                <a:lnTo>
                  <a:pt x="437655" y="95672"/>
                </a:lnTo>
                <a:lnTo>
                  <a:pt x="441980" y="84095"/>
                </a:lnTo>
                <a:lnTo>
                  <a:pt x="449447" y="55880"/>
                </a:lnTo>
                <a:lnTo>
                  <a:pt x="452254" y="27551"/>
                </a:lnTo>
                <a:lnTo>
                  <a:pt x="448443" y="0"/>
                </a:lnTo>
                <a:close/>
              </a:path>
            </a:pathLst>
          </a:custGeom>
          <a:solidFill>
            <a:srgbClr val="000000">
              <a:alpha val="9999"/>
            </a:srgbClr>
          </a:solidFill>
        </p:spPr>
        <p:txBody>
          <a:bodyPr wrap="square" lIns="0" tIns="0" rIns="0" bIns="0" rtlCol="0"/>
          <a:lstStyle/>
          <a:p>
            <a:endParaRPr/>
          </a:p>
        </p:txBody>
      </p:sp>
      <p:sp>
        <p:nvSpPr>
          <p:cNvPr id="24" name="object 24"/>
          <p:cNvSpPr/>
          <p:nvPr/>
        </p:nvSpPr>
        <p:spPr>
          <a:xfrm>
            <a:off x="7906474" y="4412255"/>
            <a:ext cx="721995" cy="393065"/>
          </a:xfrm>
          <a:custGeom>
            <a:avLst/>
            <a:gdLst/>
            <a:ahLst/>
            <a:cxnLst/>
            <a:rect l="l" t="t" r="r" b="b"/>
            <a:pathLst>
              <a:path w="721995" h="393064">
                <a:moveTo>
                  <a:pt x="0" y="311303"/>
                </a:moveTo>
                <a:lnTo>
                  <a:pt x="568" y="337481"/>
                </a:lnTo>
                <a:lnTo>
                  <a:pt x="5002" y="361014"/>
                </a:lnTo>
                <a:lnTo>
                  <a:pt x="14497" y="380000"/>
                </a:lnTo>
                <a:lnTo>
                  <a:pt x="30250" y="392536"/>
                </a:lnTo>
                <a:lnTo>
                  <a:pt x="59170" y="389513"/>
                </a:lnTo>
                <a:lnTo>
                  <a:pt x="95701" y="368808"/>
                </a:lnTo>
                <a:lnTo>
                  <a:pt x="122322" y="350370"/>
                </a:lnTo>
                <a:lnTo>
                  <a:pt x="27245" y="350370"/>
                </a:lnTo>
                <a:lnTo>
                  <a:pt x="17192" y="343930"/>
                </a:lnTo>
                <a:lnTo>
                  <a:pt x="9476" y="335015"/>
                </a:lnTo>
                <a:lnTo>
                  <a:pt x="3832" y="324010"/>
                </a:lnTo>
                <a:lnTo>
                  <a:pt x="0" y="311303"/>
                </a:lnTo>
                <a:close/>
              </a:path>
              <a:path w="721995" h="393064">
                <a:moveTo>
                  <a:pt x="429925" y="0"/>
                </a:moveTo>
                <a:lnTo>
                  <a:pt x="388082" y="16873"/>
                </a:lnTo>
                <a:lnTo>
                  <a:pt x="372533" y="54521"/>
                </a:lnTo>
                <a:lnTo>
                  <a:pt x="369580" y="97760"/>
                </a:lnTo>
                <a:lnTo>
                  <a:pt x="361882" y="135837"/>
                </a:lnTo>
                <a:lnTo>
                  <a:pt x="346451" y="171020"/>
                </a:lnTo>
                <a:lnTo>
                  <a:pt x="323947" y="202158"/>
                </a:lnTo>
                <a:lnTo>
                  <a:pt x="295027" y="228102"/>
                </a:lnTo>
                <a:lnTo>
                  <a:pt x="229101" y="260478"/>
                </a:lnTo>
                <a:lnTo>
                  <a:pt x="158612" y="284309"/>
                </a:lnTo>
                <a:lnTo>
                  <a:pt x="129350" y="301355"/>
                </a:lnTo>
                <a:lnTo>
                  <a:pt x="92705" y="326724"/>
                </a:lnTo>
                <a:lnTo>
                  <a:pt x="56171" y="347402"/>
                </a:lnTo>
                <a:lnTo>
                  <a:pt x="27245" y="350370"/>
                </a:lnTo>
                <a:lnTo>
                  <a:pt x="122322" y="350370"/>
                </a:lnTo>
                <a:lnTo>
                  <a:pt x="132345" y="343428"/>
                </a:lnTo>
                <a:lnTo>
                  <a:pt x="161607" y="326381"/>
                </a:lnTo>
                <a:lnTo>
                  <a:pt x="232096" y="302581"/>
                </a:lnTo>
                <a:lnTo>
                  <a:pt x="266236" y="288618"/>
                </a:lnTo>
                <a:lnTo>
                  <a:pt x="326941" y="244260"/>
                </a:lnTo>
                <a:lnTo>
                  <a:pt x="349446" y="213147"/>
                </a:lnTo>
                <a:lnTo>
                  <a:pt x="364876" y="177985"/>
                </a:lnTo>
                <a:lnTo>
                  <a:pt x="372575" y="139926"/>
                </a:lnTo>
                <a:lnTo>
                  <a:pt x="373780" y="118329"/>
                </a:lnTo>
                <a:lnTo>
                  <a:pt x="375533" y="96734"/>
                </a:lnTo>
                <a:lnTo>
                  <a:pt x="391087" y="58945"/>
                </a:lnTo>
                <a:lnTo>
                  <a:pt x="432932" y="42139"/>
                </a:lnTo>
                <a:lnTo>
                  <a:pt x="504480" y="42139"/>
                </a:lnTo>
                <a:lnTo>
                  <a:pt x="497513" y="34013"/>
                </a:lnTo>
                <a:lnTo>
                  <a:pt x="486187" y="23414"/>
                </a:lnTo>
                <a:lnTo>
                  <a:pt x="473595" y="14480"/>
                </a:lnTo>
                <a:lnTo>
                  <a:pt x="459915" y="7320"/>
                </a:lnTo>
                <a:lnTo>
                  <a:pt x="445326" y="2046"/>
                </a:lnTo>
                <a:lnTo>
                  <a:pt x="429925" y="0"/>
                </a:lnTo>
                <a:close/>
              </a:path>
              <a:path w="721995" h="393064">
                <a:moveTo>
                  <a:pt x="504480" y="42139"/>
                </a:moveTo>
                <a:lnTo>
                  <a:pt x="432932" y="42139"/>
                </a:lnTo>
                <a:lnTo>
                  <a:pt x="448321" y="44202"/>
                </a:lnTo>
                <a:lnTo>
                  <a:pt x="462913" y="49443"/>
                </a:lnTo>
                <a:lnTo>
                  <a:pt x="500559" y="76145"/>
                </a:lnTo>
                <a:lnTo>
                  <a:pt x="539210" y="128948"/>
                </a:lnTo>
                <a:lnTo>
                  <a:pt x="559982" y="191077"/>
                </a:lnTo>
                <a:lnTo>
                  <a:pt x="566999" y="250215"/>
                </a:lnTo>
                <a:lnTo>
                  <a:pt x="573754" y="278381"/>
                </a:lnTo>
                <a:lnTo>
                  <a:pt x="587311" y="303503"/>
                </a:lnTo>
                <a:lnTo>
                  <a:pt x="610018" y="322919"/>
                </a:lnTo>
                <a:lnTo>
                  <a:pt x="637455" y="331812"/>
                </a:lnTo>
                <a:lnTo>
                  <a:pt x="666225" y="329767"/>
                </a:lnTo>
                <a:lnTo>
                  <a:pt x="692931" y="316371"/>
                </a:lnTo>
                <a:lnTo>
                  <a:pt x="704449" y="305182"/>
                </a:lnTo>
                <a:lnTo>
                  <a:pt x="713247" y="291961"/>
                </a:lnTo>
                <a:lnTo>
                  <a:pt x="713929" y="290232"/>
                </a:lnTo>
                <a:lnTo>
                  <a:pt x="643410" y="290232"/>
                </a:lnTo>
                <a:lnTo>
                  <a:pt x="621295" y="286684"/>
                </a:lnTo>
                <a:lnTo>
                  <a:pt x="584317" y="261431"/>
                </a:lnTo>
                <a:lnTo>
                  <a:pt x="563995" y="208132"/>
                </a:lnTo>
                <a:lnTo>
                  <a:pt x="560503" y="177985"/>
                </a:lnTo>
                <a:lnTo>
                  <a:pt x="556977" y="148921"/>
                </a:lnTo>
                <a:lnTo>
                  <a:pt x="548949" y="116988"/>
                </a:lnTo>
                <a:lnTo>
                  <a:pt x="536182" y="86846"/>
                </a:lnTo>
                <a:lnTo>
                  <a:pt x="518946" y="59013"/>
                </a:lnTo>
                <a:lnTo>
                  <a:pt x="504480" y="42139"/>
                </a:lnTo>
                <a:close/>
              </a:path>
              <a:path w="721995" h="393064">
                <a:moveTo>
                  <a:pt x="717653" y="227065"/>
                </a:moveTo>
                <a:lnTo>
                  <a:pt x="700159" y="264231"/>
                </a:lnTo>
                <a:lnTo>
                  <a:pt x="666063" y="287137"/>
                </a:lnTo>
                <a:lnTo>
                  <a:pt x="643410" y="290232"/>
                </a:lnTo>
                <a:lnTo>
                  <a:pt x="713929" y="290232"/>
                </a:lnTo>
                <a:lnTo>
                  <a:pt x="719073" y="277189"/>
                </a:lnTo>
                <a:lnTo>
                  <a:pt x="721660" y="261431"/>
                </a:lnTo>
                <a:lnTo>
                  <a:pt x="721627" y="252683"/>
                </a:lnTo>
                <a:lnTo>
                  <a:pt x="720940" y="244057"/>
                </a:lnTo>
                <a:lnTo>
                  <a:pt x="719614" y="235505"/>
                </a:lnTo>
                <a:lnTo>
                  <a:pt x="717653" y="227065"/>
                </a:lnTo>
                <a:close/>
              </a:path>
            </a:pathLst>
          </a:custGeom>
          <a:solidFill>
            <a:srgbClr val="000000">
              <a:alpha val="9999"/>
            </a:srgbClr>
          </a:solidFill>
        </p:spPr>
        <p:txBody>
          <a:bodyPr wrap="square" lIns="0" tIns="0" rIns="0" bIns="0" rtlCol="0"/>
          <a:lstStyle/>
          <a:p>
            <a:endParaRPr/>
          </a:p>
        </p:txBody>
      </p:sp>
      <p:sp>
        <p:nvSpPr>
          <p:cNvPr id="28" name="object 28"/>
          <p:cNvSpPr/>
          <p:nvPr/>
        </p:nvSpPr>
        <p:spPr>
          <a:xfrm>
            <a:off x="6262682" y="6952596"/>
            <a:ext cx="13970" cy="41275"/>
          </a:xfrm>
          <a:custGeom>
            <a:avLst/>
            <a:gdLst/>
            <a:ahLst/>
            <a:cxnLst/>
            <a:rect l="l" t="t" r="r" b="b"/>
            <a:pathLst>
              <a:path w="13970" h="41275">
                <a:moveTo>
                  <a:pt x="0" y="40875"/>
                </a:moveTo>
                <a:lnTo>
                  <a:pt x="13462" y="40875"/>
                </a:lnTo>
                <a:lnTo>
                  <a:pt x="13462" y="0"/>
                </a:lnTo>
                <a:lnTo>
                  <a:pt x="0" y="0"/>
                </a:lnTo>
                <a:lnTo>
                  <a:pt x="0" y="40875"/>
                </a:lnTo>
                <a:close/>
              </a:path>
            </a:pathLst>
          </a:custGeom>
          <a:solidFill>
            <a:srgbClr val="D4DFEC"/>
          </a:solidFill>
        </p:spPr>
        <p:txBody>
          <a:bodyPr wrap="square" lIns="0" tIns="0" rIns="0" bIns="0" rtlCol="0"/>
          <a:lstStyle/>
          <a:p>
            <a:endParaRPr/>
          </a:p>
        </p:txBody>
      </p:sp>
      <p:sp>
        <p:nvSpPr>
          <p:cNvPr id="29" name="object 29"/>
          <p:cNvSpPr/>
          <p:nvPr/>
        </p:nvSpPr>
        <p:spPr>
          <a:xfrm>
            <a:off x="6230129" y="6764770"/>
            <a:ext cx="13970" cy="187960"/>
          </a:xfrm>
          <a:custGeom>
            <a:avLst/>
            <a:gdLst/>
            <a:ahLst/>
            <a:cxnLst/>
            <a:rect l="l" t="t" r="r" b="b"/>
            <a:pathLst>
              <a:path w="13970" h="187959">
                <a:moveTo>
                  <a:pt x="0" y="187826"/>
                </a:moveTo>
                <a:lnTo>
                  <a:pt x="13444" y="187826"/>
                </a:lnTo>
                <a:lnTo>
                  <a:pt x="13444" y="0"/>
                </a:lnTo>
                <a:lnTo>
                  <a:pt x="0" y="0"/>
                </a:lnTo>
                <a:lnTo>
                  <a:pt x="0" y="187826"/>
                </a:lnTo>
                <a:close/>
              </a:path>
            </a:pathLst>
          </a:custGeom>
          <a:solidFill>
            <a:srgbClr val="D4DFEC"/>
          </a:solidFill>
        </p:spPr>
        <p:txBody>
          <a:bodyPr wrap="square" lIns="0" tIns="0" rIns="0" bIns="0" rtlCol="0"/>
          <a:lstStyle/>
          <a:p>
            <a:endParaRPr/>
          </a:p>
        </p:txBody>
      </p:sp>
      <p:sp>
        <p:nvSpPr>
          <p:cNvPr id="30" name="object 30"/>
          <p:cNvSpPr/>
          <p:nvPr/>
        </p:nvSpPr>
        <p:spPr>
          <a:xfrm>
            <a:off x="6262682" y="6952596"/>
            <a:ext cx="13970" cy="41275"/>
          </a:xfrm>
          <a:custGeom>
            <a:avLst/>
            <a:gdLst/>
            <a:ahLst/>
            <a:cxnLst/>
            <a:rect l="l" t="t" r="r" b="b"/>
            <a:pathLst>
              <a:path w="13970" h="41275">
                <a:moveTo>
                  <a:pt x="0" y="40875"/>
                </a:moveTo>
                <a:lnTo>
                  <a:pt x="13462" y="40875"/>
                </a:lnTo>
                <a:lnTo>
                  <a:pt x="13462" y="0"/>
                </a:lnTo>
                <a:lnTo>
                  <a:pt x="0" y="0"/>
                </a:lnTo>
                <a:lnTo>
                  <a:pt x="0" y="40875"/>
                </a:lnTo>
                <a:close/>
              </a:path>
            </a:pathLst>
          </a:custGeom>
          <a:solidFill>
            <a:srgbClr val="000000">
              <a:alpha val="9999"/>
            </a:srgbClr>
          </a:solidFill>
        </p:spPr>
        <p:txBody>
          <a:bodyPr wrap="square" lIns="0" tIns="0" rIns="0" bIns="0" rtlCol="0"/>
          <a:lstStyle/>
          <a:p>
            <a:endParaRPr/>
          </a:p>
        </p:txBody>
      </p:sp>
      <p:sp>
        <p:nvSpPr>
          <p:cNvPr id="31" name="object 31"/>
          <p:cNvSpPr/>
          <p:nvPr/>
        </p:nvSpPr>
        <p:spPr>
          <a:xfrm>
            <a:off x="6230129" y="6764770"/>
            <a:ext cx="13970" cy="187960"/>
          </a:xfrm>
          <a:custGeom>
            <a:avLst/>
            <a:gdLst/>
            <a:ahLst/>
            <a:cxnLst/>
            <a:rect l="l" t="t" r="r" b="b"/>
            <a:pathLst>
              <a:path w="13970" h="187959">
                <a:moveTo>
                  <a:pt x="0" y="187826"/>
                </a:moveTo>
                <a:lnTo>
                  <a:pt x="13444" y="187826"/>
                </a:lnTo>
                <a:lnTo>
                  <a:pt x="13444" y="0"/>
                </a:lnTo>
                <a:lnTo>
                  <a:pt x="0" y="0"/>
                </a:lnTo>
                <a:lnTo>
                  <a:pt x="0" y="187826"/>
                </a:lnTo>
                <a:close/>
              </a:path>
            </a:pathLst>
          </a:custGeom>
          <a:solidFill>
            <a:srgbClr val="000000">
              <a:alpha val="9999"/>
            </a:srgbClr>
          </a:solidFill>
        </p:spPr>
        <p:txBody>
          <a:bodyPr wrap="square" lIns="0" tIns="0" rIns="0" bIns="0" rtlCol="0"/>
          <a:lstStyle/>
          <a:p>
            <a:endParaRPr/>
          </a:p>
        </p:txBody>
      </p:sp>
      <p:sp>
        <p:nvSpPr>
          <p:cNvPr id="32" name="object 32"/>
          <p:cNvSpPr/>
          <p:nvPr/>
        </p:nvSpPr>
        <p:spPr>
          <a:xfrm>
            <a:off x="6276145" y="6973034"/>
            <a:ext cx="205104" cy="0"/>
          </a:xfrm>
          <a:custGeom>
            <a:avLst/>
            <a:gdLst/>
            <a:ahLst/>
            <a:cxnLst/>
            <a:rect l="l" t="t" r="r" b="b"/>
            <a:pathLst>
              <a:path w="205104">
                <a:moveTo>
                  <a:pt x="0" y="0"/>
                </a:moveTo>
                <a:lnTo>
                  <a:pt x="204622" y="0"/>
                </a:lnTo>
              </a:path>
            </a:pathLst>
          </a:custGeom>
          <a:ln w="40875">
            <a:solidFill>
              <a:srgbClr val="D4DFEC"/>
            </a:solidFill>
          </a:ln>
        </p:spPr>
        <p:txBody>
          <a:bodyPr wrap="square" lIns="0" tIns="0" rIns="0" bIns="0" rtlCol="0"/>
          <a:lstStyle/>
          <a:p>
            <a:endParaRPr/>
          </a:p>
        </p:txBody>
      </p:sp>
      <p:sp>
        <p:nvSpPr>
          <p:cNvPr id="34" name="object 34"/>
          <p:cNvSpPr/>
          <p:nvPr/>
        </p:nvSpPr>
        <p:spPr>
          <a:xfrm>
            <a:off x="6276145" y="6955940"/>
            <a:ext cx="205104" cy="0"/>
          </a:xfrm>
          <a:custGeom>
            <a:avLst/>
            <a:gdLst/>
            <a:ahLst/>
            <a:cxnLst/>
            <a:rect l="l" t="t" r="r" b="b"/>
            <a:pathLst>
              <a:path w="205104">
                <a:moveTo>
                  <a:pt x="0" y="0"/>
                </a:moveTo>
                <a:lnTo>
                  <a:pt x="204622" y="0"/>
                </a:lnTo>
              </a:path>
            </a:pathLst>
          </a:custGeom>
          <a:ln w="6687">
            <a:solidFill>
              <a:srgbClr val="000000"/>
            </a:solidFill>
          </a:ln>
        </p:spPr>
        <p:txBody>
          <a:bodyPr wrap="square" lIns="0" tIns="0" rIns="0" bIns="0" rtlCol="0"/>
          <a:lstStyle/>
          <a:p>
            <a:endParaRPr/>
          </a:p>
        </p:txBody>
      </p:sp>
      <p:sp>
        <p:nvSpPr>
          <p:cNvPr id="35" name="object 35"/>
          <p:cNvSpPr/>
          <p:nvPr/>
        </p:nvSpPr>
        <p:spPr>
          <a:xfrm>
            <a:off x="6243574" y="6764770"/>
            <a:ext cx="267970" cy="187960"/>
          </a:xfrm>
          <a:custGeom>
            <a:avLst/>
            <a:gdLst/>
            <a:ahLst/>
            <a:cxnLst/>
            <a:rect l="l" t="t" r="r" b="b"/>
            <a:pathLst>
              <a:path w="267970" h="187959">
                <a:moveTo>
                  <a:pt x="0" y="0"/>
                </a:moveTo>
                <a:lnTo>
                  <a:pt x="267436" y="0"/>
                </a:lnTo>
                <a:lnTo>
                  <a:pt x="267436" y="187826"/>
                </a:lnTo>
                <a:lnTo>
                  <a:pt x="0" y="187826"/>
                </a:lnTo>
                <a:lnTo>
                  <a:pt x="0" y="0"/>
                </a:lnTo>
                <a:close/>
              </a:path>
            </a:pathLst>
          </a:custGeom>
          <a:solidFill>
            <a:srgbClr val="D4DFEC"/>
          </a:solidFill>
        </p:spPr>
        <p:txBody>
          <a:bodyPr wrap="square" lIns="0" tIns="0" rIns="0" bIns="0" rtlCol="0"/>
          <a:lstStyle/>
          <a:p>
            <a:endParaRPr/>
          </a:p>
        </p:txBody>
      </p:sp>
      <p:sp>
        <p:nvSpPr>
          <p:cNvPr id="36" name="object 36"/>
          <p:cNvSpPr/>
          <p:nvPr/>
        </p:nvSpPr>
        <p:spPr>
          <a:xfrm>
            <a:off x="14318380" y="5636326"/>
            <a:ext cx="244034" cy="170173"/>
          </a:xfrm>
          <a:prstGeom prst="rect">
            <a:avLst/>
          </a:prstGeom>
          <a:blipFill>
            <a:blip r:embed="rId6" cstate="print"/>
            <a:stretch>
              <a:fillRect/>
            </a:stretch>
          </a:blipFill>
        </p:spPr>
        <p:txBody>
          <a:bodyPr wrap="square" lIns="0" tIns="0" rIns="0" bIns="0" rtlCol="0"/>
          <a:lstStyle/>
          <a:p>
            <a:endParaRPr/>
          </a:p>
        </p:txBody>
      </p:sp>
      <p:sp>
        <p:nvSpPr>
          <p:cNvPr id="37" name="object 37"/>
          <p:cNvSpPr/>
          <p:nvPr/>
        </p:nvSpPr>
        <p:spPr>
          <a:xfrm>
            <a:off x="14290695" y="5441103"/>
            <a:ext cx="251460" cy="163195"/>
          </a:xfrm>
          <a:custGeom>
            <a:avLst/>
            <a:gdLst/>
            <a:ahLst/>
            <a:cxnLst/>
            <a:rect l="l" t="t" r="r" b="b"/>
            <a:pathLst>
              <a:path w="251459" h="163195">
                <a:moveTo>
                  <a:pt x="137412" y="0"/>
                </a:moveTo>
                <a:lnTo>
                  <a:pt x="59352" y="42757"/>
                </a:lnTo>
                <a:lnTo>
                  <a:pt x="14408" y="102191"/>
                </a:lnTo>
                <a:lnTo>
                  <a:pt x="0" y="132239"/>
                </a:lnTo>
                <a:lnTo>
                  <a:pt x="8565" y="162835"/>
                </a:lnTo>
                <a:lnTo>
                  <a:pt x="105439" y="158334"/>
                </a:lnTo>
                <a:lnTo>
                  <a:pt x="182281" y="107248"/>
                </a:lnTo>
                <a:lnTo>
                  <a:pt x="232914" y="48241"/>
                </a:lnTo>
                <a:lnTo>
                  <a:pt x="251165" y="19981"/>
                </a:lnTo>
                <a:lnTo>
                  <a:pt x="137412" y="0"/>
                </a:lnTo>
                <a:close/>
              </a:path>
            </a:pathLst>
          </a:custGeom>
          <a:solidFill>
            <a:srgbClr val="092766"/>
          </a:solidFill>
        </p:spPr>
        <p:txBody>
          <a:bodyPr wrap="square" lIns="0" tIns="0" rIns="0" bIns="0" rtlCol="0"/>
          <a:lstStyle/>
          <a:p>
            <a:endParaRPr/>
          </a:p>
        </p:txBody>
      </p:sp>
      <p:sp>
        <p:nvSpPr>
          <p:cNvPr id="38" name="object 38"/>
          <p:cNvSpPr/>
          <p:nvPr/>
        </p:nvSpPr>
        <p:spPr>
          <a:xfrm>
            <a:off x="14282728" y="5219181"/>
            <a:ext cx="243204" cy="213360"/>
          </a:xfrm>
          <a:custGeom>
            <a:avLst/>
            <a:gdLst/>
            <a:ahLst/>
            <a:cxnLst/>
            <a:rect l="l" t="t" r="r" b="b"/>
            <a:pathLst>
              <a:path w="243205" h="213360">
                <a:moveTo>
                  <a:pt x="242589" y="0"/>
                </a:moveTo>
                <a:lnTo>
                  <a:pt x="144387" y="14946"/>
                </a:lnTo>
                <a:lnTo>
                  <a:pt x="67696" y="74555"/>
                </a:lnTo>
                <a:lnTo>
                  <a:pt x="17805" y="139304"/>
                </a:lnTo>
                <a:lnTo>
                  <a:pt x="0" y="169670"/>
                </a:lnTo>
                <a:lnTo>
                  <a:pt x="5654" y="213113"/>
                </a:lnTo>
                <a:lnTo>
                  <a:pt x="99253" y="177972"/>
                </a:lnTo>
                <a:lnTo>
                  <a:pt x="174413" y="104919"/>
                </a:lnTo>
                <a:lnTo>
                  <a:pt x="224427" y="32685"/>
                </a:lnTo>
                <a:lnTo>
                  <a:pt x="242589" y="0"/>
                </a:lnTo>
                <a:close/>
              </a:path>
            </a:pathLst>
          </a:custGeom>
          <a:solidFill>
            <a:srgbClr val="092766"/>
          </a:solidFill>
        </p:spPr>
        <p:txBody>
          <a:bodyPr wrap="square" lIns="0" tIns="0" rIns="0" bIns="0" rtlCol="0"/>
          <a:lstStyle/>
          <a:p>
            <a:endParaRPr/>
          </a:p>
        </p:txBody>
      </p:sp>
      <p:sp>
        <p:nvSpPr>
          <p:cNvPr id="39" name="object 39"/>
          <p:cNvSpPr/>
          <p:nvPr/>
        </p:nvSpPr>
        <p:spPr>
          <a:xfrm>
            <a:off x="14285208" y="5009246"/>
            <a:ext cx="228600" cy="241300"/>
          </a:xfrm>
          <a:custGeom>
            <a:avLst/>
            <a:gdLst/>
            <a:ahLst/>
            <a:cxnLst/>
            <a:rect l="l" t="t" r="r" b="b"/>
            <a:pathLst>
              <a:path w="228600" h="241300">
                <a:moveTo>
                  <a:pt x="228013" y="0"/>
                </a:moveTo>
                <a:lnTo>
                  <a:pt x="144558" y="15752"/>
                </a:lnTo>
                <a:lnTo>
                  <a:pt x="72143" y="86751"/>
                </a:lnTo>
                <a:lnTo>
                  <a:pt x="21110" y="164739"/>
                </a:lnTo>
                <a:lnTo>
                  <a:pt x="1800" y="201459"/>
                </a:lnTo>
                <a:lnTo>
                  <a:pt x="0" y="240966"/>
                </a:lnTo>
                <a:lnTo>
                  <a:pt x="97917" y="178949"/>
                </a:lnTo>
                <a:lnTo>
                  <a:pt x="169375" y="98824"/>
                </a:lnTo>
                <a:lnTo>
                  <a:pt x="213150" y="29528"/>
                </a:lnTo>
                <a:lnTo>
                  <a:pt x="228013" y="0"/>
                </a:lnTo>
                <a:close/>
              </a:path>
            </a:pathLst>
          </a:custGeom>
          <a:solidFill>
            <a:srgbClr val="092766"/>
          </a:solidFill>
        </p:spPr>
        <p:txBody>
          <a:bodyPr wrap="square" lIns="0" tIns="0" rIns="0" bIns="0" rtlCol="0"/>
          <a:lstStyle/>
          <a:p>
            <a:endParaRPr/>
          </a:p>
        </p:txBody>
      </p:sp>
      <p:sp>
        <p:nvSpPr>
          <p:cNvPr id="40" name="object 40"/>
          <p:cNvSpPr/>
          <p:nvPr/>
        </p:nvSpPr>
        <p:spPr>
          <a:xfrm>
            <a:off x="14300548" y="4811474"/>
            <a:ext cx="224154" cy="243204"/>
          </a:xfrm>
          <a:custGeom>
            <a:avLst/>
            <a:gdLst/>
            <a:ahLst/>
            <a:cxnLst/>
            <a:rect l="l" t="t" r="r" b="b"/>
            <a:pathLst>
              <a:path w="224155" h="243204">
                <a:moveTo>
                  <a:pt x="223658" y="0"/>
                </a:moveTo>
                <a:lnTo>
                  <a:pt x="140298" y="25586"/>
                </a:lnTo>
                <a:lnTo>
                  <a:pt x="70870" y="90819"/>
                </a:lnTo>
                <a:lnTo>
                  <a:pt x="23359" y="157772"/>
                </a:lnTo>
                <a:lnTo>
                  <a:pt x="0" y="242840"/>
                </a:lnTo>
                <a:lnTo>
                  <a:pt x="96185" y="185884"/>
                </a:lnTo>
                <a:lnTo>
                  <a:pt x="166263" y="104520"/>
                </a:lnTo>
                <a:lnTo>
                  <a:pt x="209124" y="31606"/>
                </a:lnTo>
                <a:lnTo>
                  <a:pt x="223658" y="0"/>
                </a:lnTo>
                <a:close/>
              </a:path>
            </a:pathLst>
          </a:custGeom>
          <a:solidFill>
            <a:srgbClr val="092766"/>
          </a:solidFill>
        </p:spPr>
        <p:txBody>
          <a:bodyPr wrap="square" lIns="0" tIns="0" rIns="0" bIns="0" rtlCol="0"/>
          <a:lstStyle/>
          <a:p>
            <a:endParaRPr/>
          </a:p>
        </p:txBody>
      </p:sp>
      <p:sp>
        <p:nvSpPr>
          <p:cNvPr id="41" name="object 41"/>
          <p:cNvSpPr/>
          <p:nvPr/>
        </p:nvSpPr>
        <p:spPr>
          <a:xfrm>
            <a:off x="14322056" y="4615075"/>
            <a:ext cx="195580" cy="224154"/>
          </a:xfrm>
          <a:custGeom>
            <a:avLst/>
            <a:gdLst/>
            <a:ahLst/>
            <a:cxnLst/>
            <a:rect l="l" t="t" r="r" b="b"/>
            <a:pathLst>
              <a:path w="195580" h="224154">
                <a:moveTo>
                  <a:pt x="195376" y="0"/>
                </a:moveTo>
                <a:lnTo>
                  <a:pt x="132314" y="26562"/>
                </a:lnTo>
                <a:lnTo>
                  <a:pt x="68768" y="91686"/>
                </a:lnTo>
                <a:lnTo>
                  <a:pt x="19682" y="158097"/>
                </a:lnTo>
                <a:lnTo>
                  <a:pt x="0" y="188517"/>
                </a:lnTo>
                <a:lnTo>
                  <a:pt x="2397" y="223731"/>
                </a:lnTo>
                <a:lnTo>
                  <a:pt x="84861" y="178617"/>
                </a:lnTo>
                <a:lnTo>
                  <a:pt x="145385" y="102838"/>
                </a:lnTo>
                <a:lnTo>
                  <a:pt x="182660" y="31572"/>
                </a:lnTo>
                <a:lnTo>
                  <a:pt x="195376" y="0"/>
                </a:lnTo>
                <a:close/>
              </a:path>
            </a:pathLst>
          </a:custGeom>
          <a:solidFill>
            <a:srgbClr val="092766"/>
          </a:solidFill>
        </p:spPr>
        <p:txBody>
          <a:bodyPr wrap="square" lIns="0" tIns="0" rIns="0" bIns="0" rtlCol="0"/>
          <a:lstStyle/>
          <a:p>
            <a:endParaRPr/>
          </a:p>
        </p:txBody>
      </p:sp>
      <p:sp>
        <p:nvSpPr>
          <p:cNvPr id="42" name="object 42"/>
          <p:cNvSpPr/>
          <p:nvPr/>
        </p:nvSpPr>
        <p:spPr>
          <a:xfrm>
            <a:off x="14340222" y="4395709"/>
            <a:ext cx="167005" cy="243840"/>
          </a:xfrm>
          <a:custGeom>
            <a:avLst/>
            <a:gdLst/>
            <a:ahLst/>
            <a:cxnLst/>
            <a:rect l="l" t="t" r="r" b="b"/>
            <a:pathLst>
              <a:path w="167005" h="243839">
                <a:moveTo>
                  <a:pt x="166916" y="0"/>
                </a:moveTo>
                <a:lnTo>
                  <a:pt x="107435" y="38225"/>
                </a:lnTo>
                <a:lnTo>
                  <a:pt x="53769" y="115390"/>
                </a:lnTo>
                <a:lnTo>
                  <a:pt x="14947" y="191222"/>
                </a:lnTo>
                <a:lnTo>
                  <a:pt x="0" y="225448"/>
                </a:lnTo>
                <a:lnTo>
                  <a:pt x="5057" y="243615"/>
                </a:lnTo>
                <a:lnTo>
                  <a:pt x="82261" y="180278"/>
                </a:lnTo>
                <a:lnTo>
                  <a:pt x="132132" y="99343"/>
                </a:lnTo>
                <a:lnTo>
                  <a:pt x="158930" y="29640"/>
                </a:lnTo>
                <a:lnTo>
                  <a:pt x="166916" y="0"/>
                </a:lnTo>
                <a:close/>
              </a:path>
            </a:pathLst>
          </a:custGeom>
          <a:solidFill>
            <a:srgbClr val="092766"/>
          </a:solidFill>
        </p:spPr>
        <p:txBody>
          <a:bodyPr wrap="square" lIns="0" tIns="0" rIns="0" bIns="0" rtlCol="0"/>
          <a:lstStyle/>
          <a:p>
            <a:endParaRPr/>
          </a:p>
        </p:txBody>
      </p:sp>
      <p:sp>
        <p:nvSpPr>
          <p:cNvPr id="43" name="object 43"/>
          <p:cNvSpPr/>
          <p:nvPr/>
        </p:nvSpPr>
        <p:spPr>
          <a:xfrm>
            <a:off x="14347845" y="4190053"/>
            <a:ext cx="149860" cy="236854"/>
          </a:xfrm>
          <a:custGeom>
            <a:avLst/>
            <a:gdLst/>
            <a:ahLst/>
            <a:cxnLst/>
            <a:rect l="l" t="t" r="r" b="b"/>
            <a:pathLst>
              <a:path w="149859" h="236854">
                <a:moveTo>
                  <a:pt x="149450" y="0"/>
                </a:moveTo>
                <a:lnTo>
                  <a:pt x="98190" y="37131"/>
                </a:lnTo>
                <a:lnTo>
                  <a:pt x="49917" y="101606"/>
                </a:lnTo>
                <a:lnTo>
                  <a:pt x="14048" y="162772"/>
                </a:lnTo>
                <a:lnTo>
                  <a:pt x="0" y="189973"/>
                </a:lnTo>
                <a:lnTo>
                  <a:pt x="7539" y="236327"/>
                </a:lnTo>
                <a:lnTo>
                  <a:pt x="70635" y="188667"/>
                </a:lnTo>
                <a:lnTo>
                  <a:pt x="114870" y="108622"/>
                </a:lnTo>
                <a:lnTo>
                  <a:pt x="140918" y="33348"/>
                </a:lnTo>
                <a:lnTo>
                  <a:pt x="149450" y="0"/>
                </a:lnTo>
                <a:close/>
              </a:path>
            </a:pathLst>
          </a:custGeom>
          <a:solidFill>
            <a:srgbClr val="092766"/>
          </a:solidFill>
        </p:spPr>
        <p:txBody>
          <a:bodyPr wrap="square" lIns="0" tIns="0" rIns="0" bIns="0" rtlCol="0"/>
          <a:lstStyle/>
          <a:p>
            <a:endParaRPr/>
          </a:p>
        </p:txBody>
      </p:sp>
      <p:sp>
        <p:nvSpPr>
          <p:cNvPr id="44" name="object 44"/>
          <p:cNvSpPr/>
          <p:nvPr/>
        </p:nvSpPr>
        <p:spPr>
          <a:xfrm>
            <a:off x="14347677" y="3900766"/>
            <a:ext cx="62865" cy="377825"/>
          </a:xfrm>
          <a:custGeom>
            <a:avLst/>
            <a:gdLst/>
            <a:ahLst/>
            <a:cxnLst/>
            <a:rect l="l" t="t" r="r" b="b"/>
            <a:pathLst>
              <a:path w="62865" h="377825">
                <a:moveTo>
                  <a:pt x="37705" y="0"/>
                </a:moveTo>
                <a:lnTo>
                  <a:pt x="167" y="320053"/>
                </a:lnTo>
                <a:lnTo>
                  <a:pt x="0" y="377548"/>
                </a:lnTo>
                <a:lnTo>
                  <a:pt x="54876" y="268092"/>
                </a:lnTo>
                <a:lnTo>
                  <a:pt x="62394" y="143917"/>
                </a:lnTo>
                <a:lnTo>
                  <a:pt x="48142" y="42170"/>
                </a:lnTo>
                <a:lnTo>
                  <a:pt x="37705" y="0"/>
                </a:lnTo>
                <a:close/>
              </a:path>
            </a:pathLst>
          </a:custGeom>
          <a:solidFill>
            <a:srgbClr val="092766"/>
          </a:solidFill>
        </p:spPr>
        <p:txBody>
          <a:bodyPr wrap="square" lIns="0" tIns="0" rIns="0" bIns="0" rtlCol="0"/>
          <a:lstStyle/>
          <a:p>
            <a:endParaRPr/>
          </a:p>
        </p:txBody>
      </p:sp>
      <p:sp>
        <p:nvSpPr>
          <p:cNvPr id="45" name="object 45"/>
          <p:cNvSpPr/>
          <p:nvPr/>
        </p:nvSpPr>
        <p:spPr>
          <a:xfrm>
            <a:off x="14241681" y="3629468"/>
            <a:ext cx="99060" cy="367665"/>
          </a:xfrm>
          <a:custGeom>
            <a:avLst/>
            <a:gdLst/>
            <a:ahLst/>
            <a:cxnLst/>
            <a:rect l="l" t="t" r="r" b="b"/>
            <a:pathLst>
              <a:path w="99059" h="367664">
                <a:moveTo>
                  <a:pt x="0" y="0"/>
                </a:moveTo>
                <a:lnTo>
                  <a:pt x="17817" y="47573"/>
                </a:lnTo>
                <a:lnTo>
                  <a:pt x="39477" y="136604"/>
                </a:lnTo>
                <a:lnTo>
                  <a:pt x="57764" y="222629"/>
                </a:lnTo>
                <a:lnTo>
                  <a:pt x="65463" y="261185"/>
                </a:lnTo>
                <a:lnTo>
                  <a:pt x="94258" y="367360"/>
                </a:lnTo>
                <a:lnTo>
                  <a:pt x="98799" y="229126"/>
                </a:lnTo>
                <a:lnTo>
                  <a:pt x="64257" y="111827"/>
                </a:lnTo>
                <a:lnTo>
                  <a:pt x="21150" y="30455"/>
                </a:lnTo>
                <a:lnTo>
                  <a:pt x="0" y="0"/>
                </a:lnTo>
                <a:close/>
              </a:path>
            </a:pathLst>
          </a:custGeom>
          <a:solidFill>
            <a:srgbClr val="092766"/>
          </a:solidFill>
        </p:spPr>
        <p:txBody>
          <a:bodyPr wrap="square" lIns="0" tIns="0" rIns="0" bIns="0" rtlCol="0"/>
          <a:lstStyle/>
          <a:p>
            <a:endParaRPr/>
          </a:p>
        </p:txBody>
      </p:sp>
      <p:sp>
        <p:nvSpPr>
          <p:cNvPr id="46" name="object 46"/>
          <p:cNvSpPr/>
          <p:nvPr/>
        </p:nvSpPr>
        <p:spPr>
          <a:xfrm>
            <a:off x="14085802" y="5914132"/>
            <a:ext cx="223323" cy="120304"/>
          </a:xfrm>
          <a:prstGeom prst="rect">
            <a:avLst/>
          </a:prstGeom>
          <a:blipFill>
            <a:blip r:embed="rId7" cstate="print"/>
            <a:stretch>
              <a:fillRect/>
            </a:stretch>
          </a:blipFill>
        </p:spPr>
        <p:txBody>
          <a:bodyPr wrap="square" lIns="0" tIns="0" rIns="0" bIns="0" rtlCol="0"/>
          <a:lstStyle/>
          <a:p>
            <a:endParaRPr/>
          </a:p>
        </p:txBody>
      </p:sp>
      <p:sp>
        <p:nvSpPr>
          <p:cNvPr id="47" name="object 47"/>
          <p:cNvSpPr/>
          <p:nvPr/>
        </p:nvSpPr>
        <p:spPr>
          <a:xfrm>
            <a:off x="14047677" y="5691625"/>
            <a:ext cx="274320" cy="139065"/>
          </a:xfrm>
          <a:custGeom>
            <a:avLst/>
            <a:gdLst/>
            <a:ahLst/>
            <a:cxnLst/>
            <a:rect l="l" t="t" r="r" b="b"/>
            <a:pathLst>
              <a:path w="274319" h="139064">
                <a:moveTo>
                  <a:pt x="102843" y="0"/>
                </a:moveTo>
                <a:lnTo>
                  <a:pt x="0" y="47524"/>
                </a:lnTo>
                <a:lnTo>
                  <a:pt x="23444" y="68721"/>
                </a:lnTo>
                <a:lnTo>
                  <a:pt x="85369" y="110154"/>
                </a:lnTo>
                <a:lnTo>
                  <a:pt x="173162" y="138589"/>
                </a:lnTo>
                <a:lnTo>
                  <a:pt x="274211" y="120789"/>
                </a:lnTo>
                <a:lnTo>
                  <a:pt x="272065" y="87628"/>
                </a:lnTo>
                <a:lnTo>
                  <a:pt x="249665" y="63431"/>
                </a:lnTo>
                <a:lnTo>
                  <a:pt x="189661" y="19762"/>
                </a:lnTo>
                <a:lnTo>
                  <a:pt x="102843" y="0"/>
                </a:lnTo>
                <a:close/>
              </a:path>
            </a:pathLst>
          </a:custGeom>
          <a:solidFill>
            <a:srgbClr val="092766"/>
          </a:solidFill>
        </p:spPr>
        <p:txBody>
          <a:bodyPr wrap="square" lIns="0" tIns="0" rIns="0" bIns="0" rtlCol="0"/>
          <a:lstStyle/>
          <a:p>
            <a:endParaRPr/>
          </a:p>
        </p:txBody>
      </p:sp>
      <p:sp>
        <p:nvSpPr>
          <p:cNvPr id="48" name="object 48"/>
          <p:cNvSpPr/>
          <p:nvPr/>
        </p:nvSpPr>
        <p:spPr>
          <a:xfrm>
            <a:off x="14027194" y="5482643"/>
            <a:ext cx="273685" cy="142875"/>
          </a:xfrm>
          <a:custGeom>
            <a:avLst/>
            <a:gdLst/>
            <a:ahLst/>
            <a:cxnLst/>
            <a:rect l="l" t="t" r="r" b="b"/>
            <a:pathLst>
              <a:path w="273684" h="142875">
                <a:moveTo>
                  <a:pt x="103114" y="0"/>
                </a:moveTo>
                <a:lnTo>
                  <a:pt x="0" y="52135"/>
                </a:lnTo>
                <a:lnTo>
                  <a:pt x="25662" y="73904"/>
                </a:lnTo>
                <a:lnTo>
                  <a:pt x="91227" y="115750"/>
                </a:lnTo>
                <a:lnTo>
                  <a:pt x="179558" y="142475"/>
                </a:lnTo>
                <a:lnTo>
                  <a:pt x="273520" y="118887"/>
                </a:lnTo>
                <a:lnTo>
                  <a:pt x="272839" y="87014"/>
                </a:lnTo>
                <a:lnTo>
                  <a:pt x="250369" y="62369"/>
                </a:lnTo>
                <a:lnTo>
                  <a:pt x="190182" y="18387"/>
                </a:lnTo>
                <a:lnTo>
                  <a:pt x="103114" y="0"/>
                </a:lnTo>
                <a:close/>
              </a:path>
            </a:pathLst>
          </a:custGeom>
          <a:solidFill>
            <a:srgbClr val="092766"/>
          </a:solidFill>
        </p:spPr>
        <p:txBody>
          <a:bodyPr wrap="square" lIns="0" tIns="0" rIns="0" bIns="0" rtlCol="0"/>
          <a:lstStyle/>
          <a:p>
            <a:endParaRPr/>
          </a:p>
        </p:txBody>
      </p:sp>
      <p:sp>
        <p:nvSpPr>
          <p:cNvPr id="49" name="object 49"/>
          <p:cNvSpPr/>
          <p:nvPr/>
        </p:nvSpPr>
        <p:spPr>
          <a:xfrm>
            <a:off x="14066022" y="5202906"/>
            <a:ext cx="233155" cy="225532"/>
          </a:xfrm>
          <a:prstGeom prst="rect">
            <a:avLst/>
          </a:prstGeom>
          <a:blipFill>
            <a:blip r:embed="rId8" cstate="print"/>
            <a:stretch>
              <a:fillRect/>
            </a:stretch>
          </a:blipFill>
        </p:spPr>
        <p:txBody>
          <a:bodyPr wrap="square" lIns="0" tIns="0" rIns="0" bIns="0" rtlCol="0"/>
          <a:lstStyle/>
          <a:p>
            <a:endParaRPr/>
          </a:p>
        </p:txBody>
      </p:sp>
      <p:sp>
        <p:nvSpPr>
          <p:cNvPr id="50" name="object 50"/>
          <p:cNvSpPr/>
          <p:nvPr/>
        </p:nvSpPr>
        <p:spPr>
          <a:xfrm>
            <a:off x="14090356" y="4983025"/>
            <a:ext cx="200660" cy="267335"/>
          </a:xfrm>
          <a:custGeom>
            <a:avLst/>
            <a:gdLst/>
            <a:ahLst/>
            <a:cxnLst/>
            <a:rect l="l" t="t" r="r" b="b"/>
            <a:pathLst>
              <a:path w="200659" h="267335">
                <a:moveTo>
                  <a:pt x="0" y="0"/>
                </a:moveTo>
                <a:lnTo>
                  <a:pt x="11200" y="31112"/>
                </a:lnTo>
                <a:lnTo>
                  <a:pt x="46290" y="105197"/>
                </a:lnTo>
                <a:lnTo>
                  <a:pt x="107506" y="193371"/>
                </a:lnTo>
                <a:lnTo>
                  <a:pt x="197083" y="266756"/>
                </a:lnTo>
                <a:lnTo>
                  <a:pt x="200339" y="227249"/>
                </a:lnTo>
                <a:lnTo>
                  <a:pt x="185604" y="188475"/>
                </a:lnTo>
                <a:lnTo>
                  <a:pt x="144351" y="104915"/>
                </a:lnTo>
                <a:lnTo>
                  <a:pt x="81007" y="25709"/>
                </a:lnTo>
                <a:lnTo>
                  <a:pt x="0" y="0"/>
                </a:lnTo>
                <a:close/>
              </a:path>
            </a:pathLst>
          </a:custGeom>
          <a:solidFill>
            <a:srgbClr val="092766"/>
          </a:solidFill>
        </p:spPr>
        <p:txBody>
          <a:bodyPr wrap="square" lIns="0" tIns="0" rIns="0" bIns="0" rtlCol="0"/>
          <a:lstStyle/>
          <a:p>
            <a:endParaRPr/>
          </a:p>
        </p:txBody>
      </p:sp>
      <p:sp>
        <p:nvSpPr>
          <p:cNvPr id="51" name="object 51"/>
          <p:cNvSpPr/>
          <p:nvPr/>
        </p:nvSpPr>
        <p:spPr>
          <a:xfrm>
            <a:off x="14105695" y="4792369"/>
            <a:ext cx="214223" cy="251322"/>
          </a:xfrm>
          <a:prstGeom prst="rect">
            <a:avLst/>
          </a:prstGeom>
          <a:blipFill>
            <a:blip r:embed="rId9" cstate="print"/>
            <a:stretch>
              <a:fillRect/>
            </a:stretch>
          </a:blipFill>
        </p:spPr>
        <p:txBody>
          <a:bodyPr wrap="square" lIns="0" tIns="0" rIns="0" bIns="0" rtlCol="0"/>
          <a:lstStyle/>
          <a:p>
            <a:endParaRPr/>
          </a:p>
        </p:txBody>
      </p:sp>
      <p:sp>
        <p:nvSpPr>
          <p:cNvPr id="52" name="object 52"/>
          <p:cNvSpPr/>
          <p:nvPr/>
        </p:nvSpPr>
        <p:spPr>
          <a:xfrm>
            <a:off x="14196699" y="4568379"/>
            <a:ext cx="139065" cy="266700"/>
          </a:xfrm>
          <a:custGeom>
            <a:avLst/>
            <a:gdLst/>
            <a:ahLst/>
            <a:cxnLst/>
            <a:rect l="l" t="t" r="r" b="b"/>
            <a:pathLst>
              <a:path w="139065" h="266700">
                <a:moveTo>
                  <a:pt x="0" y="0"/>
                </a:moveTo>
                <a:lnTo>
                  <a:pt x="3952" y="33795"/>
                </a:lnTo>
                <a:lnTo>
                  <a:pt x="21143" y="112336"/>
                </a:lnTo>
                <a:lnTo>
                  <a:pt x="59573" y="201354"/>
                </a:lnTo>
                <a:lnTo>
                  <a:pt x="127242" y="266578"/>
                </a:lnTo>
                <a:lnTo>
                  <a:pt x="138812" y="233071"/>
                </a:lnTo>
                <a:lnTo>
                  <a:pt x="127847" y="198557"/>
                </a:lnTo>
                <a:lnTo>
                  <a:pt x="98003" y="121612"/>
                </a:lnTo>
                <a:lnTo>
                  <a:pt x="53861" y="42129"/>
                </a:lnTo>
                <a:lnTo>
                  <a:pt x="0" y="0"/>
                </a:lnTo>
                <a:close/>
              </a:path>
            </a:pathLst>
          </a:custGeom>
          <a:solidFill>
            <a:srgbClr val="092766"/>
          </a:solidFill>
        </p:spPr>
        <p:txBody>
          <a:bodyPr wrap="square" lIns="0" tIns="0" rIns="0" bIns="0" rtlCol="0"/>
          <a:lstStyle/>
          <a:p>
            <a:endParaRPr/>
          </a:p>
        </p:txBody>
      </p:sp>
      <p:sp>
        <p:nvSpPr>
          <p:cNvPr id="53" name="object 53"/>
          <p:cNvSpPr/>
          <p:nvPr/>
        </p:nvSpPr>
        <p:spPr>
          <a:xfrm>
            <a:off x="14193442" y="4381060"/>
            <a:ext cx="151230" cy="253981"/>
          </a:xfrm>
          <a:prstGeom prst="rect">
            <a:avLst/>
          </a:prstGeom>
          <a:blipFill>
            <a:blip r:embed="rId10" cstate="print"/>
            <a:stretch>
              <a:fillRect/>
            </a:stretch>
          </a:blipFill>
        </p:spPr>
        <p:txBody>
          <a:bodyPr wrap="square" lIns="0" tIns="0" rIns="0" bIns="0" rtlCol="0"/>
          <a:lstStyle/>
          <a:p>
            <a:endParaRPr/>
          </a:p>
        </p:txBody>
      </p:sp>
      <p:sp>
        <p:nvSpPr>
          <p:cNvPr id="54" name="object 54"/>
          <p:cNvSpPr/>
          <p:nvPr/>
        </p:nvSpPr>
        <p:spPr>
          <a:xfrm>
            <a:off x="14248958" y="4182000"/>
            <a:ext cx="113664" cy="257810"/>
          </a:xfrm>
          <a:custGeom>
            <a:avLst/>
            <a:gdLst/>
            <a:ahLst/>
            <a:cxnLst/>
            <a:rect l="l" t="t" r="r" b="b"/>
            <a:pathLst>
              <a:path w="113665" h="257810">
                <a:moveTo>
                  <a:pt x="0" y="0"/>
                </a:moveTo>
                <a:lnTo>
                  <a:pt x="2521" y="34332"/>
                </a:lnTo>
                <a:lnTo>
                  <a:pt x="14893" y="113025"/>
                </a:lnTo>
                <a:lnTo>
                  <a:pt x="44328" y="199622"/>
                </a:lnTo>
                <a:lnTo>
                  <a:pt x="98038" y="257667"/>
                </a:lnTo>
                <a:lnTo>
                  <a:pt x="113630" y="213365"/>
                </a:lnTo>
                <a:lnTo>
                  <a:pt x="104624" y="184160"/>
                </a:lnTo>
                <a:lnTo>
                  <a:pt x="80146" y="117704"/>
                </a:lnTo>
                <a:lnTo>
                  <a:pt x="44002" y="45737"/>
                </a:lnTo>
                <a:lnTo>
                  <a:pt x="0" y="0"/>
                </a:lnTo>
                <a:close/>
              </a:path>
            </a:pathLst>
          </a:custGeom>
          <a:solidFill>
            <a:srgbClr val="092766"/>
          </a:solidFill>
        </p:spPr>
        <p:txBody>
          <a:bodyPr wrap="square" lIns="0" tIns="0" rIns="0" bIns="0" rtlCol="0"/>
          <a:lstStyle/>
          <a:p>
            <a:endParaRPr/>
          </a:p>
        </p:txBody>
      </p:sp>
      <p:sp>
        <p:nvSpPr>
          <p:cNvPr id="55" name="object 55"/>
          <p:cNvSpPr/>
          <p:nvPr/>
        </p:nvSpPr>
        <p:spPr>
          <a:xfrm>
            <a:off x="14205432" y="3920387"/>
            <a:ext cx="151765" cy="347980"/>
          </a:xfrm>
          <a:custGeom>
            <a:avLst/>
            <a:gdLst/>
            <a:ahLst/>
            <a:cxnLst/>
            <a:rect l="l" t="t" r="r" b="b"/>
            <a:pathLst>
              <a:path w="151765" h="347979">
                <a:moveTo>
                  <a:pt x="0" y="0"/>
                </a:moveTo>
                <a:lnTo>
                  <a:pt x="3010" y="43328"/>
                </a:lnTo>
                <a:lnTo>
                  <a:pt x="20673" y="144513"/>
                </a:lnTo>
                <a:lnTo>
                  <a:pt x="65938" y="260353"/>
                </a:lnTo>
                <a:lnTo>
                  <a:pt x="151754" y="347643"/>
                </a:lnTo>
                <a:lnTo>
                  <a:pt x="134027" y="293059"/>
                </a:lnTo>
                <a:lnTo>
                  <a:pt x="0" y="0"/>
                </a:lnTo>
                <a:close/>
              </a:path>
            </a:pathLst>
          </a:custGeom>
          <a:solidFill>
            <a:srgbClr val="092766"/>
          </a:solidFill>
        </p:spPr>
        <p:txBody>
          <a:bodyPr wrap="square" lIns="0" tIns="0" rIns="0" bIns="0" rtlCol="0"/>
          <a:lstStyle/>
          <a:p>
            <a:endParaRPr/>
          </a:p>
        </p:txBody>
      </p:sp>
      <p:sp>
        <p:nvSpPr>
          <p:cNvPr id="56" name="object 56"/>
          <p:cNvSpPr/>
          <p:nvPr/>
        </p:nvSpPr>
        <p:spPr>
          <a:xfrm>
            <a:off x="14078188" y="3710966"/>
            <a:ext cx="260350" cy="276860"/>
          </a:xfrm>
          <a:custGeom>
            <a:avLst/>
            <a:gdLst/>
            <a:ahLst/>
            <a:cxnLst/>
            <a:rect l="l" t="t" r="r" b="b"/>
            <a:pathLst>
              <a:path w="260350" h="276860">
                <a:moveTo>
                  <a:pt x="0" y="0"/>
                </a:moveTo>
                <a:lnTo>
                  <a:pt x="14397" y="34166"/>
                </a:lnTo>
                <a:lnTo>
                  <a:pt x="60045" y="114139"/>
                </a:lnTo>
                <a:lnTo>
                  <a:pt x="140623" y="206129"/>
                </a:lnTo>
                <a:lnTo>
                  <a:pt x="259814" y="276347"/>
                </a:lnTo>
                <a:lnTo>
                  <a:pt x="185606" y="195114"/>
                </a:lnTo>
                <a:lnTo>
                  <a:pt x="157159" y="167965"/>
                </a:lnTo>
                <a:lnTo>
                  <a:pt x="94279" y="106458"/>
                </a:lnTo>
                <a:lnTo>
                  <a:pt x="30662" y="40500"/>
                </a:lnTo>
                <a:lnTo>
                  <a:pt x="0" y="0"/>
                </a:lnTo>
                <a:close/>
              </a:path>
            </a:pathLst>
          </a:custGeom>
          <a:solidFill>
            <a:srgbClr val="092766"/>
          </a:solidFill>
        </p:spPr>
        <p:txBody>
          <a:bodyPr wrap="square" lIns="0" tIns="0" rIns="0" bIns="0" rtlCol="0"/>
          <a:lstStyle/>
          <a:p>
            <a:endParaRPr/>
          </a:p>
        </p:txBody>
      </p:sp>
      <p:sp>
        <p:nvSpPr>
          <p:cNvPr id="57" name="object 57"/>
          <p:cNvSpPr/>
          <p:nvPr/>
        </p:nvSpPr>
        <p:spPr>
          <a:xfrm>
            <a:off x="14002683" y="3572319"/>
            <a:ext cx="266065" cy="269240"/>
          </a:xfrm>
          <a:custGeom>
            <a:avLst/>
            <a:gdLst/>
            <a:ahLst/>
            <a:cxnLst/>
            <a:rect l="l" t="t" r="r" b="b"/>
            <a:pathLst>
              <a:path w="266065" h="269239">
                <a:moveTo>
                  <a:pt x="0" y="0"/>
                </a:moveTo>
                <a:lnTo>
                  <a:pt x="65716" y="45738"/>
                </a:lnTo>
                <a:lnTo>
                  <a:pt x="151805" y="137756"/>
                </a:lnTo>
                <a:lnTo>
                  <a:pt x="226646" y="228119"/>
                </a:lnTo>
                <a:lnTo>
                  <a:pt x="258620" y="268892"/>
                </a:lnTo>
                <a:lnTo>
                  <a:pt x="265635" y="257751"/>
                </a:lnTo>
                <a:lnTo>
                  <a:pt x="192647" y="124897"/>
                </a:lnTo>
                <a:lnTo>
                  <a:pt x="104833" y="46582"/>
                </a:lnTo>
                <a:lnTo>
                  <a:pt x="31011" y="9413"/>
                </a:lnTo>
                <a:lnTo>
                  <a:pt x="0" y="0"/>
                </a:lnTo>
                <a:close/>
              </a:path>
            </a:pathLst>
          </a:custGeom>
          <a:solidFill>
            <a:srgbClr val="092766"/>
          </a:solidFill>
        </p:spPr>
        <p:txBody>
          <a:bodyPr wrap="square" lIns="0" tIns="0" rIns="0" bIns="0" rtlCol="0"/>
          <a:lstStyle/>
          <a:p>
            <a:endParaRPr/>
          </a:p>
        </p:txBody>
      </p:sp>
      <p:sp>
        <p:nvSpPr>
          <p:cNvPr id="58" name="object 58"/>
          <p:cNvSpPr/>
          <p:nvPr/>
        </p:nvSpPr>
        <p:spPr>
          <a:xfrm>
            <a:off x="14254278" y="3822019"/>
            <a:ext cx="102870" cy="606425"/>
          </a:xfrm>
          <a:custGeom>
            <a:avLst/>
            <a:gdLst/>
            <a:ahLst/>
            <a:cxnLst/>
            <a:rect l="l" t="t" r="r" b="b"/>
            <a:pathLst>
              <a:path w="102869" h="606425">
                <a:moveTo>
                  <a:pt x="4020" y="0"/>
                </a:moveTo>
                <a:lnTo>
                  <a:pt x="0" y="7706"/>
                </a:lnTo>
                <a:lnTo>
                  <a:pt x="15124" y="19165"/>
                </a:lnTo>
                <a:lnTo>
                  <a:pt x="28967" y="36778"/>
                </a:lnTo>
                <a:lnTo>
                  <a:pt x="52752" y="90040"/>
                </a:lnTo>
                <a:lnTo>
                  <a:pt x="71231" y="166642"/>
                </a:lnTo>
                <a:lnTo>
                  <a:pt x="78443" y="213429"/>
                </a:lnTo>
                <a:lnTo>
                  <a:pt x="84284" y="265732"/>
                </a:lnTo>
                <a:lnTo>
                  <a:pt x="88737" y="323443"/>
                </a:lnTo>
                <a:lnTo>
                  <a:pt x="91787" y="386458"/>
                </a:lnTo>
                <a:lnTo>
                  <a:pt x="93421" y="454669"/>
                </a:lnTo>
                <a:lnTo>
                  <a:pt x="93621" y="527969"/>
                </a:lnTo>
                <a:lnTo>
                  <a:pt x="92374" y="606253"/>
                </a:lnTo>
                <a:lnTo>
                  <a:pt x="100939" y="606253"/>
                </a:lnTo>
                <a:lnTo>
                  <a:pt x="102264" y="526204"/>
                </a:lnTo>
                <a:lnTo>
                  <a:pt x="102089" y="451493"/>
                </a:lnTo>
                <a:lnTo>
                  <a:pt x="100425" y="382184"/>
                </a:lnTo>
                <a:lnTo>
                  <a:pt x="97282" y="318338"/>
                </a:lnTo>
                <a:lnTo>
                  <a:pt x="92668" y="260020"/>
                </a:lnTo>
                <a:lnTo>
                  <a:pt x="86594" y="207292"/>
                </a:lnTo>
                <a:lnTo>
                  <a:pt x="79070" y="160217"/>
                </a:lnTo>
                <a:lnTo>
                  <a:pt x="70105" y="118857"/>
                </a:lnTo>
                <a:lnTo>
                  <a:pt x="47894" y="53537"/>
                </a:lnTo>
                <a:lnTo>
                  <a:pt x="20040" y="11836"/>
                </a:lnTo>
                <a:lnTo>
                  <a:pt x="4020" y="0"/>
                </a:lnTo>
                <a:close/>
              </a:path>
            </a:pathLst>
          </a:custGeom>
          <a:solidFill>
            <a:srgbClr val="444053"/>
          </a:solidFill>
        </p:spPr>
        <p:txBody>
          <a:bodyPr wrap="square" lIns="0" tIns="0" rIns="0" bIns="0" rtlCol="0"/>
          <a:lstStyle/>
          <a:p>
            <a:endParaRPr/>
          </a:p>
        </p:txBody>
      </p:sp>
      <p:sp>
        <p:nvSpPr>
          <p:cNvPr id="59" name="object 59"/>
          <p:cNvSpPr/>
          <p:nvPr/>
        </p:nvSpPr>
        <p:spPr>
          <a:xfrm>
            <a:off x="14281008" y="4402302"/>
            <a:ext cx="74930" cy="856615"/>
          </a:xfrm>
          <a:custGeom>
            <a:avLst/>
            <a:gdLst/>
            <a:ahLst/>
            <a:cxnLst/>
            <a:rect l="l" t="t" r="r" b="b"/>
            <a:pathLst>
              <a:path w="74930" h="856614">
                <a:moveTo>
                  <a:pt x="74468" y="0"/>
                </a:moveTo>
                <a:lnTo>
                  <a:pt x="65903" y="8062"/>
                </a:lnTo>
                <a:lnTo>
                  <a:pt x="64679" y="48770"/>
                </a:lnTo>
                <a:lnTo>
                  <a:pt x="63041" y="91120"/>
                </a:lnTo>
                <a:lnTo>
                  <a:pt x="60998" y="135035"/>
                </a:lnTo>
                <a:lnTo>
                  <a:pt x="58560" y="180442"/>
                </a:lnTo>
                <a:lnTo>
                  <a:pt x="55738" y="227265"/>
                </a:lnTo>
                <a:lnTo>
                  <a:pt x="52541" y="275429"/>
                </a:lnTo>
                <a:lnTo>
                  <a:pt x="48980" y="324860"/>
                </a:lnTo>
                <a:lnTo>
                  <a:pt x="45065" y="375482"/>
                </a:lnTo>
                <a:lnTo>
                  <a:pt x="40804" y="427221"/>
                </a:lnTo>
                <a:lnTo>
                  <a:pt x="36209" y="480000"/>
                </a:lnTo>
                <a:lnTo>
                  <a:pt x="31290" y="533747"/>
                </a:lnTo>
                <a:lnTo>
                  <a:pt x="26022" y="588719"/>
                </a:lnTo>
                <a:lnTo>
                  <a:pt x="20425" y="644719"/>
                </a:lnTo>
                <a:lnTo>
                  <a:pt x="14683" y="700035"/>
                </a:lnTo>
                <a:lnTo>
                  <a:pt x="8565" y="756898"/>
                </a:lnTo>
                <a:lnTo>
                  <a:pt x="5982" y="782804"/>
                </a:lnTo>
                <a:lnTo>
                  <a:pt x="3744" y="807351"/>
                </a:lnTo>
                <a:lnTo>
                  <a:pt x="1726" y="831863"/>
                </a:lnTo>
                <a:lnTo>
                  <a:pt x="0" y="855356"/>
                </a:lnTo>
                <a:lnTo>
                  <a:pt x="13025" y="856214"/>
                </a:lnTo>
                <a:lnTo>
                  <a:pt x="14796" y="830889"/>
                </a:lnTo>
                <a:lnTo>
                  <a:pt x="16781" y="806260"/>
                </a:lnTo>
                <a:lnTo>
                  <a:pt x="18996" y="781564"/>
                </a:lnTo>
                <a:lnTo>
                  <a:pt x="21245" y="758353"/>
                </a:lnTo>
                <a:lnTo>
                  <a:pt x="27327" y="701299"/>
                </a:lnTo>
                <a:lnTo>
                  <a:pt x="33111" y="643839"/>
                </a:lnTo>
                <a:lnTo>
                  <a:pt x="38380" y="588385"/>
                </a:lnTo>
                <a:lnTo>
                  <a:pt x="43301" y="533402"/>
                </a:lnTo>
                <a:lnTo>
                  <a:pt x="47883" y="478874"/>
                </a:lnTo>
                <a:lnTo>
                  <a:pt x="52102" y="425240"/>
                </a:lnTo>
                <a:lnTo>
                  <a:pt x="55963" y="372603"/>
                </a:lnTo>
                <a:lnTo>
                  <a:pt x="59468" y="321069"/>
                </a:lnTo>
                <a:lnTo>
                  <a:pt x="62624" y="270743"/>
                </a:lnTo>
                <a:lnTo>
                  <a:pt x="65435" y="221728"/>
                </a:lnTo>
                <a:lnTo>
                  <a:pt x="67905" y="174130"/>
                </a:lnTo>
                <a:lnTo>
                  <a:pt x="70039" y="128054"/>
                </a:lnTo>
                <a:lnTo>
                  <a:pt x="71841" y="83604"/>
                </a:lnTo>
                <a:lnTo>
                  <a:pt x="73316" y="40884"/>
                </a:lnTo>
                <a:lnTo>
                  <a:pt x="74468" y="0"/>
                </a:lnTo>
                <a:close/>
              </a:path>
            </a:pathLst>
          </a:custGeom>
          <a:solidFill>
            <a:srgbClr val="444053"/>
          </a:solidFill>
        </p:spPr>
        <p:txBody>
          <a:bodyPr wrap="square" lIns="0" tIns="0" rIns="0" bIns="0" rtlCol="0"/>
          <a:lstStyle/>
          <a:p>
            <a:endParaRPr/>
          </a:p>
        </p:txBody>
      </p:sp>
      <p:sp>
        <p:nvSpPr>
          <p:cNvPr id="60" name="object 60"/>
          <p:cNvSpPr/>
          <p:nvPr/>
        </p:nvSpPr>
        <p:spPr>
          <a:xfrm>
            <a:off x="14277854" y="5231696"/>
            <a:ext cx="73025" cy="676275"/>
          </a:xfrm>
          <a:custGeom>
            <a:avLst/>
            <a:gdLst/>
            <a:ahLst/>
            <a:cxnLst/>
            <a:rect l="l" t="t" r="r" b="b"/>
            <a:pathLst>
              <a:path w="73025" h="676275">
                <a:moveTo>
                  <a:pt x="5303" y="0"/>
                </a:moveTo>
                <a:lnTo>
                  <a:pt x="5303" y="2408"/>
                </a:lnTo>
                <a:lnTo>
                  <a:pt x="4622" y="6512"/>
                </a:lnTo>
                <a:lnTo>
                  <a:pt x="5376" y="10627"/>
                </a:lnTo>
                <a:lnTo>
                  <a:pt x="3848" y="18344"/>
                </a:lnTo>
                <a:lnTo>
                  <a:pt x="3848" y="25967"/>
                </a:lnTo>
                <a:lnTo>
                  <a:pt x="2716" y="47705"/>
                </a:lnTo>
                <a:lnTo>
                  <a:pt x="972" y="91279"/>
                </a:lnTo>
                <a:lnTo>
                  <a:pt x="87" y="133501"/>
                </a:lnTo>
                <a:lnTo>
                  <a:pt x="0" y="200601"/>
                </a:lnTo>
                <a:lnTo>
                  <a:pt x="353" y="224072"/>
                </a:lnTo>
                <a:lnTo>
                  <a:pt x="1168" y="253453"/>
                </a:lnTo>
                <a:lnTo>
                  <a:pt x="2339" y="282802"/>
                </a:lnTo>
                <a:lnTo>
                  <a:pt x="3843" y="312000"/>
                </a:lnTo>
                <a:lnTo>
                  <a:pt x="3859" y="317393"/>
                </a:lnTo>
                <a:lnTo>
                  <a:pt x="5006" y="334021"/>
                </a:lnTo>
                <a:lnTo>
                  <a:pt x="5582" y="341914"/>
                </a:lnTo>
                <a:lnTo>
                  <a:pt x="6245" y="350125"/>
                </a:lnTo>
                <a:lnTo>
                  <a:pt x="6723" y="357198"/>
                </a:lnTo>
                <a:lnTo>
                  <a:pt x="12124" y="416732"/>
                </a:lnTo>
                <a:lnTo>
                  <a:pt x="16409" y="454940"/>
                </a:lnTo>
                <a:lnTo>
                  <a:pt x="21367" y="492984"/>
                </a:lnTo>
                <a:lnTo>
                  <a:pt x="29190" y="544086"/>
                </a:lnTo>
                <a:lnTo>
                  <a:pt x="36234" y="584401"/>
                </a:lnTo>
                <a:lnTo>
                  <a:pt x="45427" y="630359"/>
                </a:lnTo>
                <a:lnTo>
                  <a:pt x="55689" y="675665"/>
                </a:lnTo>
                <a:lnTo>
                  <a:pt x="72830" y="663665"/>
                </a:lnTo>
                <a:lnTo>
                  <a:pt x="67605" y="641947"/>
                </a:lnTo>
                <a:lnTo>
                  <a:pt x="62564" y="619970"/>
                </a:lnTo>
                <a:lnTo>
                  <a:pt x="53029" y="575239"/>
                </a:lnTo>
                <a:lnTo>
                  <a:pt x="38312" y="492906"/>
                </a:lnTo>
                <a:lnTo>
                  <a:pt x="32420" y="453513"/>
                </a:lnTo>
                <a:lnTo>
                  <a:pt x="27266" y="413380"/>
                </a:lnTo>
                <a:lnTo>
                  <a:pt x="22863" y="372585"/>
                </a:lnTo>
                <a:lnTo>
                  <a:pt x="22863" y="369925"/>
                </a:lnTo>
                <a:lnTo>
                  <a:pt x="21072" y="350041"/>
                </a:lnTo>
                <a:lnTo>
                  <a:pt x="20559" y="344649"/>
                </a:lnTo>
                <a:lnTo>
                  <a:pt x="20119" y="339329"/>
                </a:lnTo>
                <a:lnTo>
                  <a:pt x="19617" y="334021"/>
                </a:lnTo>
                <a:lnTo>
                  <a:pt x="19187" y="332052"/>
                </a:lnTo>
                <a:lnTo>
                  <a:pt x="19187" y="328199"/>
                </a:lnTo>
                <a:lnTo>
                  <a:pt x="18842" y="322880"/>
                </a:lnTo>
                <a:lnTo>
                  <a:pt x="18067" y="317393"/>
                </a:lnTo>
                <a:lnTo>
                  <a:pt x="18067" y="312000"/>
                </a:lnTo>
                <a:lnTo>
                  <a:pt x="16249" y="284565"/>
                </a:lnTo>
                <a:lnTo>
                  <a:pt x="14830" y="256854"/>
                </a:lnTo>
                <a:lnTo>
                  <a:pt x="13810" y="228866"/>
                </a:lnTo>
                <a:lnTo>
                  <a:pt x="13188" y="200601"/>
                </a:lnTo>
                <a:lnTo>
                  <a:pt x="13188" y="143534"/>
                </a:lnTo>
                <a:lnTo>
                  <a:pt x="13020" y="140854"/>
                </a:lnTo>
                <a:lnTo>
                  <a:pt x="13020" y="138163"/>
                </a:lnTo>
                <a:lnTo>
                  <a:pt x="13188" y="135482"/>
                </a:lnTo>
                <a:lnTo>
                  <a:pt x="13665" y="105681"/>
                </a:lnTo>
                <a:lnTo>
                  <a:pt x="14580" y="75582"/>
                </a:lnTo>
                <a:lnTo>
                  <a:pt x="15935" y="45183"/>
                </a:lnTo>
                <a:lnTo>
                  <a:pt x="17732" y="14481"/>
                </a:lnTo>
                <a:lnTo>
                  <a:pt x="17732" y="8397"/>
                </a:lnTo>
                <a:lnTo>
                  <a:pt x="11303" y="3947"/>
                </a:lnTo>
                <a:lnTo>
                  <a:pt x="8476" y="2146"/>
                </a:lnTo>
                <a:lnTo>
                  <a:pt x="5303" y="0"/>
                </a:lnTo>
                <a:close/>
              </a:path>
            </a:pathLst>
          </a:custGeom>
          <a:solidFill>
            <a:srgbClr val="444053"/>
          </a:solidFill>
        </p:spPr>
        <p:txBody>
          <a:bodyPr wrap="square" lIns="0" tIns="0" rIns="0" bIns="0" rtlCol="0"/>
          <a:lstStyle/>
          <a:p>
            <a:endParaRPr/>
          </a:p>
        </p:txBody>
      </p:sp>
      <p:sp>
        <p:nvSpPr>
          <p:cNvPr id="61" name="object 61"/>
          <p:cNvSpPr/>
          <p:nvPr/>
        </p:nvSpPr>
        <p:spPr>
          <a:xfrm>
            <a:off x="14967722" y="5386095"/>
            <a:ext cx="194015" cy="139942"/>
          </a:xfrm>
          <a:prstGeom prst="rect">
            <a:avLst/>
          </a:prstGeom>
          <a:blipFill>
            <a:blip r:embed="rId11" cstate="print"/>
            <a:stretch>
              <a:fillRect/>
            </a:stretch>
          </a:blipFill>
        </p:spPr>
        <p:txBody>
          <a:bodyPr wrap="square" lIns="0" tIns="0" rIns="0" bIns="0" rtlCol="0"/>
          <a:lstStyle/>
          <a:p>
            <a:endParaRPr/>
          </a:p>
        </p:txBody>
      </p:sp>
      <p:sp>
        <p:nvSpPr>
          <p:cNvPr id="62" name="object 62"/>
          <p:cNvSpPr/>
          <p:nvPr/>
        </p:nvSpPr>
        <p:spPr>
          <a:xfrm>
            <a:off x="14981524" y="5188462"/>
            <a:ext cx="269240" cy="148590"/>
          </a:xfrm>
          <a:custGeom>
            <a:avLst/>
            <a:gdLst/>
            <a:ahLst/>
            <a:cxnLst/>
            <a:rect l="l" t="t" r="r" b="b"/>
            <a:pathLst>
              <a:path w="269240" h="148589">
                <a:moveTo>
                  <a:pt x="161663" y="0"/>
                </a:moveTo>
                <a:lnTo>
                  <a:pt x="76478" y="25753"/>
                </a:lnTo>
                <a:lnTo>
                  <a:pt x="20276" y="74644"/>
                </a:lnTo>
                <a:lnTo>
                  <a:pt x="0" y="101074"/>
                </a:lnTo>
                <a:lnTo>
                  <a:pt x="2062" y="132864"/>
                </a:lnTo>
                <a:lnTo>
                  <a:pt x="97691" y="148354"/>
                </a:lnTo>
                <a:lnTo>
                  <a:pt x="183421" y="114176"/>
                </a:lnTo>
                <a:lnTo>
                  <a:pt x="245179" y="66871"/>
                </a:lnTo>
                <a:lnTo>
                  <a:pt x="268892" y="42982"/>
                </a:lnTo>
                <a:lnTo>
                  <a:pt x="161663" y="0"/>
                </a:lnTo>
                <a:close/>
              </a:path>
            </a:pathLst>
          </a:custGeom>
          <a:solidFill>
            <a:srgbClr val="092766"/>
          </a:solidFill>
        </p:spPr>
        <p:txBody>
          <a:bodyPr wrap="square" lIns="0" tIns="0" rIns="0" bIns="0" rtlCol="0"/>
          <a:lstStyle/>
          <a:p>
            <a:endParaRPr/>
          </a:p>
        </p:txBody>
      </p:sp>
      <p:sp>
        <p:nvSpPr>
          <p:cNvPr id="63" name="object 63"/>
          <p:cNvSpPr/>
          <p:nvPr/>
        </p:nvSpPr>
        <p:spPr>
          <a:xfrm>
            <a:off x="15008265" y="4985725"/>
            <a:ext cx="276225" cy="165735"/>
          </a:xfrm>
          <a:custGeom>
            <a:avLst/>
            <a:gdLst/>
            <a:ahLst/>
            <a:cxnLst/>
            <a:rect l="l" t="t" r="r" b="b"/>
            <a:pathLst>
              <a:path w="276225" h="165735">
                <a:moveTo>
                  <a:pt x="176581" y="0"/>
                </a:moveTo>
                <a:lnTo>
                  <a:pt x="89262" y="42531"/>
                </a:lnTo>
                <a:lnTo>
                  <a:pt x="27103" y="95651"/>
                </a:lnTo>
                <a:lnTo>
                  <a:pt x="3423" y="121721"/>
                </a:lnTo>
                <a:lnTo>
                  <a:pt x="0" y="165510"/>
                </a:lnTo>
                <a:lnTo>
                  <a:pt x="98792" y="150372"/>
                </a:lnTo>
                <a:lnTo>
                  <a:pt x="187388" y="94342"/>
                </a:lnTo>
                <a:lnTo>
                  <a:pt x="251225" y="33942"/>
                </a:lnTo>
                <a:lnTo>
                  <a:pt x="275740" y="5693"/>
                </a:lnTo>
                <a:lnTo>
                  <a:pt x="176581" y="0"/>
                </a:lnTo>
                <a:close/>
              </a:path>
            </a:pathLst>
          </a:custGeom>
          <a:solidFill>
            <a:srgbClr val="092766"/>
          </a:solidFill>
        </p:spPr>
        <p:txBody>
          <a:bodyPr wrap="square" lIns="0" tIns="0" rIns="0" bIns="0" rtlCol="0"/>
          <a:lstStyle/>
          <a:p>
            <a:endParaRPr/>
          </a:p>
        </p:txBody>
      </p:sp>
      <p:sp>
        <p:nvSpPr>
          <p:cNvPr id="64" name="object 64"/>
          <p:cNvSpPr/>
          <p:nvPr/>
        </p:nvSpPr>
        <p:spPr>
          <a:xfrm>
            <a:off x="15042621" y="4781586"/>
            <a:ext cx="273050" cy="191135"/>
          </a:xfrm>
          <a:custGeom>
            <a:avLst/>
            <a:gdLst/>
            <a:ahLst/>
            <a:cxnLst/>
            <a:rect l="l" t="t" r="r" b="b"/>
            <a:pathLst>
              <a:path w="273050" h="191135">
                <a:moveTo>
                  <a:pt x="187875" y="0"/>
                </a:moveTo>
                <a:lnTo>
                  <a:pt x="102383" y="54566"/>
                </a:lnTo>
                <a:lnTo>
                  <a:pt x="36395" y="120379"/>
                </a:lnTo>
                <a:lnTo>
                  <a:pt x="9947" y="152338"/>
                </a:lnTo>
                <a:lnTo>
                  <a:pt x="0" y="190724"/>
                </a:lnTo>
                <a:lnTo>
                  <a:pt x="108605" y="150176"/>
                </a:lnTo>
                <a:lnTo>
                  <a:pt x="195063" y="86450"/>
                </a:lnTo>
                <a:lnTo>
                  <a:pt x="252199" y="27625"/>
                </a:lnTo>
                <a:lnTo>
                  <a:pt x="272839" y="1777"/>
                </a:lnTo>
                <a:lnTo>
                  <a:pt x="187875" y="0"/>
                </a:lnTo>
                <a:close/>
              </a:path>
            </a:pathLst>
          </a:custGeom>
          <a:solidFill>
            <a:srgbClr val="092766"/>
          </a:solidFill>
        </p:spPr>
        <p:txBody>
          <a:bodyPr wrap="square" lIns="0" tIns="0" rIns="0" bIns="0" rtlCol="0"/>
          <a:lstStyle/>
          <a:p>
            <a:endParaRPr/>
          </a:p>
        </p:txBody>
      </p:sp>
      <p:sp>
        <p:nvSpPr>
          <p:cNvPr id="65" name="object 65"/>
          <p:cNvSpPr/>
          <p:nvPr/>
        </p:nvSpPr>
        <p:spPr>
          <a:xfrm>
            <a:off x="15097886" y="4592365"/>
            <a:ext cx="269240" cy="191770"/>
          </a:xfrm>
          <a:custGeom>
            <a:avLst/>
            <a:gdLst/>
            <a:ahLst/>
            <a:cxnLst/>
            <a:rect l="l" t="t" r="r" b="b"/>
            <a:pathLst>
              <a:path w="269240" h="191770">
                <a:moveTo>
                  <a:pt x="268902" y="0"/>
                </a:moveTo>
                <a:lnTo>
                  <a:pt x="182096" y="7723"/>
                </a:lnTo>
                <a:lnTo>
                  <a:pt x="100736" y="57211"/>
                </a:lnTo>
                <a:lnTo>
                  <a:pt x="40456" y="112948"/>
                </a:lnTo>
                <a:lnTo>
                  <a:pt x="0" y="191606"/>
                </a:lnTo>
                <a:lnTo>
                  <a:pt x="105860" y="155629"/>
                </a:lnTo>
                <a:lnTo>
                  <a:pt x="191202" y="90435"/>
                </a:lnTo>
                <a:lnTo>
                  <a:pt x="248168" y="27925"/>
                </a:lnTo>
                <a:lnTo>
                  <a:pt x="268902" y="0"/>
                </a:lnTo>
                <a:close/>
              </a:path>
            </a:pathLst>
          </a:custGeom>
          <a:solidFill>
            <a:srgbClr val="092766"/>
          </a:solidFill>
        </p:spPr>
        <p:txBody>
          <a:bodyPr wrap="square" lIns="0" tIns="0" rIns="0" bIns="0" rtlCol="0"/>
          <a:lstStyle/>
          <a:p>
            <a:endParaRPr/>
          </a:p>
        </p:txBody>
      </p:sp>
      <p:sp>
        <p:nvSpPr>
          <p:cNvPr id="66" name="object 66"/>
          <p:cNvSpPr/>
          <p:nvPr/>
        </p:nvSpPr>
        <p:spPr>
          <a:xfrm>
            <a:off x="15165672" y="4398704"/>
            <a:ext cx="234950" cy="179705"/>
          </a:xfrm>
          <a:custGeom>
            <a:avLst/>
            <a:gdLst/>
            <a:ahLst/>
            <a:cxnLst/>
            <a:rect l="l" t="t" r="r" b="b"/>
            <a:pathLst>
              <a:path w="234950" h="179704">
                <a:moveTo>
                  <a:pt x="234872" y="0"/>
                </a:moveTo>
                <a:lnTo>
                  <a:pt x="167715" y="12930"/>
                </a:lnTo>
                <a:lnTo>
                  <a:pt x="92158" y="63511"/>
                </a:lnTo>
                <a:lnTo>
                  <a:pt x="30483" y="118348"/>
                </a:lnTo>
                <a:lnTo>
                  <a:pt x="0" y="179177"/>
                </a:lnTo>
                <a:lnTo>
                  <a:pt x="89981" y="152011"/>
                </a:lnTo>
                <a:lnTo>
                  <a:pt x="164798" y="90327"/>
                </a:lnTo>
                <a:lnTo>
                  <a:pt x="215934" y="28273"/>
                </a:lnTo>
                <a:lnTo>
                  <a:pt x="234872" y="0"/>
                </a:lnTo>
                <a:close/>
              </a:path>
            </a:pathLst>
          </a:custGeom>
          <a:solidFill>
            <a:srgbClr val="092766"/>
          </a:solidFill>
        </p:spPr>
        <p:txBody>
          <a:bodyPr wrap="square" lIns="0" tIns="0" rIns="0" bIns="0" rtlCol="0"/>
          <a:lstStyle/>
          <a:p>
            <a:endParaRPr/>
          </a:p>
        </p:txBody>
      </p:sp>
      <p:sp>
        <p:nvSpPr>
          <p:cNvPr id="67" name="object 67"/>
          <p:cNvSpPr/>
          <p:nvPr/>
        </p:nvSpPr>
        <p:spPr>
          <a:xfrm>
            <a:off x="15225914" y="4181995"/>
            <a:ext cx="210185" cy="205104"/>
          </a:xfrm>
          <a:custGeom>
            <a:avLst/>
            <a:gdLst/>
            <a:ahLst/>
            <a:cxnLst/>
            <a:rect l="l" t="t" r="r" b="b"/>
            <a:pathLst>
              <a:path w="210184" h="205104">
                <a:moveTo>
                  <a:pt x="209763" y="0"/>
                </a:moveTo>
                <a:lnTo>
                  <a:pt x="143623" y="25021"/>
                </a:lnTo>
                <a:lnTo>
                  <a:pt x="75224" y="89421"/>
                </a:lnTo>
                <a:lnTo>
                  <a:pt x="21653" y="155619"/>
                </a:lnTo>
                <a:lnTo>
                  <a:pt x="0" y="186036"/>
                </a:lnTo>
                <a:lnTo>
                  <a:pt x="1277" y="205061"/>
                </a:lnTo>
                <a:lnTo>
                  <a:pt x="89817" y="158814"/>
                </a:lnTo>
                <a:lnTo>
                  <a:pt x="155266" y="89903"/>
                </a:lnTo>
                <a:lnTo>
                  <a:pt x="195842" y="27305"/>
                </a:lnTo>
                <a:lnTo>
                  <a:pt x="209763" y="0"/>
                </a:lnTo>
                <a:close/>
              </a:path>
            </a:pathLst>
          </a:custGeom>
          <a:solidFill>
            <a:srgbClr val="092766"/>
          </a:solidFill>
        </p:spPr>
        <p:txBody>
          <a:bodyPr wrap="square" lIns="0" tIns="0" rIns="0" bIns="0" rtlCol="0"/>
          <a:lstStyle/>
          <a:p>
            <a:endParaRPr/>
          </a:p>
        </p:txBody>
      </p:sp>
      <p:sp>
        <p:nvSpPr>
          <p:cNvPr id="68" name="object 68"/>
          <p:cNvSpPr/>
          <p:nvPr/>
        </p:nvSpPr>
        <p:spPr>
          <a:xfrm>
            <a:off x="15280833" y="3978397"/>
            <a:ext cx="187960" cy="202565"/>
          </a:xfrm>
          <a:custGeom>
            <a:avLst/>
            <a:gdLst/>
            <a:ahLst/>
            <a:cxnLst/>
            <a:rect l="l" t="t" r="r" b="b"/>
            <a:pathLst>
              <a:path w="187959" h="202564">
                <a:moveTo>
                  <a:pt x="187491" y="0"/>
                </a:moveTo>
                <a:lnTo>
                  <a:pt x="129771" y="25984"/>
                </a:lnTo>
                <a:lnTo>
                  <a:pt x="69288" y="79137"/>
                </a:lnTo>
                <a:lnTo>
                  <a:pt x="21594" y="131519"/>
                </a:lnTo>
                <a:lnTo>
                  <a:pt x="0" y="202150"/>
                </a:lnTo>
                <a:lnTo>
                  <a:pt x="71592" y="168431"/>
                </a:lnTo>
                <a:lnTo>
                  <a:pt x="131342" y="99178"/>
                </a:lnTo>
                <a:lnTo>
                  <a:pt x="172294" y="30874"/>
                </a:lnTo>
                <a:lnTo>
                  <a:pt x="187491" y="0"/>
                </a:lnTo>
                <a:close/>
              </a:path>
            </a:pathLst>
          </a:custGeom>
          <a:solidFill>
            <a:srgbClr val="092766"/>
          </a:solidFill>
        </p:spPr>
        <p:txBody>
          <a:bodyPr wrap="square" lIns="0" tIns="0" rIns="0" bIns="0" rtlCol="0"/>
          <a:lstStyle/>
          <a:p>
            <a:endParaRPr/>
          </a:p>
        </p:txBody>
      </p:sp>
      <p:sp>
        <p:nvSpPr>
          <p:cNvPr id="69" name="object 69"/>
          <p:cNvSpPr/>
          <p:nvPr/>
        </p:nvSpPr>
        <p:spPr>
          <a:xfrm>
            <a:off x="15304058" y="3672312"/>
            <a:ext cx="116205" cy="361950"/>
          </a:xfrm>
          <a:custGeom>
            <a:avLst/>
            <a:gdLst/>
            <a:ahLst/>
            <a:cxnLst/>
            <a:rect l="l" t="t" r="r" b="b"/>
            <a:pathLst>
              <a:path w="116205" h="361950">
                <a:moveTo>
                  <a:pt x="114572" y="0"/>
                </a:moveTo>
                <a:lnTo>
                  <a:pt x="11737" y="305488"/>
                </a:lnTo>
                <a:lnTo>
                  <a:pt x="0" y="361695"/>
                </a:lnTo>
                <a:lnTo>
                  <a:pt x="76251" y="265888"/>
                </a:lnTo>
                <a:lnTo>
                  <a:pt x="109152" y="145920"/>
                </a:lnTo>
                <a:lnTo>
                  <a:pt x="116120" y="43417"/>
                </a:lnTo>
                <a:lnTo>
                  <a:pt x="114572" y="0"/>
                </a:lnTo>
                <a:close/>
              </a:path>
            </a:pathLst>
          </a:custGeom>
          <a:solidFill>
            <a:srgbClr val="092766"/>
          </a:solidFill>
        </p:spPr>
        <p:txBody>
          <a:bodyPr wrap="square" lIns="0" tIns="0" rIns="0" bIns="0" rtlCol="0"/>
          <a:lstStyle/>
          <a:p>
            <a:endParaRPr/>
          </a:p>
        </p:txBody>
      </p:sp>
      <p:sp>
        <p:nvSpPr>
          <p:cNvPr id="70" name="object 70"/>
          <p:cNvSpPr/>
          <p:nvPr/>
        </p:nvSpPr>
        <p:spPr>
          <a:xfrm>
            <a:off x="15333626" y="3377372"/>
            <a:ext cx="49530" cy="379095"/>
          </a:xfrm>
          <a:custGeom>
            <a:avLst/>
            <a:gdLst/>
            <a:ahLst/>
            <a:cxnLst/>
            <a:rect l="l" t="t" r="r" b="b"/>
            <a:pathLst>
              <a:path w="49530" h="379095">
                <a:moveTo>
                  <a:pt x="0" y="0"/>
                </a:moveTo>
                <a:lnTo>
                  <a:pt x="7640" y="50227"/>
                </a:lnTo>
                <a:lnTo>
                  <a:pt x="10504" y="141841"/>
                </a:lnTo>
                <a:lnTo>
                  <a:pt x="10687" y="229822"/>
                </a:lnTo>
                <a:lnTo>
                  <a:pt x="10282" y="269154"/>
                </a:lnTo>
                <a:lnTo>
                  <a:pt x="16617" y="378920"/>
                </a:lnTo>
                <a:lnTo>
                  <a:pt x="49488" y="244596"/>
                </a:lnTo>
                <a:lnTo>
                  <a:pt x="39835" y="122688"/>
                </a:lnTo>
                <a:lnTo>
                  <a:pt x="14418" y="34166"/>
                </a:lnTo>
                <a:lnTo>
                  <a:pt x="0" y="0"/>
                </a:lnTo>
                <a:close/>
              </a:path>
            </a:pathLst>
          </a:custGeom>
          <a:solidFill>
            <a:srgbClr val="092766"/>
          </a:solidFill>
        </p:spPr>
        <p:txBody>
          <a:bodyPr wrap="square" lIns="0" tIns="0" rIns="0" bIns="0" rtlCol="0"/>
          <a:lstStyle/>
          <a:p>
            <a:endParaRPr/>
          </a:p>
        </p:txBody>
      </p:sp>
      <p:sp>
        <p:nvSpPr>
          <p:cNvPr id="71" name="object 71"/>
          <p:cNvSpPr/>
          <p:nvPr/>
        </p:nvSpPr>
        <p:spPr>
          <a:xfrm>
            <a:off x="14691039" y="5614984"/>
            <a:ext cx="107950" cy="63500"/>
          </a:xfrm>
          <a:custGeom>
            <a:avLst/>
            <a:gdLst/>
            <a:ahLst/>
            <a:cxnLst/>
            <a:rect l="l" t="t" r="r" b="b"/>
            <a:pathLst>
              <a:path w="107950" h="63500">
                <a:moveTo>
                  <a:pt x="107703" y="0"/>
                </a:moveTo>
                <a:lnTo>
                  <a:pt x="82358" y="7587"/>
                </a:lnTo>
                <a:lnTo>
                  <a:pt x="55877" y="19809"/>
                </a:lnTo>
                <a:lnTo>
                  <a:pt x="28384" y="37251"/>
                </a:lnTo>
                <a:lnTo>
                  <a:pt x="0" y="60500"/>
                </a:lnTo>
                <a:lnTo>
                  <a:pt x="3245" y="62982"/>
                </a:lnTo>
                <a:lnTo>
                  <a:pt x="107703" y="0"/>
                </a:lnTo>
                <a:close/>
              </a:path>
            </a:pathLst>
          </a:custGeom>
          <a:solidFill>
            <a:srgbClr val="092766"/>
          </a:solidFill>
        </p:spPr>
        <p:txBody>
          <a:bodyPr wrap="square" lIns="0" tIns="0" rIns="0" bIns="0" rtlCol="0"/>
          <a:lstStyle/>
          <a:p>
            <a:endParaRPr/>
          </a:p>
        </p:txBody>
      </p:sp>
      <p:sp>
        <p:nvSpPr>
          <p:cNvPr id="72" name="object 72"/>
          <p:cNvSpPr/>
          <p:nvPr/>
        </p:nvSpPr>
        <p:spPr>
          <a:xfrm>
            <a:off x="14709206" y="5375312"/>
            <a:ext cx="258445" cy="160020"/>
          </a:xfrm>
          <a:custGeom>
            <a:avLst/>
            <a:gdLst/>
            <a:ahLst/>
            <a:cxnLst/>
            <a:rect l="l" t="t" r="r" b="b"/>
            <a:pathLst>
              <a:path w="258444" h="160020">
                <a:moveTo>
                  <a:pt x="101828" y="0"/>
                </a:moveTo>
                <a:lnTo>
                  <a:pt x="53886" y="4133"/>
                </a:lnTo>
                <a:lnTo>
                  <a:pt x="0" y="26311"/>
                </a:lnTo>
                <a:lnTo>
                  <a:pt x="15968" y="48557"/>
                </a:lnTo>
                <a:lnTo>
                  <a:pt x="60969" y="96758"/>
                </a:lnTo>
                <a:lnTo>
                  <a:pt x="130649" y="143112"/>
                </a:lnTo>
                <a:lnTo>
                  <a:pt x="220652" y="159815"/>
                </a:lnTo>
                <a:lnTo>
                  <a:pt x="228809" y="159270"/>
                </a:lnTo>
                <a:lnTo>
                  <a:pt x="236914" y="158119"/>
                </a:lnTo>
                <a:lnTo>
                  <a:pt x="244903" y="156380"/>
                </a:lnTo>
                <a:lnTo>
                  <a:pt x="247814" y="155867"/>
                </a:lnTo>
                <a:lnTo>
                  <a:pt x="250641" y="155187"/>
                </a:lnTo>
                <a:lnTo>
                  <a:pt x="253468" y="154412"/>
                </a:lnTo>
                <a:lnTo>
                  <a:pt x="255782" y="138308"/>
                </a:lnTo>
                <a:lnTo>
                  <a:pt x="258348" y="121680"/>
                </a:lnTo>
                <a:lnTo>
                  <a:pt x="257751" y="120738"/>
                </a:lnTo>
                <a:lnTo>
                  <a:pt x="254065" y="113199"/>
                </a:lnTo>
                <a:lnTo>
                  <a:pt x="246872" y="101974"/>
                </a:lnTo>
                <a:lnTo>
                  <a:pt x="231007" y="79326"/>
                </a:lnTo>
                <a:lnTo>
                  <a:pt x="208413" y="53574"/>
                </a:lnTo>
                <a:lnTo>
                  <a:pt x="179248" y="28950"/>
                </a:lnTo>
                <a:lnTo>
                  <a:pt x="143667" y="9682"/>
                </a:lnTo>
                <a:lnTo>
                  <a:pt x="101828" y="0"/>
                </a:lnTo>
                <a:close/>
              </a:path>
            </a:pathLst>
          </a:custGeom>
          <a:solidFill>
            <a:srgbClr val="092766"/>
          </a:solidFill>
        </p:spPr>
        <p:txBody>
          <a:bodyPr wrap="square" lIns="0" tIns="0" rIns="0" bIns="0" rtlCol="0"/>
          <a:lstStyle/>
          <a:p>
            <a:endParaRPr/>
          </a:p>
        </p:txBody>
      </p:sp>
      <p:sp>
        <p:nvSpPr>
          <p:cNvPr id="73" name="object 73"/>
          <p:cNvSpPr/>
          <p:nvPr/>
        </p:nvSpPr>
        <p:spPr>
          <a:xfrm>
            <a:off x="14731572" y="5167999"/>
            <a:ext cx="260350" cy="155575"/>
          </a:xfrm>
          <a:custGeom>
            <a:avLst/>
            <a:gdLst/>
            <a:ahLst/>
            <a:cxnLst/>
            <a:rect l="l" t="t" r="r" b="b"/>
            <a:pathLst>
              <a:path w="260350" h="155575">
                <a:moveTo>
                  <a:pt x="111592" y="0"/>
                </a:moveTo>
                <a:lnTo>
                  <a:pt x="0" y="29682"/>
                </a:lnTo>
                <a:lnTo>
                  <a:pt x="20632" y="56259"/>
                </a:lnTo>
                <a:lnTo>
                  <a:pt x="76178" y="110680"/>
                </a:lnTo>
                <a:lnTo>
                  <a:pt x="157109" y="154978"/>
                </a:lnTo>
                <a:lnTo>
                  <a:pt x="253898" y="151186"/>
                </a:lnTo>
                <a:lnTo>
                  <a:pt x="259814" y="119910"/>
                </a:lnTo>
                <a:lnTo>
                  <a:pt x="242883" y="91218"/>
                </a:lnTo>
                <a:lnTo>
                  <a:pt x="193015" y="35880"/>
                </a:lnTo>
                <a:lnTo>
                  <a:pt x="111592" y="0"/>
                </a:lnTo>
                <a:close/>
              </a:path>
            </a:pathLst>
          </a:custGeom>
          <a:solidFill>
            <a:srgbClr val="092766"/>
          </a:solidFill>
        </p:spPr>
        <p:txBody>
          <a:bodyPr wrap="square" lIns="0" tIns="0" rIns="0" bIns="0" rtlCol="0"/>
          <a:lstStyle/>
          <a:p>
            <a:endParaRPr/>
          </a:p>
        </p:txBody>
      </p:sp>
      <p:sp>
        <p:nvSpPr>
          <p:cNvPr id="74" name="object 74"/>
          <p:cNvSpPr/>
          <p:nvPr/>
        </p:nvSpPr>
        <p:spPr>
          <a:xfrm>
            <a:off x="14837819" y="4880973"/>
            <a:ext cx="191135" cy="267335"/>
          </a:xfrm>
          <a:custGeom>
            <a:avLst/>
            <a:gdLst/>
            <a:ahLst/>
            <a:cxnLst/>
            <a:rect l="l" t="t" r="r" b="b"/>
            <a:pathLst>
              <a:path w="191134" h="267335">
                <a:moveTo>
                  <a:pt x="0" y="0"/>
                </a:moveTo>
                <a:lnTo>
                  <a:pt x="9142" y="36261"/>
                </a:lnTo>
                <a:lnTo>
                  <a:pt x="38883" y="118947"/>
                </a:lnTo>
                <a:lnTo>
                  <a:pt x="92694" y="208912"/>
                </a:lnTo>
                <a:lnTo>
                  <a:pt x="174047" y="267007"/>
                </a:lnTo>
                <a:lnTo>
                  <a:pt x="190653" y="226474"/>
                </a:lnTo>
                <a:lnTo>
                  <a:pt x="181300" y="192509"/>
                </a:lnTo>
                <a:lnTo>
                  <a:pt x="149823" y="117026"/>
                </a:lnTo>
                <a:lnTo>
                  <a:pt x="91098" y="39649"/>
                </a:lnTo>
                <a:lnTo>
                  <a:pt x="0" y="0"/>
                </a:lnTo>
                <a:close/>
              </a:path>
            </a:pathLst>
          </a:custGeom>
          <a:solidFill>
            <a:srgbClr val="092766"/>
          </a:solidFill>
        </p:spPr>
        <p:txBody>
          <a:bodyPr wrap="square" lIns="0" tIns="0" rIns="0" bIns="0" rtlCol="0"/>
          <a:lstStyle/>
          <a:p>
            <a:endParaRPr/>
          </a:p>
        </p:txBody>
      </p:sp>
      <p:sp>
        <p:nvSpPr>
          <p:cNvPr id="75" name="object 75"/>
          <p:cNvSpPr/>
          <p:nvPr/>
        </p:nvSpPr>
        <p:spPr>
          <a:xfrm>
            <a:off x="14907400" y="4670514"/>
            <a:ext cx="149860" cy="301625"/>
          </a:xfrm>
          <a:custGeom>
            <a:avLst/>
            <a:gdLst/>
            <a:ahLst/>
            <a:cxnLst/>
            <a:rect l="l" t="t" r="r" b="b"/>
            <a:pathLst>
              <a:path w="149859" h="301625">
                <a:moveTo>
                  <a:pt x="0" y="0"/>
                </a:moveTo>
                <a:lnTo>
                  <a:pt x="4570" y="32741"/>
                </a:lnTo>
                <a:lnTo>
                  <a:pt x="23704" y="112445"/>
                </a:lnTo>
                <a:lnTo>
                  <a:pt x="65541" y="211333"/>
                </a:lnTo>
                <a:lnTo>
                  <a:pt x="138215" y="301624"/>
                </a:lnTo>
                <a:lnTo>
                  <a:pt x="149272" y="263583"/>
                </a:lnTo>
                <a:lnTo>
                  <a:pt x="142819" y="222603"/>
                </a:lnTo>
                <a:lnTo>
                  <a:pt x="119623" y="132337"/>
                </a:lnTo>
                <a:lnTo>
                  <a:pt x="73934" y="41798"/>
                </a:lnTo>
                <a:lnTo>
                  <a:pt x="0" y="0"/>
                </a:lnTo>
                <a:close/>
              </a:path>
            </a:pathLst>
          </a:custGeom>
          <a:solidFill>
            <a:srgbClr val="092766"/>
          </a:solidFill>
        </p:spPr>
        <p:txBody>
          <a:bodyPr wrap="square" lIns="0" tIns="0" rIns="0" bIns="0" rtlCol="0"/>
          <a:lstStyle/>
          <a:p>
            <a:endParaRPr/>
          </a:p>
        </p:txBody>
      </p:sp>
      <p:sp>
        <p:nvSpPr>
          <p:cNvPr id="76" name="object 76"/>
          <p:cNvSpPr/>
          <p:nvPr/>
        </p:nvSpPr>
        <p:spPr>
          <a:xfrm>
            <a:off x="14961134" y="4487740"/>
            <a:ext cx="165735" cy="290195"/>
          </a:xfrm>
          <a:custGeom>
            <a:avLst/>
            <a:gdLst/>
            <a:ahLst/>
            <a:cxnLst/>
            <a:rect l="l" t="t" r="r" b="b"/>
            <a:pathLst>
              <a:path w="165734" h="290195">
                <a:moveTo>
                  <a:pt x="0" y="0"/>
                </a:moveTo>
                <a:lnTo>
                  <a:pt x="6393" y="34186"/>
                </a:lnTo>
                <a:lnTo>
                  <a:pt x="30201" y="115327"/>
                </a:lnTo>
                <a:lnTo>
                  <a:pt x="78369" y="211297"/>
                </a:lnTo>
                <a:lnTo>
                  <a:pt x="157838" y="289970"/>
                </a:lnTo>
                <a:lnTo>
                  <a:pt x="165555" y="235647"/>
                </a:lnTo>
                <a:lnTo>
                  <a:pt x="155943" y="201538"/>
                </a:lnTo>
                <a:lnTo>
                  <a:pt x="126127" y="125052"/>
                </a:lnTo>
                <a:lnTo>
                  <a:pt x="74636" y="44952"/>
                </a:lnTo>
                <a:lnTo>
                  <a:pt x="0" y="0"/>
                </a:lnTo>
                <a:close/>
              </a:path>
            </a:pathLst>
          </a:custGeom>
          <a:solidFill>
            <a:srgbClr val="092766"/>
          </a:solidFill>
        </p:spPr>
        <p:txBody>
          <a:bodyPr wrap="square" lIns="0" tIns="0" rIns="0" bIns="0" rtlCol="0"/>
          <a:lstStyle/>
          <a:p>
            <a:endParaRPr/>
          </a:p>
        </p:txBody>
      </p:sp>
      <p:sp>
        <p:nvSpPr>
          <p:cNvPr id="77" name="object 77"/>
          <p:cNvSpPr/>
          <p:nvPr/>
        </p:nvSpPr>
        <p:spPr>
          <a:xfrm>
            <a:off x="15093266" y="4286798"/>
            <a:ext cx="91440" cy="287655"/>
          </a:xfrm>
          <a:custGeom>
            <a:avLst/>
            <a:gdLst/>
            <a:ahLst/>
            <a:cxnLst/>
            <a:rect l="l" t="t" r="r" b="b"/>
            <a:pathLst>
              <a:path w="91440" h="287654">
                <a:moveTo>
                  <a:pt x="3079" y="0"/>
                </a:moveTo>
                <a:lnTo>
                  <a:pt x="0" y="33887"/>
                </a:lnTo>
                <a:lnTo>
                  <a:pt x="672" y="114288"/>
                </a:lnTo>
                <a:lnTo>
                  <a:pt x="19967" y="209309"/>
                </a:lnTo>
                <a:lnTo>
                  <a:pt x="72753" y="287059"/>
                </a:lnTo>
                <a:lnTo>
                  <a:pt x="91003" y="256641"/>
                </a:lnTo>
                <a:lnTo>
                  <a:pt x="87363" y="220602"/>
                </a:lnTo>
                <a:lnTo>
                  <a:pt x="73970" y="139150"/>
                </a:lnTo>
                <a:lnTo>
                  <a:pt x="47112" y="52283"/>
                </a:lnTo>
                <a:lnTo>
                  <a:pt x="3079" y="0"/>
                </a:lnTo>
                <a:close/>
              </a:path>
            </a:pathLst>
          </a:custGeom>
          <a:solidFill>
            <a:srgbClr val="092766"/>
          </a:solidFill>
        </p:spPr>
        <p:txBody>
          <a:bodyPr wrap="square" lIns="0" tIns="0" rIns="0" bIns="0" rtlCol="0"/>
          <a:lstStyle/>
          <a:p>
            <a:endParaRPr/>
          </a:p>
        </p:txBody>
      </p:sp>
      <p:sp>
        <p:nvSpPr>
          <p:cNvPr id="78" name="object 78"/>
          <p:cNvSpPr/>
          <p:nvPr/>
        </p:nvSpPr>
        <p:spPr>
          <a:xfrm>
            <a:off x="15131377" y="4102823"/>
            <a:ext cx="99695" cy="278765"/>
          </a:xfrm>
          <a:custGeom>
            <a:avLst/>
            <a:gdLst/>
            <a:ahLst/>
            <a:cxnLst/>
            <a:rect l="l" t="t" r="r" b="b"/>
            <a:pathLst>
              <a:path w="99694" h="278764">
                <a:moveTo>
                  <a:pt x="360" y="0"/>
                </a:moveTo>
                <a:lnTo>
                  <a:pt x="0" y="30679"/>
                </a:lnTo>
                <a:lnTo>
                  <a:pt x="6860" y="105012"/>
                </a:lnTo>
                <a:lnTo>
                  <a:pt x="32855" y="196441"/>
                </a:lnTo>
                <a:lnTo>
                  <a:pt x="89897" y="278410"/>
                </a:lnTo>
                <a:lnTo>
                  <a:pt x="99676" y="262295"/>
                </a:lnTo>
                <a:lnTo>
                  <a:pt x="94605" y="225289"/>
                </a:lnTo>
                <a:lnTo>
                  <a:pt x="77877" y="141753"/>
                </a:lnTo>
                <a:lnTo>
                  <a:pt x="47220" y="52915"/>
                </a:lnTo>
                <a:lnTo>
                  <a:pt x="360" y="0"/>
                </a:lnTo>
                <a:close/>
              </a:path>
            </a:pathLst>
          </a:custGeom>
          <a:solidFill>
            <a:srgbClr val="092766"/>
          </a:solidFill>
        </p:spPr>
        <p:txBody>
          <a:bodyPr wrap="square" lIns="0" tIns="0" rIns="0" bIns="0" rtlCol="0"/>
          <a:lstStyle/>
          <a:p>
            <a:endParaRPr/>
          </a:p>
        </p:txBody>
      </p:sp>
      <p:sp>
        <p:nvSpPr>
          <p:cNvPr id="79" name="object 79"/>
          <p:cNvSpPr/>
          <p:nvPr/>
        </p:nvSpPr>
        <p:spPr>
          <a:xfrm>
            <a:off x="15218306" y="3919452"/>
            <a:ext cx="76200" cy="272415"/>
          </a:xfrm>
          <a:custGeom>
            <a:avLst/>
            <a:gdLst/>
            <a:ahLst/>
            <a:cxnLst/>
            <a:rect l="l" t="t" r="r" b="b"/>
            <a:pathLst>
              <a:path w="76200" h="272414">
                <a:moveTo>
                  <a:pt x="8717" y="0"/>
                </a:moveTo>
                <a:lnTo>
                  <a:pt x="4109" y="34115"/>
                </a:lnTo>
                <a:lnTo>
                  <a:pt x="0" y="113666"/>
                </a:lnTo>
                <a:lnTo>
                  <a:pt x="10961" y="204463"/>
                </a:lnTo>
                <a:lnTo>
                  <a:pt x="51563" y="272316"/>
                </a:lnTo>
                <a:lnTo>
                  <a:pt x="75981" y="232129"/>
                </a:lnTo>
                <a:lnTo>
                  <a:pt x="73124" y="201691"/>
                </a:lnTo>
                <a:lnTo>
                  <a:pt x="62755" y="131617"/>
                </a:lnTo>
                <a:lnTo>
                  <a:pt x="42184" y="53767"/>
                </a:lnTo>
                <a:lnTo>
                  <a:pt x="8717" y="0"/>
                </a:lnTo>
                <a:close/>
              </a:path>
            </a:pathLst>
          </a:custGeom>
          <a:solidFill>
            <a:srgbClr val="092766"/>
          </a:solidFill>
        </p:spPr>
        <p:txBody>
          <a:bodyPr wrap="square" lIns="0" tIns="0" rIns="0" bIns="0" rtlCol="0"/>
          <a:lstStyle/>
          <a:p>
            <a:endParaRPr/>
          </a:p>
        </p:txBody>
      </p:sp>
      <p:sp>
        <p:nvSpPr>
          <p:cNvPr id="80" name="object 80"/>
          <p:cNvSpPr/>
          <p:nvPr/>
        </p:nvSpPr>
        <p:spPr>
          <a:xfrm>
            <a:off x="15228690" y="3654406"/>
            <a:ext cx="86995" cy="372110"/>
          </a:xfrm>
          <a:custGeom>
            <a:avLst/>
            <a:gdLst/>
            <a:ahLst/>
            <a:cxnLst/>
            <a:rect l="l" t="t" r="r" b="b"/>
            <a:pathLst>
              <a:path w="86994" h="372110">
                <a:moveTo>
                  <a:pt x="9639" y="0"/>
                </a:moveTo>
                <a:lnTo>
                  <a:pt x="3614" y="43027"/>
                </a:lnTo>
                <a:lnTo>
                  <a:pt x="0" y="145703"/>
                </a:lnTo>
                <a:lnTo>
                  <a:pt x="20484" y="268414"/>
                </a:lnTo>
                <a:lnTo>
                  <a:pt x="86757" y="371548"/>
                </a:lnTo>
                <a:lnTo>
                  <a:pt x="80422" y="314398"/>
                </a:lnTo>
                <a:lnTo>
                  <a:pt x="9639" y="0"/>
                </a:lnTo>
                <a:close/>
              </a:path>
            </a:pathLst>
          </a:custGeom>
          <a:solidFill>
            <a:srgbClr val="092766"/>
          </a:solidFill>
        </p:spPr>
        <p:txBody>
          <a:bodyPr wrap="square" lIns="0" tIns="0" rIns="0" bIns="0" rtlCol="0"/>
          <a:lstStyle/>
          <a:p>
            <a:endParaRPr/>
          </a:p>
        </p:txBody>
      </p:sp>
      <p:sp>
        <p:nvSpPr>
          <p:cNvPr id="81" name="object 81"/>
          <p:cNvSpPr/>
          <p:nvPr/>
        </p:nvSpPr>
        <p:spPr>
          <a:xfrm>
            <a:off x="15156846" y="3423304"/>
            <a:ext cx="197485" cy="324485"/>
          </a:xfrm>
          <a:custGeom>
            <a:avLst/>
            <a:gdLst/>
            <a:ahLst/>
            <a:cxnLst/>
            <a:rect l="l" t="t" r="r" b="b"/>
            <a:pathLst>
              <a:path w="197484" h="324485">
                <a:moveTo>
                  <a:pt x="0" y="0"/>
                </a:moveTo>
                <a:lnTo>
                  <a:pt x="7056" y="36390"/>
                </a:lnTo>
                <a:lnTo>
                  <a:pt x="35241" y="124034"/>
                </a:lnTo>
                <a:lnTo>
                  <a:pt x="95075" y="230637"/>
                </a:lnTo>
                <a:lnTo>
                  <a:pt x="197083" y="323906"/>
                </a:lnTo>
                <a:lnTo>
                  <a:pt x="141388" y="229218"/>
                </a:lnTo>
                <a:lnTo>
                  <a:pt x="119152" y="196788"/>
                </a:lnTo>
                <a:lnTo>
                  <a:pt x="70309" y="123636"/>
                </a:lnTo>
                <a:lnTo>
                  <a:pt x="21659" y="45970"/>
                </a:lnTo>
                <a:lnTo>
                  <a:pt x="0" y="0"/>
                </a:lnTo>
                <a:close/>
              </a:path>
            </a:pathLst>
          </a:custGeom>
          <a:solidFill>
            <a:srgbClr val="092766"/>
          </a:solidFill>
        </p:spPr>
        <p:txBody>
          <a:bodyPr wrap="square" lIns="0" tIns="0" rIns="0" bIns="0" rtlCol="0"/>
          <a:lstStyle/>
          <a:p>
            <a:endParaRPr/>
          </a:p>
        </p:txBody>
      </p:sp>
      <p:sp>
        <p:nvSpPr>
          <p:cNvPr id="82" name="object 82"/>
          <p:cNvSpPr/>
          <p:nvPr/>
        </p:nvSpPr>
        <p:spPr>
          <a:xfrm>
            <a:off x="15111592" y="3272143"/>
            <a:ext cx="207645" cy="316865"/>
          </a:xfrm>
          <a:custGeom>
            <a:avLst/>
            <a:gdLst/>
            <a:ahLst/>
            <a:cxnLst/>
            <a:rect l="l" t="t" r="r" b="b"/>
            <a:pathLst>
              <a:path w="207644" h="316864">
                <a:moveTo>
                  <a:pt x="0" y="0"/>
                </a:moveTo>
                <a:lnTo>
                  <a:pt x="54700" y="58240"/>
                </a:lnTo>
                <a:lnTo>
                  <a:pt x="119984" y="165983"/>
                </a:lnTo>
                <a:lnTo>
                  <a:pt x="174680" y="269804"/>
                </a:lnTo>
                <a:lnTo>
                  <a:pt x="197617" y="316283"/>
                </a:lnTo>
                <a:lnTo>
                  <a:pt x="207208" y="307027"/>
                </a:lnTo>
                <a:lnTo>
                  <a:pt x="162975" y="162065"/>
                </a:lnTo>
                <a:lnTo>
                  <a:pt x="93065" y="67301"/>
                </a:lnTo>
                <a:lnTo>
                  <a:pt x="28424" y="15643"/>
                </a:lnTo>
                <a:lnTo>
                  <a:pt x="0" y="0"/>
                </a:lnTo>
                <a:close/>
              </a:path>
            </a:pathLst>
          </a:custGeom>
          <a:solidFill>
            <a:srgbClr val="092766"/>
          </a:solidFill>
        </p:spPr>
        <p:txBody>
          <a:bodyPr wrap="square" lIns="0" tIns="0" rIns="0" bIns="0" rtlCol="0"/>
          <a:lstStyle/>
          <a:p>
            <a:endParaRPr/>
          </a:p>
        </p:txBody>
      </p:sp>
      <p:sp>
        <p:nvSpPr>
          <p:cNvPr id="83" name="object 83"/>
          <p:cNvSpPr/>
          <p:nvPr/>
        </p:nvSpPr>
        <p:spPr>
          <a:xfrm>
            <a:off x="15271754" y="3568541"/>
            <a:ext cx="79375" cy="614045"/>
          </a:xfrm>
          <a:custGeom>
            <a:avLst/>
            <a:gdLst/>
            <a:ahLst/>
            <a:cxnLst/>
            <a:rect l="l" t="t" r="r" b="b"/>
            <a:pathLst>
              <a:path w="79375" h="614045">
                <a:moveTo>
                  <a:pt x="38302" y="0"/>
                </a:moveTo>
                <a:lnTo>
                  <a:pt x="32731" y="6690"/>
                </a:lnTo>
                <a:lnTo>
                  <a:pt x="45195" y="21018"/>
                </a:lnTo>
                <a:lnTo>
                  <a:pt x="55138" y="41109"/>
                </a:lnTo>
                <a:lnTo>
                  <a:pt x="62569" y="66854"/>
                </a:lnTo>
                <a:lnTo>
                  <a:pt x="67492" y="98146"/>
                </a:lnTo>
                <a:lnTo>
                  <a:pt x="69914" y="134876"/>
                </a:lnTo>
                <a:lnTo>
                  <a:pt x="69842" y="176936"/>
                </a:lnTo>
                <a:lnTo>
                  <a:pt x="67281" y="224217"/>
                </a:lnTo>
                <a:lnTo>
                  <a:pt x="62237" y="276611"/>
                </a:lnTo>
                <a:lnTo>
                  <a:pt x="54717" y="334011"/>
                </a:lnTo>
                <a:lnTo>
                  <a:pt x="44727" y="396306"/>
                </a:lnTo>
                <a:lnTo>
                  <a:pt x="32274" y="463390"/>
                </a:lnTo>
                <a:lnTo>
                  <a:pt x="17295" y="535448"/>
                </a:lnTo>
                <a:lnTo>
                  <a:pt x="0" y="611489"/>
                </a:lnTo>
                <a:lnTo>
                  <a:pt x="8575" y="613457"/>
                </a:lnTo>
                <a:lnTo>
                  <a:pt x="26415" y="535154"/>
                </a:lnTo>
                <a:lnTo>
                  <a:pt x="41561" y="462347"/>
                </a:lnTo>
                <a:lnTo>
                  <a:pt x="54195" y="394217"/>
                </a:lnTo>
                <a:lnTo>
                  <a:pt x="64252" y="331121"/>
                </a:lnTo>
                <a:lnTo>
                  <a:pt x="71729" y="273119"/>
                </a:lnTo>
                <a:lnTo>
                  <a:pt x="76623" y="220275"/>
                </a:lnTo>
                <a:lnTo>
                  <a:pt x="78931" y="172650"/>
                </a:lnTo>
                <a:lnTo>
                  <a:pt x="78650" y="130308"/>
                </a:lnTo>
                <a:lnTo>
                  <a:pt x="75777" y="93309"/>
                </a:lnTo>
                <a:lnTo>
                  <a:pt x="70309" y="61717"/>
                </a:lnTo>
                <a:lnTo>
                  <a:pt x="62242" y="35593"/>
                </a:lnTo>
                <a:lnTo>
                  <a:pt x="51574" y="15000"/>
                </a:lnTo>
                <a:lnTo>
                  <a:pt x="38302" y="0"/>
                </a:lnTo>
                <a:close/>
              </a:path>
            </a:pathLst>
          </a:custGeom>
          <a:solidFill>
            <a:srgbClr val="444053"/>
          </a:solidFill>
        </p:spPr>
        <p:txBody>
          <a:bodyPr wrap="square" lIns="0" tIns="0" rIns="0" bIns="0" rtlCol="0"/>
          <a:lstStyle/>
          <a:p>
            <a:endParaRPr/>
          </a:p>
        </p:txBody>
      </p:sp>
      <p:sp>
        <p:nvSpPr>
          <p:cNvPr id="84" name="object 84"/>
          <p:cNvSpPr/>
          <p:nvPr/>
        </p:nvSpPr>
        <p:spPr>
          <a:xfrm>
            <a:off x="15036882" y="4157323"/>
            <a:ext cx="249554" cy="824865"/>
          </a:xfrm>
          <a:custGeom>
            <a:avLst/>
            <a:gdLst/>
            <a:ahLst/>
            <a:cxnLst/>
            <a:rect l="l" t="t" r="r" b="b"/>
            <a:pathLst>
              <a:path w="249555" h="824864">
                <a:moveTo>
                  <a:pt x="249353" y="0"/>
                </a:moveTo>
                <a:lnTo>
                  <a:pt x="239081" y="5989"/>
                </a:lnTo>
                <a:lnTo>
                  <a:pt x="229513" y="45589"/>
                </a:lnTo>
                <a:lnTo>
                  <a:pt x="219200" y="86706"/>
                </a:lnTo>
                <a:lnTo>
                  <a:pt x="208168" y="129270"/>
                </a:lnTo>
                <a:lnTo>
                  <a:pt x="196442" y="173209"/>
                </a:lnTo>
                <a:lnTo>
                  <a:pt x="184047" y="218454"/>
                </a:lnTo>
                <a:lnTo>
                  <a:pt x="171008" y="264932"/>
                </a:lnTo>
                <a:lnTo>
                  <a:pt x="157351" y="312573"/>
                </a:lnTo>
                <a:lnTo>
                  <a:pt x="143101" y="361306"/>
                </a:lnTo>
                <a:lnTo>
                  <a:pt x="128284" y="411061"/>
                </a:lnTo>
                <a:lnTo>
                  <a:pt x="112924" y="461766"/>
                </a:lnTo>
                <a:lnTo>
                  <a:pt x="97048" y="513350"/>
                </a:lnTo>
                <a:lnTo>
                  <a:pt x="80679" y="565743"/>
                </a:lnTo>
                <a:lnTo>
                  <a:pt x="63845" y="618874"/>
                </a:lnTo>
                <a:lnTo>
                  <a:pt x="46569" y="672672"/>
                </a:lnTo>
                <a:lnTo>
                  <a:pt x="28878" y="727066"/>
                </a:lnTo>
                <a:lnTo>
                  <a:pt x="21228" y="750508"/>
                </a:lnTo>
                <a:lnTo>
                  <a:pt x="13791" y="774102"/>
                </a:lnTo>
                <a:lnTo>
                  <a:pt x="6678" y="797742"/>
                </a:lnTo>
                <a:lnTo>
                  <a:pt x="0" y="821325"/>
                </a:lnTo>
                <a:lnTo>
                  <a:pt x="12596" y="824843"/>
                </a:lnTo>
                <a:lnTo>
                  <a:pt x="19322" y="801435"/>
                </a:lnTo>
                <a:lnTo>
                  <a:pt x="26359" y="777939"/>
                </a:lnTo>
                <a:lnTo>
                  <a:pt x="33668" y="754460"/>
                </a:lnTo>
                <a:lnTo>
                  <a:pt x="41213" y="731098"/>
                </a:lnTo>
                <a:lnTo>
                  <a:pt x="58910" y="676533"/>
                </a:lnTo>
                <a:lnTo>
                  <a:pt x="76133" y="622352"/>
                </a:lnTo>
                <a:lnTo>
                  <a:pt x="92865" y="568656"/>
                </a:lnTo>
                <a:lnTo>
                  <a:pt x="109090" y="515550"/>
                </a:lnTo>
                <a:lnTo>
                  <a:pt x="124792" y="463138"/>
                </a:lnTo>
                <a:lnTo>
                  <a:pt x="139953" y="411524"/>
                </a:lnTo>
                <a:lnTo>
                  <a:pt x="154557" y="360811"/>
                </a:lnTo>
                <a:lnTo>
                  <a:pt x="168588" y="311102"/>
                </a:lnTo>
                <a:lnTo>
                  <a:pt x="182029" y="262503"/>
                </a:lnTo>
                <a:lnTo>
                  <a:pt x="194863" y="215116"/>
                </a:lnTo>
                <a:lnTo>
                  <a:pt x="207074" y="169045"/>
                </a:lnTo>
                <a:lnTo>
                  <a:pt x="218645" y="124394"/>
                </a:lnTo>
                <a:lnTo>
                  <a:pt x="229559" y="81267"/>
                </a:lnTo>
                <a:lnTo>
                  <a:pt x="239801" y="39768"/>
                </a:lnTo>
                <a:lnTo>
                  <a:pt x="249353" y="0"/>
                </a:lnTo>
                <a:close/>
              </a:path>
            </a:pathLst>
          </a:custGeom>
          <a:solidFill>
            <a:srgbClr val="444053"/>
          </a:solidFill>
        </p:spPr>
        <p:txBody>
          <a:bodyPr wrap="square" lIns="0" tIns="0" rIns="0" bIns="0" rtlCol="0"/>
          <a:lstStyle/>
          <a:p>
            <a:endParaRPr/>
          </a:p>
        </p:txBody>
      </p:sp>
      <p:sp>
        <p:nvSpPr>
          <p:cNvPr id="85" name="object 85"/>
          <p:cNvSpPr/>
          <p:nvPr/>
        </p:nvSpPr>
        <p:spPr>
          <a:xfrm>
            <a:off x="14954539" y="4953207"/>
            <a:ext cx="100330" cy="578485"/>
          </a:xfrm>
          <a:custGeom>
            <a:avLst/>
            <a:gdLst/>
            <a:ahLst/>
            <a:cxnLst/>
            <a:rect l="l" t="t" r="r" b="b"/>
            <a:pathLst>
              <a:path w="100330" h="578485">
                <a:moveTo>
                  <a:pt x="89369" y="0"/>
                </a:moveTo>
                <a:lnTo>
                  <a:pt x="88845" y="1455"/>
                </a:lnTo>
                <a:lnTo>
                  <a:pt x="87819" y="5402"/>
                </a:lnTo>
                <a:lnTo>
                  <a:pt x="86625" y="9769"/>
                </a:lnTo>
                <a:lnTo>
                  <a:pt x="85431" y="13968"/>
                </a:lnTo>
                <a:lnTo>
                  <a:pt x="84489" y="17653"/>
                </a:lnTo>
                <a:lnTo>
                  <a:pt x="83369" y="21339"/>
                </a:lnTo>
                <a:lnTo>
                  <a:pt x="82426" y="25025"/>
                </a:lnTo>
                <a:lnTo>
                  <a:pt x="76792" y="46031"/>
                </a:lnTo>
                <a:lnTo>
                  <a:pt x="71357" y="67160"/>
                </a:lnTo>
                <a:lnTo>
                  <a:pt x="61097" y="109766"/>
                </a:lnTo>
                <a:lnTo>
                  <a:pt x="52232" y="149473"/>
                </a:lnTo>
                <a:lnTo>
                  <a:pt x="43956" y="189376"/>
                </a:lnTo>
                <a:lnTo>
                  <a:pt x="32432" y="249616"/>
                </a:lnTo>
                <a:lnTo>
                  <a:pt x="22878" y="310021"/>
                </a:lnTo>
                <a:lnTo>
                  <a:pt x="16681" y="355525"/>
                </a:lnTo>
                <a:lnTo>
                  <a:pt x="10476" y="409483"/>
                </a:lnTo>
                <a:lnTo>
                  <a:pt x="6883" y="447418"/>
                </a:lnTo>
                <a:lnTo>
                  <a:pt x="3939" y="485626"/>
                </a:lnTo>
                <a:lnTo>
                  <a:pt x="594" y="545201"/>
                </a:lnTo>
                <a:lnTo>
                  <a:pt x="0" y="578233"/>
                </a:lnTo>
                <a:lnTo>
                  <a:pt x="2910" y="577720"/>
                </a:lnTo>
                <a:lnTo>
                  <a:pt x="5738" y="577029"/>
                </a:lnTo>
                <a:lnTo>
                  <a:pt x="8565" y="576265"/>
                </a:lnTo>
                <a:lnTo>
                  <a:pt x="10879" y="560150"/>
                </a:lnTo>
                <a:lnTo>
                  <a:pt x="14303" y="558014"/>
                </a:lnTo>
                <a:lnTo>
                  <a:pt x="18680" y="558014"/>
                </a:lnTo>
                <a:lnTo>
                  <a:pt x="18680" y="555616"/>
                </a:lnTo>
                <a:lnTo>
                  <a:pt x="19025" y="548920"/>
                </a:lnTo>
                <a:lnTo>
                  <a:pt x="19202" y="542151"/>
                </a:lnTo>
                <a:lnTo>
                  <a:pt x="19276" y="528873"/>
                </a:lnTo>
                <a:lnTo>
                  <a:pt x="20871" y="489561"/>
                </a:lnTo>
                <a:lnTo>
                  <a:pt x="23247" y="449763"/>
                </a:lnTo>
                <a:lnTo>
                  <a:pt x="26486" y="409064"/>
                </a:lnTo>
                <a:lnTo>
                  <a:pt x="30501" y="368721"/>
                </a:lnTo>
                <a:lnTo>
                  <a:pt x="30501" y="366062"/>
                </a:lnTo>
                <a:lnTo>
                  <a:pt x="35559" y="326304"/>
                </a:lnTo>
                <a:lnTo>
                  <a:pt x="35559" y="324335"/>
                </a:lnTo>
                <a:lnTo>
                  <a:pt x="44557" y="261740"/>
                </a:lnTo>
                <a:lnTo>
                  <a:pt x="55778" y="198203"/>
                </a:lnTo>
                <a:lnTo>
                  <a:pt x="56469" y="195711"/>
                </a:lnTo>
                <a:lnTo>
                  <a:pt x="56469" y="194433"/>
                </a:lnTo>
                <a:lnTo>
                  <a:pt x="59007" y="181578"/>
                </a:lnTo>
                <a:lnTo>
                  <a:pt x="61617" y="168722"/>
                </a:lnTo>
                <a:lnTo>
                  <a:pt x="64307" y="155866"/>
                </a:lnTo>
                <a:lnTo>
                  <a:pt x="67767" y="139932"/>
                </a:lnTo>
                <a:lnTo>
                  <a:pt x="68291" y="137189"/>
                </a:lnTo>
                <a:lnTo>
                  <a:pt x="82494" y="76093"/>
                </a:lnTo>
                <a:lnTo>
                  <a:pt x="98457" y="17057"/>
                </a:lnTo>
                <a:lnTo>
                  <a:pt x="99483" y="13193"/>
                </a:lnTo>
                <a:lnTo>
                  <a:pt x="100080" y="11224"/>
                </a:lnTo>
                <a:lnTo>
                  <a:pt x="94342" y="5141"/>
                </a:lnTo>
                <a:lnTo>
                  <a:pt x="91944" y="2743"/>
                </a:lnTo>
                <a:lnTo>
                  <a:pt x="89369" y="0"/>
                </a:lnTo>
                <a:close/>
              </a:path>
              <a:path w="100330" h="578485">
                <a:moveTo>
                  <a:pt x="18680" y="558014"/>
                </a:moveTo>
                <a:lnTo>
                  <a:pt x="14303" y="558014"/>
                </a:lnTo>
                <a:lnTo>
                  <a:pt x="15245" y="571553"/>
                </a:lnTo>
                <a:lnTo>
                  <a:pt x="16355" y="572034"/>
                </a:lnTo>
                <a:lnTo>
                  <a:pt x="17507" y="572443"/>
                </a:lnTo>
                <a:lnTo>
                  <a:pt x="18680" y="572746"/>
                </a:lnTo>
                <a:lnTo>
                  <a:pt x="18680" y="558014"/>
                </a:lnTo>
                <a:close/>
              </a:path>
            </a:pathLst>
          </a:custGeom>
          <a:solidFill>
            <a:srgbClr val="444053"/>
          </a:solidFill>
        </p:spPr>
        <p:txBody>
          <a:bodyPr wrap="square" lIns="0" tIns="0" rIns="0" bIns="0" rtlCol="0"/>
          <a:lstStyle/>
          <a:p>
            <a:endParaRPr/>
          </a:p>
        </p:txBody>
      </p:sp>
      <p:sp>
        <p:nvSpPr>
          <p:cNvPr id="86" name="object 86"/>
          <p:cNvSpPr/>
          <p:nvPr/>
        </p:nvSpPr>
        <p:spPr>
          <a:xfrm>
            <a:off x="9949225" y="7225455"/>
            <a:ext cx="300577" cy="416008"/>
          </a:xfrm>
          <a:prstGeom prst="rect">
            <a:avLst/>
          </a:prstGeom>
          <a:blipFill>
            <a:blip r:embed="rId12" cstate="print"/>
            <a:stretch>
              <a:fillRect/>
            </a:stretch>
          </a:blipFill>
        </p:spPr>
        <p:txBody>
          <a:bodyPr wrap="square" lIns="0" tIns="0" rIns="0" bIns="0" rtlCol="0"/>
          <a:lstStyle/>
          <a:p>
            <a:endParaRPr/>
          </a:p>
        </p:txBody>
      </p:sp>
      <p:sp>
        <p:nvSpPr>
          <p:cNvPr id="87" name="object 87"/>
          <p:cNvSpPr/>
          <p:nvPr/>
        </p:nvSpPr>
        <p:spPr>
          <a:xfrm>
            <a:off x="9952957" y="7229191"/>
            <a:ext cx="293370" cy="408940"/>
          </a:xfrm>
          <a:custGeom>
            <a:avLst/>
            <a:gdLst/>
            <a:ahLst/>
            <a:cxnLst/>
            <a:rect l="l" t="t" r="r" b="b"/>
            <a:pathLst>
              <a:path w="293370" h="408940">
                <a:moveTo>
                  <a:pt x="125933" y="0"/>
                </a:moveTo>
                <a:lnTo>
                  <a:pt x="0" y="348073"/>
                </a:lnTo>
                <a:lnTo>
                  <a:pt x="167199" y="408573"/>
                </a:lnTo>
                <a:lnTo>
                  <a:pt x="293132" y="60479"/>
                </a:lnTo>
                <a:lnTo>
                  <a:pt x="125933" y="0"/>
                </a:lnTo>
                <a:close/>
              </a:path>
            </a:pathLst>
          </a:custGeom>
          <a:solidFill>
            <a:srgbClr val="FFFFFF"/>
          </a:solidFill>
        </p:spPr>
        <p:txBody>
          <a:bodyPr wrap="square" lIns="0" tIns="0" rIns="0" bIns="0" rtlCol="0"/>
          <a:lstStyle/>
          <a:p>
            <a:endParaRPr/>
          </a:p>
        </p:txBody>
      </p:sp>
      <p:sp>
        <p:nvSpPr>
          <p:cNvPr id="88" name="object 88"/>
          <p:cNvSpPr/>
          <p:nvPr/>
        </p:nvSpPr>
        <p:spPr>
          <a:xfrm>
            <a:off x="9962563" y="7242559"/>
            <a:ext cx="274320" cy="382270"/>
          </a:xfrm>
          <a:custGeom>
            <a:avLst/>
            <a:gdLst/>
            <a:ahLst/>
            <a:cxnLst/>
            <a:rect l="l" t="t" r="r" b="b"/>
            <a:pathLst>
              <a:path w="274320" h="382270">
                <a:moveTo>
                  <a:pt x="117682" y="0"/>
                </a:moveTo>
                <a:lnTo>
                  <a:pt x="0" y="325257"/>
                </a:lnTo>
                <a:lnTo>
                  <a:pt x="156225" y="381789"/>
                </a:lnTo>
                <a:lnTo>
                  <a:pt x="273918" y="56521"/>
                </a:lnTo>
                <a:lnTo>
                  <a:pt x="117682" y="0"/>
                </a:lnTo>
                <a:close/>
              </a:path>
            </a:pathLst>
          </a:custGeom>
          <a:solidFill>
            <a:srgbClr val="69F0AE"/>
          </a:solidFill>
        </p:spPr>
        <p:txBody>
          <a:bodyPr wrap="square" lIns="0" tIns="0" rIns="0" bIns="0" rtlCol="0"/>
          <a:lstStyle/>
          <a:p>
            <a:endParaRPr/>
          </a:p>
        </p:txBody>
      </p:sp>
      <p:sp>
        <p:nvSpPr>
          <p:cNvPr id="89" name="object 89"/>
          <p:cNvSpPr/>
          <p:nvPr/>
        </p:nvSpPr>
        <p:spPr>
          <a:xfrm>
            <a:off x="10110760" y="7407942"/>
            <a:ext cx="411725" cy="370543"/>
          </a:xfrm>
          <a:prstGeom prst="rect">
            <a:avLst/>
          </a:prstGeom>
          <a:blipFill>
            <a:blip r:embed="rId13" cstate="print"/>
            <a:stretch>
              <a:fillRect/>
            </a:stretch>
          </a:blipFill>
        </p:spPr>
        <p:txBody>
          <a:bodyPr wrap="square" lIns="0" tIns="0" rIns="0" bIns="0" rtlCol="0"/>
          <a:lstStyle/>
          <a:p>
            <a:endParaRPr/>
          </a:p>
        </p:txBody>
      </p:sp>
      <p:sp>
        <p:nvSpPr>
          <p:cNvPr id="90" name="object 90"/>
          <p:cNvSpPr/>
          <p:nvPr/>
        </p:nvSpPr>
        <p:spPr>
          <a:xfrm>
            <a:off x="10114813" y="7412022"/>
            <a:ext cx="403860" cy="362585"/>
          </a:xfrm>
          <a:custGeom>
            <a:avLst/>
            <a:gdLst/>
            <a:ahLst/>
            <a:cxnLst/>
            <a:rect l="l" t="t" r="r" b="b"/>
            <a:pathLst>
              <a:path w="403859" h="362584">
                <a:moveTo>
                  <a:pt x="298367" y="0"/>
                </a:moveTo>
                <a:lnTo>
                  <a:pt x="0" y="219082"/>
                </a:lnTo>
                <a:lnTo>
                  <a:pt x="105232" y="362397"/>
                </a:lnTo>
                <a:lnTo>
                  <a:pt x="403600" y="143304"/>
                </a:lnTo>
                <a:lnTo>
                  <a:pt x="298367" y="0"/>
                </a:lnTo>
                <a:close/>
              </a:path>
            </a:pathLst>
          </a:custGeom>
          <a:solidFill>
            <a:srgbClr val="FFFFFF"/>
          </a:solidFill>
        </p:spPr>
        <p:txBody>
          <a:bodyPr wrap="square" lIns="0" tIns="0" rIns="0" bIns="0" rtlCol="0"/>
          <a:lstStyle/>
          <a:p>
            <a:endParaRPr/>
          </a:p>
        </p:txBody>
      </p:sp>
      <p:sp>
        <p:nvSpPr>
          <p:cNvPr id="91" name="object 91"/>
          <p:cNvSpPr/>
          <p:nvPr/>
        </p:nvSpPr>
        <p:spPr>
          <a:xfrm>
            <a:off x="10128068" y="7423892"/>
            <a:ext cx="377190" cy="339090"/>
          </a:xfrm>
          <a:custGeom>
            <a:avLst/>
            <a:gdLst/>
            <a:ahLst/>
            <a:cxnLst/>
            <a:rect l="l" t="t" r="r" b="b"/>
            <a:pathLst>
              <a:path w="377190" h="339090">
                <a:moveTo>
                  <a:pt x="278808" y="0"/>
                </a:moveTo>
                <a:lnTo>
                  <a:pt x="0" y="204726"/>
                </a:lnTo>
                <a:lnTo>
                  <a:pt x="98332" y="338638"/>
                </a:lnTo>
                <a:lnTo>
                  <a:pt x="377140" y="133912"/>
                </a:lnTo>
                <a:lnTo>
                  <a:pt x="278808" y="0"/>
                </a:lnTo>
                <a:close/>
              </a:path>
            </a:pathLst>
          </a:custGeom>
          <a:solidFill>
            <a:srgbClr val="69F0AE"/>
          </a:solidFill>
        </p:spPr>
        <p:txBody>
          <a:bodyPr wrap="square" lIns="0" tIns="0" rIns="0" bIns="0" rtlCol="0"/>
          <a:lstStyle/>
          <a:p>
            <a:endParaRPr/>
          </a:p>
        </p:txBody>
      </p:sp>
      <p:sp>
        <p:nvSpPr>
          <p:cNvPr id="93" name="object 93"/>
          <p:cNvSpPr/>
          <p:nvPr/>
        </p:nvSpPr>
        <p:spPr>
          <a:xfrm>
            <a:off x="9822154" y="7523905"/>
            <a:ext cx="123825" cy="274320"/>
          </a:xfrm>
          <a:custGeom>
            <a:avLst/>
            <a:gdLst/>
            <a:ahLst/>
            <a:cxnLst/>
            <a:rect l="l" t="t" r="r" b="b"/>
            <a:pathLst>
              <a:path w="123825" h="274320">
                <a:moveTo>
                  <a:pt x="55181" y="0"/>
                </a:moveTo>
                <a:lnTo>
                  <a:pt x="0" y="264850"/>
                </a:lnTo>
                <a:lnTo>
                  <a:pt x="16020" y="274201"/>
                </a:lnTo>
                <a:lnTo>
                  <a:pt x="37972" y="255731"/>
                </a:lnTo>
                <a:lnTo>
                  <a:pt x="83534" y="202290"/>
                </a:lnTo>
                <a:lnTo>
                  <a:pt x="122267" y="116831"/>
                </a:lnTo>
                <a:lnTo>
                  <a:pt x="123734" y="2303"/>
                </a:lnTo>
                <a:lnTo>
                  <a:pt x="55181" y="0"/>
                </a:lnTo>
                <a:close/>
              </a:path>
            </a:pathLst>
          </a:custGeom>
          <a:solidFill>
            <a:srgbClr val="000000">
              <a:alpha val="9999"/>
            </a:srgbClr>
          </a:solidFill>
        </p:spPr>
        <p:txBody>
          <a:bodyPr wrap="square" lIns="0" tIns="0" rIns="0" bIns="0" rtlCol="0"/>
          <a:lstStyle/>
          <a:p>
            <a:endParaRPr/>
          </a:p>
        </p:txBody>
      </p:sp>
      <p:sp>
        <p:nvSpPr>
          <p:cNvPr id="94" name="object 94"/>
          <p:cNvSpPr/>
          <p:nvPr/>
        </p:nvSpPr>
        <p:spPr>
          <a:xfrm>
            <a:off x="10338008" y="6770107"/>
            <a:ext cx="353060" cy="304800"/>
          </a:xfrm>
          <a:custGeom>
            <a:avLst/>
            <a:gdLst/>
            <a:ahLst/>
            <a:cxnLst/>
            <a:rect l="l" t="t" r="r" b="b"/>
            <a:pathLst>
              <a:path w="353059" h="304800">
                <a:moveTo>
                  <a:pt x="86383" y="0"/>
                </a:moveTo>
                <a:lnTo>
                  <a:pt x="1750" y="178346"/>
                </a:lnTo>
                <a:lnTo>
                  <a:pt x="0" y="189468"/>
                </a:lnTo>
                <a:lnTo>
                  <a:pt x="2560" y="200033"/>
                </a:lnTo>
                <a:lnTo>
                  <a:pt x="8895" y="208867"/>
                </a:lnTo>
                <a:lnTo>
                  <a:pt x="18472" y="214795"/>
                </a:lnTo>
                <a:lnTo>
                  <a:pt x="255438" y="302708"/>
                </a:lnTo>
                <a:lnTo>
                  <a:pt x="266561" y="304461"/>
                </a:lnTo>
                <a:lnTo>
                  <a:pt x="277126" y="301898"/>
                </a:lnTo>
                <a:lnTo>
                  <a:pt x="285960" y="295559"/>
                </a:lnTo>
                <a:lnTo>
                  <a:pt x="291887" y="285986"/>
                </a:lnTo>
                <a:lnTo>
                  <a:pt x="351194" y="126117"/>
                </a:lnTo>
                <a:lnTo>
                  <a:pt x="352948" y="114992"/>
                </a:lnTo>
                <a:lnTo>
                  <a:pt x="350384" y="104424"/>
                </a:lnTo>
                <a:lnTo>
                  <a:pt x="344046" y="95587"/>
                </a:lnTo>
                <a:lnTo>
                  <a:pt x="334472" y="89657"/>
                </a:lnTo>
                <a:lnTo>
                  <a:pt x="97506" y="1754"/>
                </a:lnTo>
                <a:lnTo>
                  <a:pt x="86383" y="0"/>
                </a:lnTo>
                <a:close/>
              </a:path>
            </a:pathLst>
          </a:custGeom>
          <a:solidFill>
            <a:srgbClr val="FFFFFF">
              <a:alpha val="19999"/>
            </a:srgbClr>
          </a:solidFill>
        </p:spPr>
        <p:txBody>
          <a:bodyPr wrap="square" lIns="0" tIns="0" rIns="0" bIns="0" rtlCol="0"/>
          <a:lstStyle/>
          <a:p>
            <a:endParaRPr/>
          </a:p>
        </p:txBody>
      </p:sp>
      <p:sp>
        <p:nvSpPr>
          <p:cNvPr id="95" name="object 95"/>
          <p:cNvSpPr/>
          <p:nvPr/>
        </p:nvSpPr>
        <p:spPr>
          <a:xfrm>
            <a:off x="10382898" y="6780668"/>
            <a:ext cx="280759" cy="259005"/>
          </a:xfrm>
          <a:prstGeom prst="rect">
            <a:avLst/>
          </a:prstGeom>
          <a:blipFill>
            <a:blip r:embed="rId14" cstate="print"/>
            <a:stretch>
              <a:fillRect/>
            </a:stretch>
          </a:blipFill>
        </p:spPr>
        <p:txBody>
          <a:bodyPr wrap="square" lIns="0" tIns="0" rIns="0" bIns="0" rtlCol="0"/>
          <a:lstStyle/>
          <a:p>
            <a:endParaRPr/>
          </a:p>
        </p:txBody>
      </p:sp>
      <p:sp>
        <p:nvSpPr>
          <p:cNvPr id="96" name="object 96"/>
          <p:cNvSpPr/>
          <p:nvPr/>
        </p:nvSpPr>
        <p:spPr>
          <a:xfrm>
            <a:off x="10047920" y="7311178"/>
            <a:ext cx="125681" cy="201679"/>
          </a:xfrm>
          <a:prstGeom prst="rect">
            <a:avLst/>
          </a:prstGeom>
          <a:blipFill>
            <a:blip r:embed="rId15" cstate="print"/>
            <a:stretch>
              <a:fillRect/>
            </a:stretch>
          </a:blipFill>
        </p:spPr>
        <p:txBody>
          <a:bodyPr wrap="square" lIns="0" tIns="0" rIns="0" bIns="0" rtlCol="0"/>
          <a:lstStyle/>
          <a:p>
            <a:endParaRPr/>
          </a:p>
        </p:txBody>
      </p:sp>
      <p:sp>
        <p:nvSpPr>
          <p:cNvPr id="97" name="object 97"/>
          <p:cNvSpPr/>
          <p:nvPr/>
        </p:nvSpPr>
        <p:spPr>
          <a:xfrm>
            <a:off x="10265230" y="7503737"/>
            <a:ext cx="176643" cy="139158"/>
          </a:xfrm>
          <a:prstGeom prst="rect">
            <a:avLst/>
          </a:prstGeom>
          <a:blipFill>
            <a:blip r:embed="rId16" cstate="print"/>
            <a:stretch>
              <a:fillRect/>
            </a:stretch>
          </a:blipFill>
        </p:spPr>
        <p:txBody>
          <a:bodyPr wrap="square" lIns="0" tIns="0" rIns="0" bIns="0" rtlCol="0"/>
          <a:lstStyle/>
          <a:p>
            <a:endParaRPr/>
          </a:p>
        </p:txBody>
      </p:sp>
      <p:sp>
        <p:nvSpPr>
          <p:cNvPr id="98" name="object 98"/>
          <p:cNvSpPr/>
          <p:nvPr/>
        </p:nvSpPr>
        <p:spPr>
          <a:xfrm>
            <a:off x="10062216" y="7267171"/>
            <a:ext cx="365172" cy="413599"/>
          </a:xfrm>
          <a:prstGeom prst="rect">
            <a:avLst/>
          </a:prstGeom>
          <a:blipFill>
            <a:blip r:embed="rId17" cstate="print"/>
            <a:stretch>
              <a:fillRect/>
            </a:stretch>
          </a:blipFill>
        </p:spPr>
        <p:txBody>
          <a:bodyPr wrap="square" lIns="0" tIns="0" rIns="0" bIns="0" rtlCol="0"/>
          <a:lstStyle/>
          <a:p>
            <a:endParaRPr/>
          </a:p>
        </p:txBody>
      </p:sp>
      <p:sp>
        <p:nvSpPr>
          <p:cNvPr id="99" name="object 99"/>
          <p:cNvSpPr/>
          <p:nvPr/>
        </p:nvSpPr>
        <p:spPr>
          <a:xfrm>
            <a:off x="10066278" y="7271236"/>
            <a:ext cx="357505" cy="405765"/>
          </a:xfrm>
          <a:custGeom>
            <a:avLst/>
            <a:gdLst/>
            <a:ahLst/>
            <a:cxnLst/>
            <a:rect l="l" t="t" r="r" b="b"/>
            <a:pathLst>
              <a:path w="357504" h="405765">
                <a:moveTo>
                  <a:pt x="210998" y="0"/>
                </a:moveTo>
                <a:lnTo>
                  <a:pt x="0" y="304137"/>
                </a:lnTo>
                <a:lnTo>
                  <a:pt x="146089" y="405485"/>
                </a:lnTo>
                <a:lnTo>
                  <a:pt x="357078" y="101347"/>
                </a:lnTo>
                <a:lnTo>
                  <a:pt x="210998" y="0"/>
                </a:lnTo>
                <a:close/>
              </a:path>
            </a:pathLst>
          </a:custGeom>
          <a:solidFill>
            <a:srgbClr val="FFFFFF"/>
          </a:solidFill>
        </p:spPr>
        <p:txBody>
          <a:bodyPr wrap="square" lIns="0" tIns="0" rIns="0" bIns="0" rtlCol="0"/>
          <a:lstStyle/>
          <a:p>
            <a:endParaRPr/>
          </a:p>
        </p:txBody>
      </p:sp>
      <p:sp>
        <p:nvSpPr>
          <p:cNvPr id="100" name="object 100"/>
          <p:cNvSpPr/>
          <p:nvPr/>
        </p:nvSpPr>
        <p:spPr>
          <a:xfrm>
            <a:off x="10077972" y="7284508"/>
            <a:ext cx="334010" cy="379095"/>
          </a:xfrm>
          <a:custGeom>
            <a:avLst/>
            <a:gdLst/>
            <a:ahLst/>
            <a:cxnLst/>
            <a:rect l="l" t="t" r="r" b="b"/>
            <a:pathLst>
              <a:path w="334009" h="379095">
                <a:moveTo>
                  <a:pt x="197166" y="0"/>
                </a:moveTo>
                <a:lnTo>
                  <a:pt x="0" y="284211"/>
                </a:lnTo>
                <a:lnTo>
                  <a:pt x="136508" y="378909"/>
                </a:lnTo>
                <a:lnTo>
                  <a:pt x="333665" y="94709"/>
                </a:lnTo>
                <a:lnTo>
                  <a:pt x="197166" y="0"/>
                </a:lnTo>
                <a:close/>
              </a:path>
            </a:pathLst>
          </a:custGeom>
          <a:solidFill>
            <a:srgbClr val="69F0AE"/>
          </a:solidFill>
        </p:spPr>
        <p:txBody>
          <a:bodyPr wrap="square" lIns="0" tIns="0" rIns="0" bIns="0" rtlCol="0"/>
          <a:lstStyle/>
          <a:p>
            <a:endParaRPr/>
          </a:p>
        </p:txBody>
      </p:sp>
      <p:sp>
        <p:nvSpPr>
          <p:cNvPr id="101" name="object 101"/>
          <p:cNvSpPr/>
          <p:nvPr/>
        </p:nvSpPr>
        <p:spPr>
          <a:xfrm>
            <a:off x="10194194" y="7362373"/>
            <a:ext cx="142618" cy="179628"/>
          </a:xfrm>
          <a:prstGeom prst="rect">
            <a:avLst/>
          </a:prstGeom>
          <a:blipFill>
            <a:blip r:embed="rId18" cstate="print"/>
            <a:stretch>
              <a:fillRect/>
            </a:stretch>
          </a:blipFill>
        </p:spPr>
        <p:txBody>
          <a:bodyPr wrap="square" lIns="0" tIns="0" rIns="0" bIns="0" rtlCol="0"/>
          <a:lstStyle/>
          <a:p>
            <a:endParaRPr/>
          </a:p>
        </p:txBody>
      </p:sp>
      <p:sp>
        <p:nvSpPr>
          <p:cNvPr id="102" name="object 102"/>
          <p:cNvSpPr/>
          <p:nvPr/>
        </p:nvSpPr>
        <p:spPr>
          <a:xfrm>
            <a:off x="9820265" y="7523896"/>
            <a:ext cx="504190" cy="400685"/>
          </a:xfrm>
          <a:custGeom>
            <a:avLst/>
            <a:gdLst/>
            <a:ahLst/>
            <a:cxnLst/>
            <a:rect l="l" t="t" r="r" b="b"/>
            <a:pathLst>
              <a:path w="504190" h="400684">
                <a:moveTo>
                  <a:pt x="57066" y="0"/>
                </a:moveTo>
                <a:lnTo>
                  <a:pt x="1968" y="264609"/>
                </a:lnTo>
                <a:lnTo>
                  <a:pt x="0" y="273949"/>
                </a:lnTo>
                <a:lnTo>
                  <a:pt x="54968" y="293264"/>
                </a:lnTo>
                <a:lnTo>
                  <a:pt x="184928" y="335988"/>
                </a:lnTo>
                <a:lnTo>
                  <a:pt x="337463" y="379291"/>
                </a:lnTo>
                <a:lnTo>
                  <a:pt x="460153" y="400343"/>
                </a:lnTo>
                <a:lnTo>
                  <a:pt x="484670" y="393433"/>
                </a:lnTo>
                <a:lnTo>
                  <a:pt x="498878" y="373022"/>
                </a:lnTo>
                <a:lnTo>
                  <a:pt x="503999" y="341773"/>
                </a:lnTo>
                <a:lnTo>
                  <a:pt x="501254" y="302347"/>
                </a:lnTo>
                <a:lnTo>
                  <a:pt x="491863" y="257407"/>
                </a:lnTo>
                <a:lnTo>
                  <a:pt x="477046" y="209616"/>
                </a:lnTo>
                <a:lnTo>
                  <a:pt x="458026" y="161636"/>
                </a:lnTo>
                <a:lnTo>
                  <a:pt x="436022" y="116128"/>
                </a:lnTo>
                <a:lnTo>
                  <a:pt x="412255" y="75755"/>
                </a:lnTo>
                <a:lnTo>
                  <a:pt x="387946" y="43180"/>
                </a:lnTo>
                <a:lnTo>
                  <a:pt x="342586" y="12072"/>
                </a:lnTo>
                <a:lnTo>
                  <a:pt x="296671" y="9275"/>
                </a:lnTo>
                <a:lnTo>
                  <a:pt x="57066" y="0"/>
                </a:lnTo>
                <a:close/>
              </a:path>
            </a:pathLst>
          </a:custGeom>
          <a:solidFill>
            <a:srgbClr val="FFC4D0"/>
          </a:solidFill>
        </p:spPr>
        <p:txBody>
          <a:bodyPr wrap="square" lIns="0" tIns="0" rIns="0" bIns="0" rtlCol="0"/>
          <a:lstStyle/>
          <a:p>
            <a:endParaRPr/>
          </a:p>
        </p:txBody>
      </p:sp>
      <p:sp>
        <p:nvSpPr>
          <p:cNvPr id="103" name="object 103"/>
          <p:cNvSpPr/>
          <p:nvPr/>
        </p:nvSpPr>
        <p:spPr>
          <a:xfrm>
            <a:off x="7923589" y="5029115"/>
            <a:ext cx="2004695" cy="2769235"/>
          </a:xfrm>
          <a:custGeom>
            <a:avLst/>
            <a:gdLst/>
            <a:ahLst/>
            <a:cxnLst/>
            <a:rect l="l" t="t" r="r" b="b"/>
            <a:pathLst>
              <a:path w="2004695" h="2769234">
                <a:moveTo>
                  <a:pt x="473565" y="0"/>
                </a:moveTo>
                <a:lnTo>
                  <a:pt x="366126" y="4435"/>
                </a:lnTo>
                <a:lnTo>
                  <a:pt x="209361" y="91786"/>
                </a:lnTo>
                <a:lnTo>
                  <a:pt x="74192" y="259965"/>
                </a:lnTo>
                <a:lnTo>
                  <a:pt x="14265" y="442224"/>
                </a:lnTo>
                <a:lnTo>
                  <a:pt x="0" y="588380"/>
                </a:lnTo>
                <a:lnTo>
                  <a:pt x="1818" y="648251"/>
                </a:lnTo>
                <a:lnTo>
                  <a:pt x="22025" y="713942"/>
                </a:lnTo>
                <a:lnTo>
                  <a:pt x="70995" y="864779"/>
                </a:lnTo>
                <a:lnTo>
                  <a:pt x="131243" y="1031412"/>
                </a:lnTo>
                <a:lnTo>
                  <a:pt x="185288" y="1144487"/>
                </a:lnTo>
                <a:lnTo>
                  <a:pt x="275505" y="1274520"/>
                </a:lnTo>
                <a:lnTo>
                  <a:pt x="600281" y="1749285"/>
                </a:lnTo>
                <a:lnTo>
                  <a:pt x="662356" y="1818226"/>
                </a:lnTo>
                <a:lnTo>
                  <a:pt x="817193" y="1982755"/>
                </a:lnTo>
                <a:lnTo>
                  <a:pt x="1017708" y="2179434"/>
                </a:lnTo>
                <a:lnTo>
                  <a:pt x="1216817" y="2344827"/>
                </a:lnTo>
                <a:lnTo>
                  <a:pt x="1425808" y="2483438"/>
                </a:lnTo>
                <a:lnTo>
                  <a:pt x="1648063" y="2621208"/>
                </a:lnTo>
                <a:lnTo>
                  <a:pt x="1824640" y="2726828"/>
                </a:lnTo>
                <a:lnTo>
                  <a:pt x="1896598" y="2768992"/>
                </a:lnTo>
                <a:lnTo>
                  <a:pt x="1919391" y="2749764"/>
                </a:lnTo>
                <a:lnTo>
                  <a:pt x="1966154" y="2694152"/>
                </a:lnTo>
                <a:lnTo>
                  <a:pt x="2004466" y="2605266"/>
                </a:lnTo>
                <a:lnTo>
                  <a:pt x="2001903" y="2486216"/>
                </a:lnTo>
                <a:lnTo>
                  <a:pt x="1988085" y="2482230"/>
                </a:lnTo>
                <a:lnTo>
                  <a:pt x="1954529" y="2470074"/>
                </a:lnTo>
                <a:lnTo>
                  <a:pt x="1913082" y="2449450"/>
                </a:lnTo>
                <a:lnTo>
                  <a:pt x="1875593" y="2420061"/>
                </a:lnTo>
                <a:lnTo>
                  <a:pt x="1782287" y="2320828"/>
                </a:lnTo>
                <a:lnTo>
                  <a:pt x="1771013" y="2315612"/>
                </a:lnTo>
                <a:lnTo>
                  <a:pt x="1746209" y="2301657"/>
                </a:lnTo>
                <a:lnTo>
                  <a:pt x="1721406" y="2281500"/>
                </a:lnTo>
                <a:lnTo>
                  <a:pt x="1710132" y="2257678"/>
                </a:lnTo>
                <a:lnTo>
                  <a:pt x="1689459" y="2221632"/>
                </a:lnTo>
                <a:lnTo>
                  <a:pt x="1643977" y="2174580"/>
                </a:lnTo>
                <a:lnTo>
                  <a:pt x="1598495" y="2133730"/>
                </a:lnTo>
                <a:lnTo>
                  <a:pt x="1577822" y="2116290"/>
                </a:lnTo>
                <a:lnTo>
                  <a:pt x="1575887" y="2109093"/>
                </a:lnTo>
                <a:lnTo>
                  <a:pt x="1569148" y="2092585"/>
                </a:lnTo>
                <a:lnTo>
                  <a:pt x="1556208" y="2074391"/>
                </a:lnTo>
                <a:lnTo>
                  <a:pt x="1535666" y="2062134"/>
                </a:lnTo>
                <a:lnTo>
                  <a:pt x="1509019" y="2039595"/>
                </a:lnTo>
                <a:lnTo>
                  <a:pt x="1482645" y="1998779"/>
                </a:lnTo>
                <a:lnTo>
                  <a:pt x="1462474" y="1959649"/>
                </a:lnTo>
                <a:lnTo>
                  <a:pt x="1454433" y="1942169"/>
                </a:lnTo>
                <a:lnTo>
                  <a:pt x="1436983" y="1921308"/>
                </a:lnTo>
                <a:lnTo>
                  <a:pt x="1398380" y="1872258"/>
                </a:lnTo>
                <a:lnTo>
                  <a:pt x="1359247" y="1815319"/>
                </a:lnTo>
                <a:lnTo>
                  <a:pt x="1340206" y="1770792"/>
                </a:lnTo>
                <a:lnTo>
                  <a:pt x="1330980" y="1745996"/>
                </a:lnTo>
                <a:lnTo>
                  <a:pt x="1313440" y="1732473"/>
                </a:lnTo>
                <a:lnTo>
                  <a:pt x="1296430" y="1726841"/>
                </a:lnTo>
                <a:lnTo>
                  <a:pt x="1288794" y="1725715"/>
                </a:lnTo>
                <a:lnTo>
                  <a:pt x="1282207" y="1712225"/>
                </a:lnTo>
                <a:lnTo>
                  <a:pt x="1267716" y="1680965"/>
                </a:lnTo>
                <a:lnTo>
                  <a:pt x="1253225" y="1645751"/>
                </a:lnTo>
                <a:lnTo>
                  <a:pt x="1246638" y="1620399"/>
                </a:lnTo>
                <a:lnTo>
                  <a:pt x="1236769" y="1601640"/>
                </a:lnTo>
                <a:lnTo>
                  <a:pt x="1215058" y="1580920"/>
                </a:lnTo>
                <a:lnTo>
                  <a:pt x="1193347" y="1564152"/>
                </a:lnTo>
                <a:lnTo>
                  <a:pt x="1183478" y="1557249"/>
                </a:lnTo>
                <a:lnTo>
                  <a:pt x="1084256" y="1445849"/>
                </a:lnTo>
                <a:lnTo>
                  <a:pt x="1086983" y="1432699"/>
                </a:lnTo>
                <a:lnTo>
                  <a:pt x="1085766" y="1399258"/>
                </a:lnTo>
                <a:lnTo>
                  <a:pt x="1066507" y="1354537"/>
                </a:lnTo>
                <a:lnTo>
                  <a:pt x="1015106" y="1307550"/>
                </a:lnTo>
                <a:lnTo>
                  <a:pt x="957582" y="1246021"/>
                </a:lnTo>
                <a:lnTo>
                  <a:pt x="924861" y="1169309"/>
                </a:lnTo>
                <a:lnTo>
                  <a:pt x="910185" y="1103877"/>
                </a:lnTo>
                <a:lnTo>
                  <a:pt x="906795" y="1076185"/>
                </a:lnTo>
                <a:lnTo>
                  <a:pt x="813562" y="874642"/>
                </a:lnTo>
                <a:lnTo>
                  <a:pt x="827824" y="862881"/>
                </a:lnTo>
                <a:lnTo>
                  <a:pt x="836982" y="847410"/>
                </a:lnTo>
                <a:lnTo>
                  <a:pt x="840448" y="829767"/>
                </a:lnTo>
                <a:lnTo>
                  <a:pt x="837635" y="811492"/>
                </a:lnTo>
                <a:lnTo>
                  <a:pt x="830254" y="790339"/>
                </a:lnTo>
                <a:lnTo>
                  <a:pt x="820707" y="770138"/>
                </a:lnTo>
                <a:lnTo>
                  <a:pt x="809085" y="751054"/>
                </a:lnTo>
                <a:lnTo>
                  <a:pt x="795479" y="733253"/>
                </a:lnTo>
                <a:lnTo>
                  <a:pt x="800659" y="729221"/>
                </a:lnTo>
                <a:lnTo>
                  <a:pt x="809792" y="716737"/>
                </a:lnTo>
                <a:lnTo>
                  <a:pt x="813268" y="695224"/>
                </a:lnTo>
                <a:lnTo>
                  <a:pt x="801479" y="664104"/>
                </a:lnTo>
                <a:lnTo>
                  <a:pt x="783116" y="618416"/>
                </a:lnTo>
                <a:lnTo>
                  <a:pt x="772130" y="564854"/>
                </a:lnTo>
                <a:lnTo>
                  <a:pt x="766801" y="520322"/>
                </a:lnTo>
                <a:lnTo>
                  <a:pt x="765407" y="501721"/>
                </a:lnTo>
                <a:lnTo>
                  <a:pt x="693252" y="300178"/>
                </a:lnTo>
                <a:lnTo>
                  <a:pt x="689009" y="269113"/>
                </a:lnTo>
                <a:lnTo>
                  <a:pt x="670425" y="196709"/>
                </a:lnTo>
                <a:lnTo>
                  <a:pt x="628723" y="114152"/>
                </a:lnTo>
                <a:lnTo>
                  <a:pt x="555120" y="52625"/>
                </a:lnTo>
                <a:lnTo>
                  <a:pt x="535342" y="31667"/>
                </a:lnTo>
                <a:lnTo>
                  <a:pt x="473565" y="0"/>
                </a:lnTo>
                <a:close/>
              </a:path>
            </a:pathLst>
          </a:custGeom>
          <a:solidFill>
            <a:srgbClr val="092766"/>
          </a:solidFill>
        </p:spPr>
        <p:txBody>
          <a:bodyPr wrap="square" lIns="0" tIns="0" rIns="0" bIns="0" rtlCol="0"/>
          <a:lstStyle/>
          <a:p>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14400609" y="3990650"/>
            <a:ext cx="2265045" cy="1228725"/>
          </a:xfrm>
          <a:custGeom>
            <a:avLst/>
            <a:gdLst/>
            <a:ahLst/>
            <a:cxnLst/>
            <a:rect l="l" t="t" r="r" b="b"/>
            <a:pathLst>
              <a:path w="2265044" h="1228725">
                <a:moveTo>
                  <a:pt x="0" y="305006"/>
                </a:moveTo>
                <a:lnTo>
                  <a:pt x="39446" y="274693"/>
                </a:lnTo>
                <a:lnTo>
                  <a:pt x="79747" y="245931"/>
                </a:lnTo>
                <a:lnTo>
                  <a:pt x="120860" y="218726"/>
                </a:lnTo>
                <a:lnTo>
                  <a:pt x="162740" y="193084"/>
                </a:lnTo>
                <a:lnTo>
                  <a:pt x="205343" y="169011"/>
                </a:lnTo>
                <a:lnTo>
                  <a:pt x="248626" y="146512"/>
                </a:lnTo>
                <a:lnTo>
                  <a:pt x="292546" y="125594"/>
                </a:lnTo>
                <a:lnTo>
                  <a:pt x="337057" y="106262"/>
                </a:lnTo>
                <a:lnTo>
                  <a:pt x="382118" y="88522"/>
                </a:lnTo>
                <a:lnTo>
                  <a:pt x="427683" y="72381"/>
                </a:lnTo>
                <a:lnTo>
                  <a:pt x="473710" y="57843"/>
                </a:lnTo>
                <a:lnTo>
                  <a:pt x="520154" y="44916"/>
                </a:lnTo>
                <a:lnTo>
                  <a:pt x="566972" y="33605"/>
                </a:lnTo>
                <a:lnTo>
                  <a:pt x="614120" y="23915"/>
                </a:lnTo>
                <a:lnTo>
                  <a:pt x="661554" y="15853"/>
                </a:lnTo>
                <a:lnTo>
                  <a:pt x="709231" y="9424"/>
                </a:lnTo>
                <a:lnTo>
                  <a:pt x="757106" y="4635"/>
                </a:lnTo>
                <a:lnTo>
                  <a:pt x="805137" y="1492"/>
                </a:lnTo>
                <a:lnTo>
                  <a:pt x="853279" y="0"/>
                </a:lnTo>
                <a:lnTo>
                  <a:pt x="901488" y="164"/>
                </a:lnTo>
                <a:lnTo>
                  <a:pt x="949721" y="1992"/>
                </a:lnTo>
                <a:lnTo>
                  <a:pt x="997935" y="5489"/>
                </a:lnTo>
                <a:lnTo>
                  <a:pt x="1046085" y="10661"/>
                </a:lnTo>
                <a:lnTo>
                  <a:pt x="1094127" y="17513"/>
                </a:lnTo>
                <a:lnTo>
                  <a:pt x="1142019" y="26052"/>
                </a:lnTo>
                <a:lnTo>
                  <a:pt x="1189715" y="36284"/>
                </a:lnTo>
                <a:lnTo>
                  <a:pt x="1237173" y="48214"/>
                </a:lnTo>
                <a:lnTo>
                  <a:pt x="1284349" y="61849"/>
                </a:lnTo>
                <a:lnTo>
                  <a:pt x="1331199" y="77194"/>
                </a:lnTo>
                <a:lnTo>
                  <a:pt x="1377679" y="94254"/>
                </a:lnTo>
                <a:lnTo>
                  <a:pt x="1423745" y="113037"/>
                </a:lnTo>
                <a:lnTo>
                  <a:pt x="1468773" y="133270"/>
                </a:lnTo>
                <a:lnTo>
                  <a:pt x="1512845" y="154950"/>
                </a:lnTo>
                <a:lnTo>
                  <a:pt x="1555938" y="178040"/>
                </a:lnTo>
                <a:lnTo>
                  <a:pt x="1598028" y="202508"/>
                </a:lnTo>
                <a:lnTo>
                  <a:pt x="1639093" y="228317"/>
                </a:lnTo>
                <a:lnTo>
                  <a:pt x="1679108" y="255433"/>
                </a:lnTo>
                <a:lnTo>
                  <a:pt x="1718049" y="283820"/>
                </a:lnTo>
                <a:lnTo>
                  <a:pt x="1755894" y="313445"/>
                </a:lnTo>
                <a:lnTo>
                  <a:pt x="1792618" y="344270"/>
                </a:lnTo>
                <a:lnTo>
                  <a:pt x="1828197" y="376263"/>
                </a:lnTo>
                <a:lnTo>
                  <a:pt x="1862609" y="409388"/>
                </a:lnTo>
                <a:lnTo>
                  <a:pt x="1895829" y="443609"/>
                </a:lnTo>
                <a:lnTo>
                  <a:pt x="1927834" y="478892"/>
                </a:lnTo>
                <a:lnTo>
                  <a:pt x="1958599" y="515202"/>
                </a:lnTo>
                <a:lnTo>
                  <a:pt x="1988103" y="552504"/>
                </a:lnTo>
                <a:lnTo>
                  <a:pt x="2016320" y="590763"/>
                </a:lnTo>
                <a:lnTo>
                  <a:pt x="2043228" y="629944"/>
                </a:lnTo>
                <a:lnTo>
                  <a:pt x="2068802" y="670012"/>
                </a:lnTo>
                <a:lnTo>
                  <a:pt x="2093019" y="710932"/>
                </a:lnTo>
                <a:lnTo>
                  <a:pt x="2115855" y="752669"/>
                </a:lnTo>
                <a:lnTo>
                  <a:pt x="2137288" y="795188"/>
                </a:lnTo>
                <a:lnTo>
                  <a:pt x="2157292" y="838454"/>
                </a:lnTo>
                <a:lnTo>
                  <a:pt x="2175844" y="882432"/>
                </a:lnTo>
                <a:lnTo>
                  <a:pt x="2192921" y="927088"/>
                </a:lnTo>
                <a:lnTo>
                  <a:pt x="2208500" y="972386"/>
                </a:lnTo>
                <a:lnTo>
                  <a:pt x="2222556" y="1018291"/>
                </a:lnTo>
                <a:lnTo>
                  <a:pt x="2235065" y="1064768"/>
                </a:lnTo>
                <a:lnTo>
                  <a:pt x="2246005" y="1111782"/>
                </a:lnTo>
                <a:lnTo>
                  <a:pt x="2255352" y="1159299"/>
                </a:lnTo>
                <a:lnTo>
                  <a:pt x="2263081" y="1207284"/>
                </a:lnTo>
                <a:lnTo>
                  <a:pt x="2264819" y="1228195"/>
                </a:lnTo>
              </a:path>
            </a:pathLst>
          </a:custGeom>
          <a:ln w="41883">
            <a:solidFill>
              <a:srgbClr val="071733"/>
            </a:solidFill>
          </a:ln>
        </p:spPr>
        <p:txBody>
          <a:bodyPr wrap="square" lIns="0" tIns="0" rIns="0" bIns="0" rtlCol="0"/>
          <a:lstStyle/>
          <a:p>
            <a:endParaRPr/>
          </a:p>
        </p:txBody>
      </p:sp>
      <p:sp>
        <p:nvSpPr>
          <p:cNvPr id="4" name="object 4"/>
          <p:cNvSpPr/>
          <p:nvPr/>
        </p:nvSpPr>
        <p:spPr>
          <a:xfrm>
            <a:off x="16576039" y="5190722"/>
            <a:ext cx="175895" cy="153670"/>
          </a:xfrm>
          <a:custGeom>
            <a:avLst/>
            <a:gdLst/>
            <a:ahLst/>
            <a:cxnLst/>
            <a:rect l="l" t="t" r="r" b="b"/>
            <a:pathLst>
              <a:path w="175894" h="153670">
                <a:moveTo>
                  <a:pt x="0" y="14511"/>
                </a:moveTo>
                <a:lnTo>
                  <a:pt x="99748" y="153348"/>
                </a:lnTo>
                <a:lnTo>
                  <a:pt x="175311" y="0"/>
                </a:lnTo>
              </a:path>
            </a:pathLst>
          </a:custGeom>
          <a:ln w="41896">
            <a:solidFill>
              <a:srgbClr val="071733"/>
            </a:solidFill>
          </a:ln>
        </p:spPr>
        <p:txBody>
          <a:bodyPr wrap="square" lIns="0" tIns="0" rIns="0" bIns="0" rtlCol="0"/>
          <a:lstStyle/>
          <a:p>
            <a:endParaRPr/>
          </a:p>
        </p:txBody>
      </p:sp>
      <p:sp>
        <p:nvSpPr>
          <p:cNvPr id="5" name="object 5"/>
          <p:cNvSpPr/>
          <p:nvPr/>
        </p:nvSpPr>
        <p:spPr>
          <a:xfrm>
            <a:off x="16663696" y="5197978"/>
            <a:ext cx="12700" cy="146685"/>
          </a:xfrm>
          <a:custGeom>
            <a:avLst/>
            <a:gdLst/>
            <a:ahLst/>
            <a:cxnLst/>
            <a:rect l="l" t="t" r="r" b="b"/>
            <a:pathLst>
              <a:path w="12700" h="146685">
                <a:moveTo>
                  <a:pt x="0" y="0"/>
                </a:moveTo>
                <a:lnTo>
                  <a:pt x="12092" y="146092"/>
                </a:lnTo>
              </a:path>
            </a:pathLst>
          </a:custGeom>
          <a:ln w="41896">
            <a:solidFill>
              <a:srgbClr val="071733"/>
            </a:solidFill>
          </a:ln>
        </p:spPr>
        <p:txBody>
          <a:bodyPr wrap="square" lIns="0" tIns="0" rIns="0" bIns="0" rtlCol="0"/>
          <a:lstStyle/>
          <a:p>
            <a:endParaRPr/>
          </a:p>
        </p:txBody>
      </p:sp>
      <p:sp>
        <p:nvSpPr>
          <p:cNvPr id="6" name="object 6"/>
          <p:cNvSpPr txBox="1">
            <a:spLocks noGrp="1"/>
          </p:cNvSpPr>
          <p:nvPr>
            <p:ph type="title"/>
          </p:nvPr>
        </p:nvSpPr>
        <p:spPr>
          <a:xfrm>
            <a:off x="548269" y="3861527"/>
            <a:ext cx="4782185" cy="2669962"/>
          </a:xfrm>
          <a:prstGeom prst="rect">
            <a:avLst/>
          </a:prstGeom>
        </p:spPr>
        <p:txBody>
          <a:bodyPr vert="horz" wrap="square" lIns="0" tIns="15240" rIns="0" bIns="0" rtlCol="0">
            <a:spAutoFit/>
          </a:bodyPr>
          <a:lstStyle/>
          <a:p>
            <a:pPr marL="38100">
              <a:lnSpc>
                <a:spcPct val="100000"/>
              </a:lnSpc>
              <a:spcBef>
                <a:spcPts val="120"/>
              </a:spcBef>
            </a:pPr>
            <a:r>
              <a:rPr lang="it-IT" sz="5750" dirty="0"/>
              <a:t>Parlereste di scherzi in questo caso?</a:t>
            </a:r>
            <a:endParaRPr sz="5750" dirty="0"/>
          </a:p>
        </p:txBody>
      </p:sp>
      <p:sp>
        <p:nvSpPr>
          <p:cNvPr id="8" name="object 8"/>
          <p:cNvSpPr/>
          <p:nvPr/>
        </p:nvSpPr>
        <p:spPr>
          <a:xfrm>
            <a:off x="6201854" y="1465274"/>
            <a:ext cx="7505065" cy="4927600"/>
          </a:xfrm>
          <a:custGeom>
            <a:avLst/>
            <a:gdLst/>
            <a:ahLst/>
            <a:cxnLst/>
            <a:rect l="l" t="t" r="r" b="b"/>
            <a:pathLst>
              <a:path w="7505065" h="4927600">
                <a:moveTo>
                  <a:pt x="4825301" y="4914900"/>
                </a:moveTo>
                <a:lnTo>
                  <a:pt x="4132338" y="4914900"/>
                </a:lnTo>
                <a:lnTo>
                  <a:pt x="4181836" y="4927600"/>
                </a:lnTo>
                <a:lnTo>
                  <a:pt x="4775968" y="4927600"/>
                </a:lnTo>
                <a:lnTo>
                  <a:pt x="4825301" y="4914900"/>
                </a:lnTo>
                <a:close/>
              </a:path>
              <a:path w="7505065" h="4927600">
                <a:moveTo>
                  <a:pt x="4926400" y="4902200"/>
                </a:moveTo>
                <a:lnTo>
                  <a:pt x="3984054" y="4902200"/>
                </a:lnTo>
                <a:lnTo>
                  <a:pt x="4033440" y="4914900"/>
                </a:lnTo>
                <a:lnTo>
                  <a:pt x="4875935" y="4914900"/>
                </a:lnTo>
                <a:lnTo>
                  <a:pt x="4926400" y="4902200"/>
                </a:lnTo>
                <a:close/>
              </a:path>
              <a:path w="7505065" h="4927600">
                <a:moveTo>
                  <a:pt x="5026814" y="4889500"/>
                </a:moveTo>
                <a:lnTo>
                  <a:pt x="3885437" y="4889500"/>
                </a:lnTo>
                <a:lnTo>
                  <a:pt x="3934717" y="4902200"/>
                </a:lnTo>
                <a:lnTo>
                  <a:pt x="4976694" y="4902200"/>
                </a:lnTo>
                <a:lnTo>
                  <a:pt x="5026814" y="4889500"/>
                </a:lnTo>
                <a:close/>
              </a:path>
              <a:path w="7505065" h="4927600">
                <a:moveTo>
                  <a:pt x="3639826" y="25400"/>
                </a:moveTo>
                <a:lnTo>
                  <a:pt x="2834116" y="25400"/>
                </a:lnTo>
                <a:lnTo>
                  <a:pt x="2785458" y="38100"/>
                </a:lnTo>
                <a:lnTo>
                  <a:pt x="2598614" y="88900"/>
                </a:lnTo>
                <a:lnTo>
                  <a:pt x="2554360" y="114300"/>
                </a:lnTo>
                <a:lnTo>
                  <a:pt x="2511293" y="127000"/>
                </a:lnTo>
                <a:lnTo>
                  <a:pt x="2469514" y="152400"/>
                </a:lnTo>
                <a:lnTo>
                  <a:pt x="2429126" y="177800"/>
                </a:lnTo>
                <a:lnTo>
                  <a:pt x="2390231" y="203200"/>
                </a:lnTo>
                <a:lnTo>
                  <a:pt x="2352930" y="228600"/>
                </a:lnTo>
                <a:lnTo>
                  <a:pt x="2317325" y="254000"/>
                </a:lnTo>
                <a:lnTo>
                  <a:pt x="2275469" y="292100"/>
                </a:lnTo>
                <a:lnTo>
                  <a:pt x="2239414" y="342900"/>
                </a:lnTo>
                <a:lnTo>
                  <a:pt x="2208811" y="381000"/>
                </a:lnTo>
                <a:lnTo>
                  <a:pt x="2183311" y="419100"/>
                </a:lnTo>
                <a:lnTo>
                  <a:pt x="2162563" y="457200"/>
                </a:lnTo>
                <a:lnTo>
                  <a:pt x="2133927" y="546100"/>
                </a:lnTo>
                <a:lnTo>
                  <a:pt x="2125339" y="596900"/>
                </a:lnTo>
                <a:lnTo>
                  <a:pt x="2120105" y="635000"/>
                </a:lnTo>
                <a:lnTo>
                  <a:pt x="2117875" y="685800"/>
                </a:lnTo>
                <a:lnTo>
                  <a:pt x="2118299" y="723900"/>
                </a:lnTo>
                <a:lnTo>
                  <a:pt x="2121029" y="774700"/>
                </a:lnTo>
                <a:lnTo>
                  <a:pt x="2125713" y="812800"/>
                </a:lnTo>
                <a:lnTo>
                  <a:pt x="2132002" y="863600"/>
                </a:lnTo>
                <a:lnTo>
                  <a:pt x="2139547" y="914400"/>
                </a:lnTo>
                <a:lnTo>
                  <a:pt x="2147998" y="965200"/>
                </a:lnTo>
                <a:lnTo>
                  <a:pt x="2157006" y="1003300"/>
                </a:lnTo>
                <a:lnTo>
                  <a:pt x="2162062" y="1054100"/>
                </a:lnTo>
                <a:lnTo>
                  <a:pt x="2161220" y="1092200"/>
                </a:lnTo>
                <a:lnTo>
                  <a:pt x="2154876" y="1130300"/>
                </a:lnTo>
                <a:lnTo>
                  <a:pt x="2143425" y="1181100"/>
                </a:lnTo>
                <a:lnTo>
                  <a:pt x="2127265" y="1219200"/>
                </a:lnTo>
                <a:lnTo>
                  <a:pt x="2106791" y="1257300"/>
                </a:lnTo>
                <a:lnTo>
                  <a:pt x="2082400" y="1295400"/>
                </a:lnTo>
                <a:lnTo>
                  <a:pt x="2054486" y="1333500"/>
                </a:lnTo>
                <a:lnTo>
                  <a:pt x="2023448" y="1358900"/>
                </a:lnTo>
                <a:lnTo>
                  <a:pt x="1989681" y="1397000"/>
                </a:lnTo>
                <a:lnTo>
                  <a:pt x="1953580" y="1435100"/>
                </a:lnTo>
                <a:lnTo>
                  <a:pt x="1915543" y="1460500"/>
                </a:lnTo>
                <a:lnTo>
                  <a:pt x="1875965" y="1485900"/>
                </a:lnTo>
                <a:lnTo>
                  <a:pt x="1835243" y="1524000"/>
                </a:lnTo>
                <a:lnTo>
                  <a:pt x="1751949" y="1574800"/>
                </a:lnTo>
                <a:lnTo>
                  <a:pt x="1710171" y="1587500"/>
                </a:lnTo>
                <a:lnTo>
                  <a:pt x="1668832" y="1612900"/>
                </a:lnTo>
                <a:lnTo>
                  <a:pt x="1623869" y="1638300"/>
                </a:lnTo>
                <a:lnTo>
                  <a:pt x="1532033" y="1663700"/>
                </a:lnTo>
                <a:lnTo>
                  <a:pt x="1485261" y="1689100"/>
                </a:lnTo>
                <a:lnTo>
                  <a:pt x="899096" y="1841500"/>
                </a:lnTo>
                <a:lnTo>
                  <a:pt x="850169" y="1841500"/>
                </a:lnTo>
                <a:lnTo>
                  <a:pt x="561077" y="1917700"/>
                </a:lnTo>
                <a:lnTo>
                  <a:pt x="515066" y="1943100"/>
                </a:lnTo>
                <a:lnTo>
                  <a:pt x="470083" y="1955800"/>
                </a:lnTo>
                <a:lnTo>
                  <a:pt x="426282" y="1981200"/>
                </a:lnTo>
                <a:lnTo>
                  <a:pt x="383814" y="2006600"/>
                </a:lnTo>
                <a:lnTo>
                  <a:pt x="342322" y="2032000"/>
                </a:lnTo>
                <a:lnTo>
                  <a:pt x="303257" y="2057400"/>
                </a:lnTo>
                <a:lnTo>
                  <a:pt x="266608" y="2082800"/>
                </a:lnTo>
                <a:lnTo>
                  <a:pt x="232366" y="2120900"/>
                </a:lnTo>
                <a:lnTo>
                  <a:pt x="200520" y="2159000"/>
                </a:lnTo>
                <a:lnTo>
                  <a:pt x="171060" y="2184400"/>
                </a:lnTo>
                <a:lnTo>
                  <a:pt x="143976" y="2222500"/>
                </a:lnTo>
                <a:lnTo>
                  <a:pt x="119258" y="2260600"/>
                </a:lnTo>
                <a:lnTo>
                  <a:pt x="96896" y="2298700"/>
                </a:lnTo>
                <a:lnTo>
                  <a:pt x="76880" y="2349500"/>
                </a:lnTo>
                <a:lnTo>
                  <a:pt x="59200" y="2387600"/>
                </a:lnTo>
                <a:lnTo>
                  <a:pt x="43846" y="2425700"/>
                </a:lnTo>
                <a:lnTo>
                  <a:pt x="30807" y="2476500"/>
                </a:lnTo>
                <a:lnTo>
                  <a:pt x="20075" y="2514600"/>
                </a:lnTo>
                <a:lnTo>
                  <a:pt x="11637" y="2565400"/>
                </a:lnTo>
                <a:lnTo>
                  <a:pt x="5486" y="2603500"/>
                </a:lnTo>
                <a:lnTo>
                  <a:pt x="1610" y="2654300"/>
                </a:lnTo>
                <a:lnTo>
                  <a:pt x="0" y="2692400"/>
                </a:lnTo>
                <a:lnTo>
                  <a:pt x="644" y="2743200"/>
                </a:lnTo>
                <a:lnTo>
                  <a:pt x="3535" y="2781300"/>
                </a:lnTo>
                <a:lnTo>
                  <a:pt x="8661" y="2832100"/>
                </a:lnTo>
                <a:lnTo>
                  <a:pt x="16012" y="2870200"/>
                </a:lnTo>
                <a:lnTo>
                  <a:pt x="25578" y="2921000"/>
                </a:lnTo>
                <a:lnTo>
                  <a:pt x="37349" y="2959100"/>
                </a:lnTo>
                <a:lnTo>
                  <a:pt x="51316" y="3009900"/>
                </a:lnTo>
                <a:lnTo>
                  <a:pt x="67467" y="3048000"/>
                </a:lnTo>
                <a:lnTo>
                  <a:pt x="86308" y="3098800"/>
                </a:lnTo>
                <a:lnTo>
                  <a:pt x="106928" y="3136900"/>
                </a:lnTo>
                <a:lnTo>
                  <a:pt x="129262" y="3175000"/>
                </a:lnTo>
                <a:lnTo>
                  <a:pt x="153244" y="3225800"/>
                </a:lnTo>
                <a:lnTo>
                  <a:pt x="178808" y="3263900"/>
                </a:lnTo>
                <a:lnTo>
                  <a:pt x="205889" y="3302000"/>
                </a:lnTo>
                <a:lnTo>
                  <a:pt x="234419" y="3340100"/>
                </a:lnTo>
                <a:lnTo>
                  <a:pt x="264335" y="3378200"/>
                </a:lnTo>
                <a:lnTo>
                  <a:pt x="295569" y="3416300"/>
                </a:lnTo>
                <a:lnTo>
                  <a:pt x="328056" y="3454400"/>
                </a:lnTo>
                <a:lnTo>
                  <a:pt x="361731" y="3492500"/>
                </a:lnTo>
                <a:lnTo>
                  <a:pt x="396527" y="3517900"/>
                </a:lnTo>
                <a:lnTo>
                  <a:pt x="432378" y="3556000"/>
                </a:lnTo>
                <a:lnTo>
                  <a:pt x="469219" y="3594100"/>
                </a:lnTo>
                <a:lnTo>
                  <a:pt x="506984" y="3619500"/>
                </a:lnTo>
                <a:lnTo>
                  <a:pt x="545607" y="3657600"/>
                </a:lnTo>
                <a:lnTo>
                  <a:pt x="585022" y="3683000"/>
                </a:lnTo>
                <a:lnTo>
                  <a:pt x="625164" y="3721100"/>
                </a:lnTo>
                <a:lnTo>
                  <a:pt x="665967" y="3746500"/>
                </a:lnTo>
                <a:lnTo>
                  <a:pt x="707364" y="3784600"/>
                </a:lnTo>
                <a:lnTo>
                  <a:pt x="791680" y="3835400"/>
                </a:lnTo>
                <a:lnTo>
                  <a:pt x="834467" y="3873500"/>
                </a:lnTo>
                <a:lnTo>
                  <a:pt x="920970" y="3924300"/>
                </a:lnTo>
                <a:lnTo>
                  <a:pt x="1005581" y="3975100"/>
                </a:lnTo>
                <a:lnTo>
                  <a:pt x="1221695" y="4102100"/>
                </a:lnTo>
                <a:lnTo>
                  <a:pt x="1265671" y="4114800"/>
                </a:lnTo>
                <a:lnTo>
                  <a:pt x="1443950" y="4216400"/>
                </a:lnTo>
                <a:lnTo>
                  <a:pt x="1489092" y="4229100"/>
                </a:lnTo>
                <a:lnTo>
                  <a:pt x="1580037" y="4279900"/>
                </a:lnTo>
                <a:lnTo>
                  <a:pt x="1625830" y="4292600"/>
                </a:lnTo>
                <a:lnTo>
                  <a:pt x="1671832" y="4318000"/>
                </a:lnTo>
                <a:lnTo>
                  <a:pt x="1718039" y="4330700"/>
                </a:lnTo>
                <a:lnTo>
                  <a:pt x="1811050" y="4381500"/>
                </a:lnTo>
                <a:lnTo>
                  <a:pt x="1904830" y="4406900"/>
                </a:lnTo>
                <a:lnTo>
                  <a:pt x="1951998" y="4432300"/>
                </a:lnTo>
                <a:lnTo>
                  <a:pt x="1999346" y="4445000"/>
                </a:lnTo>
                <a:lnTo>
                  <a:pt x="2046870" y="4470400"/>
                </a:lnTo>
                <a:lnTo>
                  <a:pt x="2142428" y="4495800"/>
                </a:lnTo>
                <a:lnTo>
                  <a:pt x="2190455" y="4521200"/>
                </a:lnTo>
                <a:lnTo>
                  <a:pt x="2335476" y="4559300"/>
                </a:lnTo>
                <a:lnTo>
                  <a:pt x="2384115" y="4584700"/>
                </a:lnTo>
                <a:lnTo>
                  <a:pt x="3179009" y="4787900"/>
                </a:lnTo>
                <a:lnTo>
                  <a:pt x="3229521" y="4787900"/>
                </a:lnTo>
                <a:lnTo>
                  <a:pt x="3381481" y="4826000"/>
                </a:lnTo>
                <a:lnTo>
                  <a:pt x="3432262" y="4826000"/>
                </a:lnTo>
                <a:lnTo>
                  <a:pt x="3533989" y="4851400"/>
                </a:lnTo>
                <a:lnTo>
                  <a:pt x="3584928" y="4851400"/>
                </a:lnTo>
                <a:lnTo>
                  <a:pt x="3635911" y="4864100"/>
                </a:lnTo>
                <a:lnTo>
                  <a:pt x="3686934" y="4864100"/>
                </a:lnTo>
                <a:lnTo>
                  <a:pt x="3737994" y="4876800"/>
                </a:lnTo>
                <a:lnTo>
                  <a:pt x="3787069" y="4876800"/>
                </a:lnTo>
                <a:lnTo>
                  <a:pt x="3836218" y="4889500"/>
                </a:lnTo>
                <a:lnTo>
                  <a:pt x="5076758" y="4889500"/>
                </a:lnTo>
                <a:lnTo>
                  <a:pt x="5661529" y="4737100"/>
                </a:lnTo>
                <a:lnTo>
                  <a:pt x="5708978" y="4711700"/>
                </a:lnTo>
                <a:lnTo>
                  <a:pt x="5803250" y="4686300"/>
                </a:lnTo>
                <a:lnTo>
                  <a:pt x="5850069" y="4660900"/>
                </a:lnTo>
                <a:lnTo>
                  <a:pt x="5896672" y="4648200"/>
                </a:lnTo>
                <a:lnTo>
                  <a:pt x="5943059" y="4622800"/>
                </a:lnTo>
                <a:lnTo>
                  <a:pt x="5989227" y="4610100"/>
                </a:lnTo>
                <a:lnTo>
                  <a:pt x="6035172" y="4584700"/>
                </a:lnTo>
                <a:lnTo>
                  <a:pt x="6080894" y="4572000"/>
                </a:lnTo>
                <a:lnTo>
                  <a:pt x="6171658" y="4521200"/>
                </a:lnTo>
                <a:lnTo>
                  <a:pt x="6216695" y="4508500"/>
                </a:lnTo>
                <a:lnTo>
                  <a:pt x="6261498" y="4483100"/>
                </a:lnTo>
                <a:lnTo>
                  <a:pt x="6401928" y="4406900"/>
                </a:lnTo>
                <a:lnTo>
                  <a:pt x="6448185" y="4394200"/>
                </a:lnTo>
                <a:lnTo>
                  <a:pt x="6584548" y="4318000"/>
                </a:lnTo>
                <a:lnTo>
                  <a:pt x="6629024" y="4292600"/>
                </a:lnTo>
                <a:lnTo>
                  <a:pt x="6672922" y="4254500"/>
                </a:lnTo>
                <a:lnTo>
                  <a:pt x="6758771" y="4203700"/>
                </a:lnTo>
                <a:lnTo>
                  <a:pt x="6800616" y="4178300"/>
                </a:lnTo>
                <a:lnTo>
                  <a:pt x="6841671" y="4140200"/>
                </a:lnTo>
                <a:lnTo>
                  <a:pt x="6881882" y="4114800"/>
                </a:lnTo>
                <a:lnTo>
                  <a:pt x="6921196" y="4076700"/>
                </a:lnTo>
                <a:lnTo>
                  <a:pt x="6959561" y="4051300"/>
                </a:lnTo>
                <a:lnTo>
                  <a:pt x="6996046" y="4013200"/>
                </a:lnTo>
                <a:lnTo>
                  <a:pt x="7031311" y="3975100"/>
                </a:lnTo>
                <a:lnTo>
                  <a:pt x="7065351" y="3949700"/>
                </a:lnTo>
                <a:lnTo>
                  <a:pt x="7098163" y="3911600"/>
                </a:lnTo>
                <a:lnTo>
                  <a:pt x="7129740" y="3873500"/>
                </a:lnTo>
                <a:lnTo>
                  <a:pt x="7160078" y="3835400"/>
                </a:lnTo>
                <a:lnTo>
                  <a:pt x="7189173" y="3797300"/>
                </a:lnTo>
                <a:lnTo>
                  <a:pt x="7217020" y="3759200"/>
                </a:lnTo>
                <a:lnTo>
                  <a:pt x="7243614" y="3721100"/>
                </a:lnTo>
                <a:lnTo>
                  <a:pt x="7268949" y="3683000"/>
                </a:lnTo>
                <a:lnTo>
                  <a:pt x="7293023" y="3644900"/>
                </a:lnTo>
                <a:lnTo>
                  <a:pt x="7315829" y="3594100"/>
                </a:lnTo>
                <a:lnTo>
                  <a:pt x="7337363" y="3556000"/>
                </a:lnTo>
                <a:lnTo>
                  <a:pt x="7357621" y="3517900"/>
                </a:lnTo>
                <a:lnTo>
                  <a:pt x="7376597" y="3467100"/>
                </a:lnTo>
                <a:lnTo>
                  <a:pt x="7394287" y="3429000"/>
                </a:lnTo>
                <a:lnTo>
                  <a:pt x="7410685" y="3390900"/>
                </a:lnTo>
                <a:lnTo>
                  <a:pt x="7425788" y="3340100"/>
                </a:lnTo>
                <a:lnTo>
                  <a:pt x="7439591" y="3302000"/>
                </a:lnTo>
                <a:lnTo>
                  <a:pt x="7452088" y="3251200"/>
                </a:lnTo>
                <a:lnTo>
                  <a:pt x="7463276" y="3213100"/>
                </a:lnTo>
                <a:lnTo>
                  <a:pt x="7473149" y="3162300"/>
                </a:lnTo>
                <a:lnTo>
                  <a:pt x="7481702" y="3124200"/>
                </a:lnTo>
                <a:lnTo>
                  <a:pt x="7488931" y="3073400"/>
                </a:lnTo>
                <a:lnTo>
                  <a:pt x="7494831" y="3022600"/>
                </a:lnTo>
                <a:lnTo>
                  <a:pt x="7499398" y="2984500"/>
                </a:lnTo>
                <a:lnTo>
                  <a:pt x="7502626" y="2933700"/>
                </a:lnTo>
                <a:lnTo>
                  <a:pt x="7504510" y="2895600"/>
                </a:lnTo>
                <a:lnTo>
                  <a:pt x="7505047" y="2844800"/>
                </a:lnTo>
                <a:lnTo>
                  <a:pt x="7504232" y="2794000"/>
                </a:lnTo>
                <a:lnTo>
                  <a:pt x="7502058" y="2755900"/>
                </a:lnTo>
                <a:lnTo>
                  <a:pt x="7498523" y="2705100"/>
                </a:lnTo>
                <a:lnTo>
                  <a:pt x="7493621" y="2667000"/>
                </a:lnTo>
                <a:lnTo>
                  <a:pt x="7487347" y="2616200"/>
                </a:lnTo>
                <a:lnTo>
                  <a:pt x="7479696" y="2578100"/>
                </a:lnTo>
                <a:lnTo>
                  <a:pt x="7470665" y="2527300"/>
                </a:lnTo>
                <a:lnTo>
                  <a:pt x="7460248" y="2476500"/>
                </a:lnTo>
                <a:lnTo>
                  <a:pt x="7448440" y="2438400"/>
                </a:lnTo>
                <a:lnTo>
                  <a:pt x="7435236" y="2400300"/>
                </a:lnTo>
                <a:lnTo>
                  <a:pt x="7420633" y="2349500"/>
                </a:lnTo>
                <a:lnTo>
                  <a:pt x="7404624" y="2311400"/>
                </a:lnTo>
                <a:lnTo>
                  <a:pt x="7387206" y="2260600"/>
                </a:lnTo>
                <a:lnTo>
                  <a:pt x="7368374" y="2222500"/>
                </a:lnTo>
                <a:lnTo>
                  <a:pt x="7348122" y="2184400"/>
                </a:lnTo>
                <a:lnTo>
                  <a:pt x="7326447" y="2133600"/>
                </a:lnTo>
                <a:lnTo>
                  <a:pt x="7303342" y="2095500"/>
                </a:lnTo>
                <a:lnTo>
                  <a:pt x="7278805" y="2057400"/>
                </a:lnTo>
                <a:lnTo>
                  <a:pt x="7252830" y="2019300"/>
                </a:lnTo>
                <a:lnTo>
                  <a:pt x="7224877" y="1981200"/>
                </a:lnTo>
                <a:lnTo>
                  <a:pt x="7195746" y="1930400"/>
                </a:lnTo>
                <a:lnTo>
                  <a:pt x="7165488" y="1892300"/>
                </a:lnTo>
                <a:lnTo>
                  <a:pt x="7134154" y="1854200"/>
                </a:lnTo>
                <a:lnTo>
                  <a:pt x="7101795" y="1816100"/>
                </a:lnTo>
                <a:lnTo>
                  <a:pt x="7068462" y="1790700"/>
                </a:lnTo>
                <a:lnTo>
                  <a:pt x="7034205" y="1752600"/>
                </a:lnTo>
                <a:lnTo>
                  <a:pt x="6999076" y="1714500"/>
                </a:lnTo>
                <a:lnTo>
                  <a:pt x="6963126" y="1676400"/>
                </a:lnTo>
                <a:lnTo>
                  <a:pt x="6926405" y="1638300"/>
                </a:lnTo>
                <a:lnTo>
                  <a:pt x="6888964" y="1612900"/>
                </a:lnTo>
                <a:lnTo>
                  <a:pt x="6850856" y="1574800"/>
                </a:lnTo>
                <a:lnTo>
                  <a:pt x="6812129" y="1549400"/>
                </a:lnTo>
                <a:lnTo>
                  <a:pt x="6772836" y="1511300"/>
                </a:lnTo>
                <a:lnTo>
                  <a:pt x="6733027" y="1485900"/>
                </a:lnTo>
                <a:lnTo>
                  <a:pt x="6692753" y="1447800"/>
                </a:lnTo>
                <a:lnTo>
                  <a:pt x="6652065" y="1422400"/>
                </a:lnTo>
                <a:lnTo>
                  <a:pt x="6611015" y="1384300"/>
                </a:lnTo>
                <a:lnTo>
                  <a:pt x="6569652" y="1358900"/>
                </a:lnTo>
                <a:lnTo>
                  <a:pt x="6528029" y="1320800"/>
                </a:lnTo>
                <a:lnTo>
                  <a:pt x="6444202" y="1270000"/>
                </a:lnTo>
                <a:lnTo>
                  <a:pt x="6402102" y="1231900"/>
                </a:lnTo>
                <a:lnTo>
                  <a:pt x="6240802" y="1130300"/>
                </a:lnTo>
                <a:lnTo>
                  <a:pt x="6200017" y="1092200"/>
                </a:lnTo>
                <a:lnTo>
                  <a:pt x="5909415" y="914400"/>
                </a:lnTo>
                <a:lnTo>
                  <a:pt x="5566548" y="711200"/>
                </a:lnTo>
                <a:lnTo>
                  <a:pt x="5346553" y="584200"/>
                </a:lnTo>
                <a:lnTo>
                  <a:pt x="5302036" y="571500"/>
                </a:lnTo>
                <a:lnTo>
                  <a:pt x="5167456" y="495300"/>
                </a:lnTo>
                <a:lnTo>
                  <a:pt x="5122255" y="482600"/>
                </a:lnTo>
                <a:lnTo>
                  <a:pt x="5031347" y="431800"/>
                </a:lnTo>
                <a:lnTo>
                  <a:pt x="4985640" y="419100"/>
                </a:lnTo>
                <a:lnTo>
                  <a:pt x="4939766" y="393700"/>
                </a:lnTo>
                <a:lnTo>
                  <a:pt x="4893724" y="381000"/>
                </a:lnTo>
                <a:lnTo>
                  <a:pt x="4847516" y="355600"/>
                </a:lnTo>
                <a:lnTo>
                  <a:pt x="4801142" y="342900"/>
                </a:lnTo>
                <a:lnTo>
                  <a:pt x="4754603" y="317500"/>
                </a:lnTo>
                <a:lnTo>
                  <a:pt x="4707898" y="304800"/>
                </a:lnTo>
                <a:lnTo>
                  <a:pt x="4661030" y="279400"/>
                </a:lnTo>
                <a:lnTo>
                  <a:pt x="4519444" y="241300"/>
                </a:lnTo>
                <a:lnTo>
                  <a:pt x="4471924" y="215900"/>
                </a:lnTo>
                <a:lnTo>
                  <a:pt x="3889244" y="63500"/>
                </a:lnTo>
                <a:lnTo>
                  <a:pt x="3839668" y="63500"/>
                </a:lnTo>
                <a:lnTo>
                  <a:pt x="3740053" y="38100"/>
                </a:lnTo>
                <a:lnTo>
                  <a:pt x="3690016" y="38100"/>
                </a:lnTo>
                <a:lnTo>
                  <a:pt x="3639826" y="25400"/>
                </a:lnTo>
                <a:close/>
              </a:path>
              <a:path w="7505065" h="4927600">
                <a:moveTo>
                  <a:pt x="3538991" y="12700"/>
                </a:moveTo>
                <a:lnTo>
                  <a:pt x="2933057" y="12700"/>
                </a:lnTo>
                <a:lnTo>
                  <a:pt x="2883350" y="25400"/>
                </a:lnTo>
                <a:lnTo>
                  <a:pt x="3589484" y="25400"/>
                </a:lnTo>
                <a:lnTo>
                  <a:pt x="3538991" y="12700"/>
                </a:lnTo>
                <a:close/>
              </a:path>
              <a:path w="7505065" h="4927600">
                <a:moveTo>
                  <a:pt x="3386608" y="0"/>
                </a:moveTo>
                <a:lnTo>
                  <a:pt x="3033482" y="0"/>
                </a:lnTo>
                <a:lnTo>
                  <a:pt x="2983135" y="12700"/>
                </a:lnTo>
                <a:lnTo>
                  <a:pt x="3437552" y="12700"/>
                </a:lnTo>
                <a:lnTo>
                  <a:pt x="3386608" y="0"/>
                </a:lnTo>
                <a:close/>
              </a:path>
            </a:pathLst>
          </a:custGeom>
          <a:solidFill>
            <a:srgbClr val="092766">
              <a:alpha val="9999"/>
            </a:srgbClr>
          </a:solidFill>
        </p:spPr>
        <p:txBody>
          <a:bodyPr wrap="square" lIns="0" tIns="0" rIns="0" bIns="0" rtlCol="0"/>
          <a:lstStyle/>
          <a:p>
            <a:endParaRPr/>
          </a:p>
        </p:txBody>
      </p:sp>
      <p:sp>
        <p:nvSpPr>
          <p:cNvPr id="9" name="object 9"/>
          <p:cNvSpPr/>
          <p:nvPr/>
        </p:nvSpPr>
        <p:spPr>
          <a:xfrm>
            <a:off x="8908882" y="9666733"/>
            <a:ext cx="2073275" cy="347980"/>
          </a:xfrm>
          <a:custGeom>
            <a:avLst/>
            <a:gdLst/>
            <a:ahLst/>
            <a:cxnLst/>
            <a:rect l="l" t="t" r="r" b="b"/>
            <a:pathLst>
              <a:path w="2073275" h="347979">
                <a:moveTo>
                  <a:pt x="1036324" y="0"/>
                </a:moveTo>
                <a:lnTo>
                  <a:pt x="958982" y="476"/>
                </a:lnTo>
                <a:lnTo>
                  <a:pt x="883183" y="1883"/>
                </a:lnTo>
                <a:lnTo>
                  <a:pt x="809129" y="4188"/>
                </a:lnTo>
                <a:lnTo>
                  <a:pt x="737019" y="7356"/>
                </a:lnTo>
                <a:lnTo>
                  <a:pt x="667054" y="11353"/>
                </a:lnTo>
                <a:lnTo>
                  <a:pt x="599434" y="16148"/>
                </a:lnTo>
                <a:lnTo>
                  <a:pt x="534361" y="21704"/>
                </a:lnTo>
                <a:lnTo>
                  <a:pt x="472033" y="27990"/>
                </a:lnTo>
                <a:lnTo>
                  <a:pt x="412652" y="34972"/>
                </a:lnTo>
                <a:lnTo>
                  <a:pt x="356418" y="42615"/>
                </a:lnTo>
                <a:lnTo>
                  <a:pt x="303531" y="50887"/>
                </a:lnTo>
                <a:lnTo>
                  <a:pt x="254191" y="59753"/>
                </a:lnTo>
                <a:lnTo>
                  <a:pt x="208600" y="69180"/>
                </a:lnTo>
                <a:lnTo>
                  <a:pt x="166957" y="79135"/>
                </a:lnTo>
                <a:lnTo>
                  <a:pt x="129463" y="89584"/>
                </a:lnTo>
                <a:lnTo>
                  <a:pt x="67722" y="111829"/>
                </a:lnTo>
                <a:lnTo>
                  <a:pt x="24981" y="135646"/>
                </a:lnTo>
                <a:lnTo>
                  <a:pt x="0" y="173732"/>
                </a:lnTo>
                <a:lnTo>
                  <a:pt x="2842" y="186699"/>
                </a:lnTo>
                <a:lnTo>
                  <a:pt x="43876" y="223912"/>
                </a:lnTo>
                <a:lnTo>
                  <a:pt x="96318" y="246978"/>
                </a:lnTo>
                <a:lnTo>
                  <a:pt x="166957" y="268337"/>
                </a:lnTo>
                <a:lnTo>
                  <a:pt x="208600" y="278293"/>
                </a:lnTo>
                <a:lnTo>
                  <a:pt x="254191" y="287721"/>
                </a:lnTo>
                <a:lnTo>
                  <a:pt x="303531" y="296587"/>
                </a:lnTo>
                <a:lnTo>
                  <a:pt x="356418" y="304859"/>
                </a:lnTo>
                <a:lnTo>
                  <a:pt x="412652" y="312503"/>
                </a:lnTo>
                <a:lnTo>
                  <a:pt x="472033" y="319485"/>
                </a:lnTo>
                <a:lnTo>
                  <a:pt x="534361" y="325771"/>
                </a:lnTo>
                <a:lnTo>
                  <a:pt x="599434" y="331328"/>
                </a:lnTo>
                <a:lnTo>
                  <a:pt x="667054" y="336122"/>
                </a:lnTo>
                <a:lnTo>
                  <a:pt x="737019" y="340120"/>
                </a:lnTo>
                <a:lnTo>
                  <a:pt x="809129" y="343288"/>
                </a:lnTo>
                <a:lnTo>
                  <a:pt x="883183" y="345592"/>
                </a:lnTo>
                <a:lnTo>
                  <a:pt x="958982" y="346999"/>
                </a:lnTo>
                <a:lnTo>
                  <a:pt x="1036324" y="347476"/>
                </a:lnTo>
                <a:lnTo>
                  <a:pt x="1113665" y="346999"/>
                </a:lnTo>
                <a:lnTo>
                  <a:pt x="1189463" y="345592"/>
                </a:lnTo>
                <a:lnTo>
                  <a:pt x="1263516" y="343288"/>
                </a:lnTo>
                <a:lnTo>
                  <a:pt x="1335625" y="340120"/>
                </a:lnTo>
                <a:lnTo>
                  <a:pt x="1405590" y="336122"/>
                </a:lnTo>
                <a:lnTo>
                  <a:pt x="1473209" y="331328"/>
                </a:lnTo>
                <a:lnTo>
                  <a:pt x="1538283" y="325771"/>
                </a:lnTo>
                <a:lnTo>
                  <a:pt x="1600610" y="319485"/>
                </a:lnTo>
                <a:lnTo>
                  <a:pt x="1659991" y="312503"/>
                </a:lnTo>
                <a:lnTo>
                  <a:pt x="1716226" y="304859"/>
                </a:lnTo>
                <a:lnTo>
                  <a:pt x="1769113" y="296587"/>
                </a:lnTo>
                <a:lnTo>
                  <a:pt x="1818453" y="287721"/>
                </a:lnTo>
                <a:lnTo>
                  <a:pt x="1864045" y="278293"/>
                </a:lnTo>
                <a:lnTo>
                  <a:pt x="1905688" y="268337"/>
                </a:lnTo>
                <a:lnTo>
                  <a:pt x="1943183" y="257888"/>
                </a:lnTo>
                <a:lnTo>
                  <a:pt x="2004925" y="235641"/>
                </a:lnTo>
                <a:lnTo>
                  <a:pt x="2047667" y="211822"/>
                </a:lnTo>
                <a:lnTo>
                  <a:pt x="2072648" y="173732"/>
                </a:lnTo>
                <a:lnTo>
                  <a:pt x="2069806" y="160767"/>
                </a:lnTo>
                <a:lnTo>
                  <a:pt x="2028771" y="123558"/>
                </a:lnTo>
                <a:lnTo>
                  <a:pt x="1976329" y="100493"/>
                </a:lnTo>
                <a:lnTo>
                  <a:pt x="1905688" y="79135"/>
                </a:lnTo>
                <a:lnTo>
                  <a:pt x="1864045" y="69180"/>
                </a:lnTo>
                <a:lnTo>
                  <a:pt x="1818453" y="59753"/>
                </a:lnTo>
                <a:lnTo>
                  <a:pt x="1769113" y="50887"/>
                </a:lnTo>
                <a:lnTo>
                  <a:pt x="1716226" y="42615"/>
                </a:lnTo>
                <a:lnTo>
                  <a:pt x="1659991" y="34972"/>
                </a:lnTo>
                <a:lnTo>
                  <a:pt x="1600610" y="27990"/>
                </a:lnTo>
                <a:lnTo>
                  <a:pt x="1538283" y="21704"/>
                </a:lnTo>
                <a:lnTo>
                  <a:pt x="1473209" y="16148"/>
                </a:lnTo>
                <a:lnTo>
                  <a:pt x="1405590" y="11353"/>
                </a:lnTo>
                <a:lnTo>
                  <a:pt x="1335625" y="7356"/>
                </a:lnTo>
                <a:lnTo>
                  <a:pt x="1263516" y="4188"/>
                </a:lnTo>
                <a:lnTo>
                  <a:pt x="1189463" y="1883"/>
                </a:lnTo>
                <a:lnTo>
                  <a:pt x="1113665" y="476"/>
                </a:lnTo>
                <a:lnTo>
                  <a:pt x="1036324" y="0"/>
                </a:lnTo>
                <a:close/>
              </a:path>
            </a:pathLst>
          </a:custGeom>
          <a:solidFill>
            <a:srgbClr val="092766">
              <a:alpha val="9999"/>
            </a:srgbClr>
          </a:solidFill>
        </p:spPr>
        <p:txBody>
          <a:bodyPr wrap="square" lIns="0" tIns="0" rIns="0" bIns="0" rtlCol="0"/>
          <a:lstStyle/>
          <a:p>
            <a:endParaRPr/>
          </a:p>
        </p:txBody>
      </p:sp>
      <p:sp>
        <p:nvSpPr>
          <p:cNvPr id="10" name="object 10"/>
          <p:cNvSpPr/>
          <p:nvPr/>
        </p:nvSpPr>
        <p:spPr>
          <a:xfrm>
            <a:off x="9166562" y="3962150"/>
            <a:ext cx="1981904" cy="5969000"/>
          </a:xfrm>
          <a:prstGeom prst="rect">
            <a:avLst/>
          </a:prstGeom>
          <a:blipFill>
            <a:blip r:embed="rId2" cstate="print"/>
            <a:stretch>
              <a:fillRect/>
            </a:stretch>
          </a:blipFill>
        </p:spPr>
        <p:txBody>
          <a:bodyPr wrap="square" lIns="0" tIns="0" rIns="0" bIns="0" rtlCol="0"/>
          <a:lstStyle/>
          <a:p>
            <a:endParaRPr/>
          </a:p>
        </p:txBody>
      </p:sp>
      <p:sp>
        <p:nvSpPr>
          <p:cNvPr id="11" name="object 11"/>
          <p:cNvSpPr/>
          <p:nvPr/>
        </p:nvSpPr>
        <p:spPr>
          <a:xfrm>
            <a:off x="9180749" y="2686146"/>
            <a:ext cx="3986501" cy="7243704"/>
          </a:xfrm>
          <a:prstGeom prst="rect">
            <a:avLst/>
          </a:prstGeom>
          <a:blipFill>
            <a:blip r:embed="rId3" cstate="print"/>
            <a:stretch>
              <a:fillRect/>
            </a:stretch>
          </a:blipFill>
        </p:spPr>
        <p:txBody>
          <a:bodyPr wrap="square" lIns="0" tIns="0" rIns="0" bIns="0" rtlCol="0"/>
          <a:lstStyle/>
          <a:p>
            <a:endParaRPr/>
          </a:p>
        </p:txBody>
      </p:sp>
      <p:sp>
        <p:nvSpPr>
          <p:cNvPr id="12" name="object 12"/>
          <p:cNvSpPr/>
          <p:nvPr/>
        </p:nvSpPr>
        <p:spPr>
          <a:xfrm>
            <a:off x="11159150" y="4672255"/>
            <a:ext cx="2514254" cy="865018"/>
          </a:xfrm>
          <a:prstGeom prst="rect">
            <a:avLst/>
          </a:prstGeom>
          <a:blipFill>
            <a:blip r:embed="rId4" cstate="print"/>
            <a:stretch>
              <a:fillRect/>
            </a:stretch>
          </a:blipFill>
        </p:spPr>
        <p:txBody>
          <a:bodyPr wrap="square" lIns="0" tIns="0" rIns="0" bIns="0" rtlCol="0"/>
          <a:lstStyle/>
          <a:p>
            <a:endParaRPr/>
          </a:p>
        </p:txBody>
      </p:sp>
      <p:sp>
        <p:nvSpPr>
          <p:cNvPr id="13" name="object 13"/>
          <p:cNvSpPr/>
          <p:nvPr/>
        </p:nvSpPr>
        <p:spPr>
          <a:xfrm>
            <a:off x="11141297" y="4681672"/>
            <a:ext cx="563245" cy="596265"/>
          </a:xfrm>
          <a:custGeom>
            <a:avLst/>
            <a:gdLst/>
            <a:ahLst/>
            <a:cxnLst/>
            <a:rect l="l" t="t" r="r" b="b"/>
            <a:pathLst>
              <a:path w="563245" h="596264">
                <a:moveTo>
                  <a:pt x="149487" y="0"/>
                </a:moveTo>
                <a:lnTo>
                  <a:pt x="89517" y="35589"/>
                </a:lnTo>
                <a:lnTo>
                  <a:pt x="66777" y="69192"/>
                </a:lnTo>
                <a:lnTo>
                  <a:pt x="45325" y="107079"/>
                </a:lnTo>
                <a:lnTo>
                  <a:pt x="21261" y="161022"/>
                </a:lnTo>
                <a:lnTo>
                  <a:pt x="3367" y="233950"/>
                </a:lnTo>
                <a:lnTo>
                  <a:pt x="0" y="275196"/>
                </a:lnTo>
                <a:lnTo>
                  <a:pt x="2095" y="318382"/>
                </a:lnTo>
                <a:lnTo>
                  <a:pt x="10960" y="362574"/>
                </a:lnTo>
                <a:lnTo>
                  <a:pt x="27902" y="406836"/>
                </a:lnTo>
                <a:lnTo>
                  <a:pt x="54227" y="450233"/>
                </a:lnTo>
                <a:lnTo>
                  <a:pt x="91242" y="491829"/>
                </a:lnTo>
                <a:lnTo>
                  <a:pt x="140254" y="530690"/>
                </a:lnTo>
                <a:lnTo>
                  <a:pt x="182319" y="554788"/>
                </a:lnTo>
                <a:lnTo>
                  <a:pt x="226559" y="573457"/>
                </a:lnTo>
                <a:lnTo>
                  <a:pt x="272457" y="586613"/>
                </a:lnTo>
                <a:lnTo>
                  <a:pt x="319497" y="594172"/>
                </a:lnTo>
                <a:lnTo>
                  <a:pt x="367159" y="596051"/>
                </a:lnTo>
                <a:lnTo>
                  <a:pt x="414928" y="592167"/>
                </a:lnTo>
                <a:lnTo>
                  <a:pt x="462286" y="582437"/>
                </a:lnTo>
                <a:lnTo>
                  <a:pt x="513673" y="567148"/>
                </a:lnTo>
                <a:lnTo>
                  <a:pt x="562775" y="545632"/>
                </a:lnTo>
                <a:lnTo>
                  <a:pt x="542262" y="300225"/>
                </a:lnTo>
                <a:lnTo>
                  <a:pt x="504308" y="262359"/>
                </a:lnTo>
                <a:lnTo>
                  <a:pt x="441075" y="201222"/>
                </a:lnTo>
                <a:lnTo>
                  <a:pt x="403546" y="166922"/>
                </a:lnTo>
                <a:lnTo>
                  <a:pt x="365312" y="133423"/>
                </a:lnTo>
                <a:lnTo>
                  <a:pt x="326385" y="100736"/>
                </a:lnTo>
                <a:lnTo>
                  <a:pt x="286778" y="68874"/>
                </a:lnTo>
                <a:lnTo>
                  <a:pt x="246502" y="37846"/>
                </a:lnTo>
                <a:lnTo>
                  <a:pt x="192035" y="7397"/>
                </a:lnTo>
                <a:lnTo>
                  <a:pt x="149487" y="0"/>
                </a:lnTo>
                <a:close/>
              </a:path>
            </a:pathLst>
          </a:custGeom>
          <a:solidFill>
            <a:srgbClr val="CC818C"/>
          </a:solidFill>
        </p:spPr>
        <p:txBody>
          <a:bodyPr wrap="square" lIns="0" tIns="0" rIns="0" bIns="0" rtlCol="0"/>
          <a:lstStyle/>
          <a:p>
            <a:endParaRPr/>
          </a:p>
        </p:txBody>
      </p:sp>
      <p:sp>
        <p:nvSpPr>
          <p:cNvPr id="14" name="object 14"/>
          <p:cNvSpPr/>
          <p:nvPr/>
        </p:nvSpPr>
        <p:spPr>
          <a:xfrm>
            <a:off x="11635833" y="4947757"/>
            <a:ext cx="114935" cy="346075"/>
          </a:xfrm>
          <a:custGeom>
            <a:avLst/>
            <a:gdLst/>
            <a:ahLst/>
            <a:cxnLst/>
            <a:rect l="l" t="t" r="r" b="b"/>
            <a:pathLst>
              <a:path w="114934" h="346075">
                <a:moveTo>
                  <a:pt x="24533" y="0"/>
                </a:moveTo>
                <a:lnTo>
                  <a:pt x="27498" y="51927"/>
                </a:lnTo>
                <a:lnTo>
                  <a:pt x="30395" y="166870"/>
                </a:lnTo>
                <a:lnTo>
                  <a:pt x="24228" y="283566"/>
                </a:lnTo>
                <a:lnTo>
                  <a:pt x="0" y="340754"/>
                </a:lnTo>
                <a:lnTo>
                  <a:pt x="14418" y="345518"/>
                </a:lnTo>
                <a:lnTo>
                  <a:pt x="40360" y="338664"/>
                </a:lnTo>
                <a:lnTo>
                  <a:pt x="65805" y="330229"/>
                </a:lnTo>
                <a:lnTo>
                  <a:pt x="90679" y="320237"/>
                </a:lnTo>
                <a:lnTo>
                  <a:pt x="114907" y="308713"/>
                </a:lnTo>
                <a:lnTo>
                  <a:pt x="94395" y="63306"/>
                </a:lnTo>
                <a:lnTo>
                  <a:pt x="76865" y="45803"/>
                </a:lnTo>
                <a:lnTo>
                  <a:pt x="56816" y="26037"/>
                </a:lnTo>
                <a:lnTo>
                  <a:pt x="30899" y="806"/>
                </a:lnTo>
                <a:lnTo>
                  <a:pt x="24533" y="0"/>
                </a:lnTo>
                <a:close/>
              </a:path>
            </a:pathLst>
          </a:custGeom>
          <a:solidFill>
            <a:srgbClr val="000000">
              <a:alpha val="9999"/>
            </a:srgbClr>
          </a:solidFill>
        </p:spPr>
        <p:txBody>
          <a:bodyPr wrap="square" lIns="0" tIns="0" rIns="0" bIns="0" rtlCol="0"/>
          <a:lstStyle/>
          <a:p>
            <a:endParaRPr/>
          </a:p>
        </p:txBody>
      </p:sp>
      <p:sp>
        <p:nvSpPr>
          <p:cNvPr id="15" name="object 15"/>
          <p:cNvSpPr/>
          <p:nvPr/>
        </p:nvSpPr>
        <p:spPr>
          <a:xfrm>
            <a:off x="11656734" y="4878922"/>
            <a:ext cx="1998980" cy="690880"/>
          </a:xfrm>
          <a:custGeom>
            <a:avLst/>
            <a:gdLst/>
            <a:ahLst/>
            <a:cxnLst/>
            <a:rect l="l" t="t" r="r" b="b"/>
            <a:pathLst>
              <a:path w="1998980" h="690879">
                <a:moveTo>
                  <a:pt x="24669" y="72563"/>
                </a:moveTo>
                <a:lnTo>
                  <a:pt x="27585" y="124476"/>
                </a:lnTo>
                <a:lnTo>
                  <a:pt x="30389" y="239377"/>
                </a:lnTo>
                <a:lnTo>
                  <a:pt x="24165" y="356010"/>
                </a:lnTo>
                <a:lnTo>
                  <a:pt x="0" y="413118"/>
                </a:lnTo>
                <a:lnTo>
                  <a:pt x="697319" y="646032"/>
                </a:lnTo>
                <a:lnTo>
                  <a:pt x="770650" y="656871"/>
                </a:lnTo>
                <a:lnTo>
                  <a:pt x="950578" y="677562"/>
                </a:lnTo>
                <a:lnTo>
                  <a:pt x="1177005" y="690370"/>
                </a:lnTo>
                <a:lnTo>
                  <a:pt x="1389832" y="677560"/>
                </a:lnTo>
                <a:lnTo>
                  <a:pt x="1533204" y="658521"/>
                </a:lnTo>
                <a:lnTo>
                  <a:pt x="1549385" y="658319"/>
                </a:lnTo>
                <a:lnTo>
                  <a:pt x="1581260" y="624867"/>
                </a:lnTo>
                <a:lnTo>
                  <a:pt x="1616374" y="586767"/>
                </a:lnTo>
                <a:lnTo>
                  <a:pt x="1650296" y="561367"/>
                </a:lnTo>
                <a:lnTo>
                  <a:pt x="1683020" y="523267"/>
                </a:lnTo>
                <a:lnTo>
                  <a:pt x="1714543" y="485167"/>
                </a:lnTo>
                <a:lnTo>
                  <a:pt x="1744858" y="447067"/>
                </a:lnTo>
                <a:lnTo>
                  <a:pt x="1773963" y="408967"/>
                </a:lnTo>
                <a:lnTo>
                  <a:pt x="1801852" y="370867"/>
                </a:lnTo>
                <a:lnTo>
                  <a:pt x="1828521" y="332767"/>
                </a:lnTo>
                <a:lnTo>
                  <a:pt x="1853965" y="294667"/>
                </a:lnTo>
                <a:lnTo>
                  <a:pt x="1878180" y="256567"/>
                </a:lnTo>
                <a:lnTo>
                  <a:pt x="1901162" y="218467"/>
                </a:lnTo>
                <a:lnTo>
                  <a:pt x="1922905" y="167667"/>
                </a:lnTo>
                <a:lnTo>
                  <a:pt x="1932977" y="148948"/>
                </a:lnTo>
                <a:lnTo>
                  <a:pt x="637059" y="148948"/>
                </a:lnTo>
                <a:lnTo>
                  <a:pt x="24669" y="72563"/>
                </a:lnTo>
                <a:close/>
              </a:path>
              <a:path w="1998980" h="690879">
                <a:moveTo>
                  <a:pt x="1154606" y="108091"/>
                </a:moveTo>
                <a:lnTo>
                  <a:pt x="932800" y="122167"/>
                </a:lnTo>
                <a:lnTo>
                  <a:pt x="727424" y="140097"/>
                </a:lnTo>
                <a:lnTo>
                  <a:pt x="637059" y="148948"/>
                </a:lnTo>
                <a:lnTo>
                  <a:pt x="1932977" y="148948"/>
                </a:lnTo>
                <a:lnTo>
                  <a:pt x="1943405" y="129567"/>
                </a:lnTo>
                <a:lnTo>
                  <a:pt x="1949083" y="118330"/>
                </a:lnTo>
                <a:lnTo>
                  <a:pt x="1347128" y="118330"/>
                </a:lnTo>
                <a:lnTo>
                  <a:pt x="1294264" y="110803"/>
                </a:lnTo>
                <a:lnTo>
                  <a:pt x="1154606" y="108091"/>
                </a:lnTo>
                <a:close/>
              </a:path>
              <a:path w="1998980" h="690879">
                <a:moveTo>
                  <a:pt x="1482147" y="81390"/>
                </a:moveTo>
                <a:lnTo>
                  <a:pt x="1445777" y="87369"/>
                </a:lnTo>
                <a:lnTo>
                  <a:pt x="1382146" y="113508"/>
                </a:lnTo>
                <a:lnTo>
                  <a:pt x="1347128" y="118330"/>
                </a:lnTo>
                <a:lnTo>
                  <a:pt x="1949083" y="118330"/>
                </a:lnTo>
                <a:lnTo>
                  <a:pt x="1962658" y="91467"/>
                </a:lnTo>
                <a:lnTo>
                  <a:pt x="1963090" y="90249"/>
                </a:lnTo>
                <a:lnTo>
                  <a:pt x="1607504" y="90249"/>
                </a:lnTo>
                <a:lnTo>
                  <a:pt x="1598112" y="89227"/>
                </a:lnTo>
                <a:lnTo>
                  <a:pt x="1528367" y="89227"/>
                </a:lnTo>
                <a:lnTo>
                  <a:pt x="1509222" y="84782"/>
                </a:lnTo>
                <a:lnTo>
                  <a:pt x="1482147" y="81390"/>
                </a:lnTo>
                <a:close/>
              </a:path>
              <a:path w="1998980" h="690879">
                <a:moveTo>
                  <a:pt x="1998447" y="0"/>
                </a:moveTo>
                <a:lnTo>
                  <a:pt x="1899824" y="16202"/>
                </a:lnTo>
                <a:lnTo>
                  <a:pt x="1797791" y="34258"/>
                </a:lnTo>
                <a:lnTo>
                  <a:pt x="1736962" y="47862"/>
                </a:lnTo>
                <a:lnTo>
                  <a:pt x="1708311" y="55882"/>
                </a:lnTo>
                <a:lnTo>
                  <a:pt x="1675794" y="63075"/>
                </a:lnTo>
                <a:lnTo>
                  <a:pt x="1646179" y="71561"/>
                </a:lnTo>
                <a:lnTo>
                  <a:pt x="1626233" y="83463"/>
                </a:lnTo>
                <a:lnTo>
                  <a:pt x="1607504" y="90249"/>
                </a:lnTo>
                <a:lnTo>
                  <a:pt x="1963090" y="90249"/>
                </a:lnTo>
                <a:lnTo>
                  <a:pt x="1980659" y="40667"/>
                </a:lnTo>
                <a:lnTo>
                  <a:pt x="1997404" y="2567"/>
                </a:lnTo>
                <a:lnTo>
                  <a:pt x="1998447" y="0"/>
                </a:lnTo>
                <a:close/>
              </a:path>
              <a:path w="1998980" h="690879">
                <a:moveTo>
                  <a:pt x="1557349" y="83437"/>
                </a:moveTo>
                <a:lnTo>
                  <a:pt x="1540947" y="86405"/>
                </a:lnTo>
                <a:lnTo>
                  <a:pt x="1528367" y="89227"/>
                </a:lnTo>
                <a:lnTo>
                  <a:pt x="1598112" y="89227"/>
                </a:lnTo>
                <a:lnTo>
                  <a:pt x="1582039" y="87479"/>
                </a:lnTo>
                <a:lnTo>
                  <a:pt x="1557349" y="83437"/>
                </a:lnTo>
                <a:close/>
              </a:path>
            </a:pathLst>
          </a:custGeom>
          <a:solidFill>
            <a:srgbClr val="67647E"/>
          </a:solidFill>
        </p:spPr>
        <p:txBody>
          <a:bodyPr wrap="square" lIns="0" tIns="0" rIns="0" bIns="0" rtlCol="0"/>
          <a:lstStyle/>
          <a:p>
            <a:endParaRPr/>
          </a:p>
        </p:txBody>
      </p:sp>
      <p:sp>
        <p:nvSpPr>
          <p:cNvPr id="16" name="object 16"/>
          <p:cNvSpPr/>
          <p:nvPr/>
        </p:nvSpPr>
        <p:spPr>
          <a:xfrm>
            <a:off x="9064621" y="3625107"/>
            <a:ext cx="738505" cy="300990"/>
          </a:xfrm>
          <a:custGeom>
            <a:avLst/>
            <a:gdLst/>
            <a:ahLst/>
            <a:cxnLst/>
            <a:rect l="l" t="t" r="r" b="b"/>
            <a:pathLst>
              <a:path w="738504" h="300989">
                <a:moveTo>
                  <a:pt x="712292" y="0"/>
                </a:moveTo>
                <a:lnTo>
                  <a:pt x="25758" y="0"/>
                </a:lnTo>
                <a:lnTo>
                  <a:pt x="15730" y="2025"/>
                </a:lnTo>
                <a:lnTo>
                  <a:pt x="7542" y="7548"/>
                </a:lnTo>
                <a:lnTo>
                  <a:pt x="2023" y="15739"/>
                </a:lnTo>
                <a:lnTo>
                  <a:pt x="0" y="25768"/>
                </a:lnTo>
                <a:lnTo>
                  <a:pt x="0" y="274787"/>
                </a:lnTo>
                <a:lnTo>
                  <a:pt x="2023" y="284818"/>
                </a:lnTo>
                <a:lnTo>
                  <a:pt x="7542" y="293013"/>
                </a:lnTo>
                <a:lnTo>
                  <a:pt x="15730" y="298539"/>
                </a:lnTo>
                <a:lnTo>
                  <a:pt x="25758" y="300566"/>
                </a:lnTo>
                <a:lnTo>
                  <a:pt x="712292" y="300566"/>
                </a:lnTo>
                <a:lnTo>
                  <a:pt x="722320" y="298539"/>
                </a:lnTo>
                <a:lnTo>
                  <a:pt x="730507" y="293013"/>
                </a:lnTo>
                <a:lnTo>
                  <a:pt x="736027" y="284818"/>
                </a:lnTo>
                <a:lnTo>
                  <a:pt x="738050" y="274787"/>
                </a:lnTo>
                <a:lnTo>
                  <a:pt x="738050" y="25768"/>
                </a:lnTo>
                <a:lnTo>
                  <a:pt x="736027" y="15739"/>
                </a:lnTo>
                <a:lnTo>
                  <a:pt x="730507" y="7548"/>
                </a:lnTo>
                <a:lnTo>
                  <a:pt x="722320" y="2025"/>
                </a:lnTo>
                <a:lnTo>
                  <a:pt x="712292" y="0"/>
                </a:lnTo>
                <a:close/>
              </a:path>
            </a:pathLst>
          </a:custGeom>
          <a:solidFill>
            <a:srgbClr val="092766"/>
          </a:solidFill>
        </p:spPr>
        <p:txBody>
          <a:bodyPr wrap="square" lIns="0" tIns="0" rIns="0" bIns="0" rtlCol="0"/>
          <a:lstStyle/>
          <a:p>
            <a:endParaRPr/>
          </a:p>
        </p:txBody>
      </p:sp>
      <p:sp>
        <p:nvSpPr>
          <p:cNvPr id="17" name="object 17"/>
          <p:cNvSpPr/>
          <p:nvPr/>
        </p:nvSpPr>
        <p:spPr>
          <a:xfrm>
            <a:off x="9627470" y="3744273"/>
            <a:ext cx="62865" cy="62865"/>
          </a:xfrm>
          <a:custGeom>
            <a:avLst/>
            <a:gdLst/>
            <a:ahLst/>
            <a:cxnLst/>
            <a:rect l="l" t="t" r="r" b="b"/>
            <a:pathLst>
              <a:path w="62865" h="62864">
                <a:moveTo>
                  <a:pt x="31171" y="0"/>
                </a:moveTo>
                <a:lnTo>
                  <a:pt x="19039" y="2451"/>
                </a:lnTo>
                <a:lnTo>
                  <a:pt x="9130" y="9134"/>
                </a:lnTo>
                <a:lnTo>
                  <a:pt x="2449" y="19043"/>
                </a:lnTo>
                <a:lnTo>
                  <a:pt x="0" y="31171"/>
                </a:lnTo>
                <a:lnTo>
                  <a:pt x="2449" y="43310"/>
                </a:lnTo>
                <a:lnTo>
                  <a:pt x="9130" y="53222"/>
                </a:lnTo>
                <a:lnTo>
                  <a:pt x="19039" y="59904"/>
                </a:lnTo>
                <a:lnTo>
                  <a:pt x="31171" y="62354"/>
                </a:lnTo>
                <a:lnTo>
                  <a:pt x="43310" y="59904"/>
                </a:lnTo>
                <a:lnTo>
                  <a:pt x="53222" y="53222"/>
                </a:lnTo>
                <a:lnTo>
                  <a:pt x="59904" y="43310"/>
                </a:lnTo>
                <a:lnTo>
                  <a:pt x="62354" y="31171"/>
                </a:lnTo>
                <a:lnTo>
                  <a:pt x="59904" y="19043"/>
                </a:lnTo>
                <a:lnTo>
                  <a:pt x="53222" y="9134"/>
                </a:lnTo>
                <a:lnTo>
                  <a:pt x="43310" y="2451"/>
                </a:lnTo>
                <a:lnTo>
                  <a:pt x="31171" y="0"/>
                </a:lnTo>
                <a:close/>
              </a:path>
            </a:pathLst>
          </a:custGeom>
          <a:solidFill>
            <a:srgbClr val="E6E8EC"/>
          </a:solidFill>
        </p:spPr>
        <p:txBody>
          <a:bodyPr wrap="square" lIns="0" tIns="0" rIns="0" bIns="0" rtlCol="0"/>
          <a:lstStyle/>
          <a:p>
            <a:endParaRPr/>
          </a:p>
        </p:txBody>
      </p:sp>
      <p:sp>
        <p:nvSpPr>
          <p:cNvPr id="18" name="object 18"/>
          <p:cNvSpPr/>
          <p:nvPr/>
        </p:nvSpPr>
        <p:spPr>
          <a:xfrm>
            <a:off x="6179174" y="4285651"/>
            <a:ext cx="2937510" cy="1000760"/>
          </a:xfrm>
          <a:custGeom>
            <a:avLst/>
            <a:gdLst/>
            <a:ahLst/>
            <a:cxnLst/>
            <a:rect l="l" t="t" r="r" b="b"/>
            <a:pathLst>
              <a:path w="2937509" h="1000760">
                <a:moveTo>
                  <a:pt x="1800165" y="430745"/>
                </a:moveTo>
                <a:lnTo>
                  <a:pt x="946446" y="430745"/>
                </a:lnTo>
                <a:lnTo>
                  <a:pt x="992723" y="433273"/>
                </a:lnTo>
                <a:lnTo>
                  <a:pt x="1039779" y="443688"/>
                </a:lnTo>
                <a:lnTo>
                  <a:pt x="1086686" y="459963"/>
                </a:lnTo>
                <a:lnTo>
                  <a:pt x="1132510" y="480069"/>
                </a:lnTo>
                <a:lnTo>
                  <a:pt x="1176323" y="501980"/>
                </a:lnTo>
                <a:lnTo>
                  <a:pt x="1221619" y="525169"/>
                </a:lnTo>
                <a:lnTo>
                  <a:pt x="1267124" y="547982"/>
                </a:lnTo>
                <a:lnTo>
                  <a:pt x="1312922" y="570438"/>
                </a:lnTo>
                <a:lnTo>
                  <a:pt x="1358764" y="592397"/>
                </a:lnTo>
                <a:lnTo>
                  <a:pt x="1404898" y="613959"/>
                </a:lnTo>
                <a:lnTo>
                  <a:pt x="1451242" y="635063"/>
                </a:lnTo>
                <a:lnTo>
                  <a:pt x="1497795" y="655688"/>
                </a:lnTo>
                <a:lnTo>
                  <a:pt x="1544557" y="675815"/>
                </a:lnTo>
                <a:lnTo>
                  <a:pt x="1591527" y="695424"/>
                </a:lnTo>
                <a:lnTo>
                  <a:pt x="1638707" y="714493"/>
                </a:lnTo>
                <a:lnTo>
                  <a:pt x="1686095" y="733003"/>
                </a:lnTo>
                <a:lnTo>
                  <a:pt x="1733691" y="750933"/>
                </a:lnTo>
                <a:lnTo>
                  <a:pt x="1781495" y="768263"/>
                </a:lnTo>
                <a:lnTo>
                  <a:pt x="1829507" y="784972"/>
                </a:lnTo>
                <a:lnTo>
                  <a:pt x="1877727" y="801041"/>
                </a:lnTo>
                <a:lnTo>
                  <a:pt x="1926154" y="816448"/>
                </a:lnTo>
                <a:lnTo>
                  <a:pt x="1974789" y="831175"/>
                </a:lnTo>
                <a:lnTo>
                  <a:pt x="2023631" y="845199"/>
                </a:lnTo>
                <a:lnTo>
                  <a:pt x="2072680" y="858502"/>
                </a:lnTo>
                <a:lnTo>
                  <a:pt x="2121935" y="871062"/>
                </a:lnTo>
                <a:lnTo>
                  <a:pt x="2171398" y="882859"/>
                </a:lnTo>
                <a:lnTo>
                  <a:pt x="2221066" y="893873"/>
                </a:lnTo>
                <a:lnTo>
                  <a:pt x="2267644" y="902235"/>
                </a:lnTo>
                <a:lnTo>
                  <a:pt x="2314961" y="908288"/>
                </a:lnTo>
                <a:lnTo>
                  <a:pt x="2362781" y="912801"/>
                </a:lnTo>
                <a:lnTo>
                  <a:pt x="2458982" y="920276"/>
                </a:lnTo>
                <a:lnTo>
                  <a:pt x="2506890" y="924775"/>
                </a:lnTo>
                <a:lnTo>
                  <a:pt x="2554355" y="930807"/>
                </a:lnTo>
                <a:lnTo>
                  <a:pt x="2601140" y="939139"/>
                </a:lnTo>
                <a:lnTo>
                  <a:pt x="2647007" y="950539"/>
                </a:lnTo>
                <a:lnTo>
                  <a:pt x="2691722" y="965777"/>
                </a:lnTo>
                <a:lnTo>
                  <a:pt x="2741781" y="987992"/>
                </a:lnTo>
                <a:lnTo>
                  <a:pt x="2767289" y="996871"/>
                </a:lnTo>
                <a:lnTo>
                  <a:pt x="2793772" y="1000635"/>
                </a:lnTo>
                <a:lnTo>
                  <a:pt x="2820628" y="994777"/>
                </a:lnTo>
                <a:lnTo>
                  <a:pt x="2843312" y="979040"/>
                </a:lnTo>
                <a:lnTo>
                  <a:pt x="2856419" y="957045"/>
                </a:lnTo>
                <a:lnTo>
                  <a:pt x="2854545" y="932417"/>
                </a:lnTo>
                <a:lnTo>
                  <a:pt x="2849595" y="924524"/>
                </a:lnTo>
                <a:lnTo>
                  <a:pt x="2843758" y="917295"/>
                </a:lnTo>
                <a:lnTo>
                  <a:pt x="2837103" y="910811"/>
                </a:lnTo>
                <a:lnTo>
                  <a:pt x="2829697" y="905151"/>
                </a:lnTo>
                <a:lnTo>
                  <a:pt x="2720884" y="818619"/>
                </a:lnTo>
                <a:lnTo>
                  <a:pt x="2892271" y="669660"/>
                </a:lnTo>
                <a:lnTo>
                  <a:pt x="2904436" y="659489"/>
                </a:lnTo>
                <a:lnTo>
                  <a:pt x="2915256" y="647974"/>
                </a:lnTo>
                <a:lnTo>
                  <a:pt x="2924626" y="635247"/>
                </a:lnTo>
                <a:lnTo>
                  <a:pt x="2932437" y="621442"/>
                </a:lnTo>
                <a:lnTo>
                  <a:pt x="2936332" y="603705"/>
                </a:lnTo>
                <a:lnTo>
                  <a:pt x="2937147" y="585690"/>
                </a:lnTo>
                <a:lnTo>
                  <a:pt x="2934902" y="567795"/>
                </a:lnTo>
                <a:lnTo>
                  <a:pt x="2929621" y="550418"/>
                </a:lnTo>
                <a:lnTo>
                  <a:pt x="2916290" y="520031"/>
                </a:lnTo>
                <a:lnTo>
                  <a:pt x="2033658" y="520031"/>
                </a:lnTo>
                <a:lnTo>
                  <a:pt x="1987335" y="515152"/>
                </a:lnTo>
                <a:lnTo>
                  <a:pt x="1940993" y="502847"/>
                </a:lnTo>
                <a:lnTo>
                  <a:pt x="1896765" y="484654"/>
                </a:lnTo>
                <a:lnTo>
                  <a:pt x="1853971" y="462369"/>
                </a:lnTo>
                <a:lnTo>
                  <a:pt x="1811933" y="437782"/>
                </a:lnTo>
                <a:lnTo>
                  <a:pt x="1800165" y="430745"/>
                </a:lnTo>
                <a:close/>
              </a:path>
              <a:path w="2937509" h="1000760">
                <a:moveTo>
                  <a:pt x="546505" y="0"/>
                </a:moveTo>
                <a:lnTo>
                  <a:pt x="498072" y="1387"/>
                </a:lnTo>
                <a:lnTo>
                  <a:pt x="442697" y="8322"/>
                </a:lnTo>
                <a:lnTo>
                  <a:pt x="388116" y="19842"/>
                </a:lnTo>
                <a:lnTo>
                  <a:pt x="334185" y="34536"/>
                </a:lnTo>
                <a:lnTo>
                  <a:pt x="280759" y="50988"/>
                </a:lnTo>
                <a:lnTo>
                  <a:pt x="232774" y="66629"/>
                </a:lnTo>
                <a:lnTo>
                  <a:pt x="184551" y="83721"/>
                </a:lnTo>
                <a:lnTo>
                  <a:pt x="136723" y="102572"/>
                </a:lnTo>
                <a:lnTo>
                  <a:pt x="89924" y="123490"/>
                </a:lnTo>
                <a:lnTo>
                  <a:pt x="44786" y="146783"/>
                </a:lnTo>
                <a:lnTo>
                  <a:pt x="1942" y="172760"/>
                </a:lnTo>
                <a:lnTo>
                  <a:pt x="0" y="174170"/>
                </a:lnTo>
                <a:lnTo>
                  <a:pt x="7807" y="202138"/>
                </a:lnTo>
                <a:lnTo>
                  <a:pt x="24206" y="240238"/>
                </a:lnTo>
                <a:lnTo>
                  <a:pt x="43338" y="278338"/>
                </a:lnTo>
                <a:lnTo>
                  <a:pt x="64276" y="329138"/>
                </a:lnTo>
                <a:lnTo>
                  <a:pt x="86954" y="367238"/>
                </a:lnTo>
                <a:lnTo>
                  <a:pt x="111306" y="405338"/>
                </a:lnTo>
                <a:lnTo>
                  <a:pt x="137264" y="456138"/>
                </a:lnTo>
                <a:lnTo>
                  <a:pt x="164762" y="494238"/>
                </a:lnTo>
                <a:lnTo>
                  <a:pt x="193733" y="532338"/>
                </a:lnTo>
                <a:lnTo>
                  <a:pt x="224109" y="570438"/>
                </a:lnTo>
                <a:lnTo>
                  <a:pt x="254631" y="607104"/>
                </a:lnTo>
                <a:lnTo>
                  <a:pt x="276681" y="597843"/>
                </a:lnTo>
                <a:lnTo>
                  <a:pt x="318820" y="586642"/>
                </a:lnTo>
                <a:lnTo>
                  <a:pt x="362439" y="580012"/>
                </a:lnTo>
                <a:lnTo>
                  <a:pt x="407132" y="576820"/>
                </a:lnTo>
                <a:lnTo>
                  <a:pt x="452496" y="575930"/>
                </a:lnTo>
                <a:lnTo>
                  <a:pt x="576525" y="575930"/>
                </a:lnTo>
                <a:lnTo>
                  <a:pt x="588559" y="575716"/>
                </a:lnTo>
                <a:lnTo>
                  <a:pt x="632555" y="572681"/>
                </a:lnTo>
                <a:lnTo>
                  <a:pt x="675199" y="566271"/>
                </a:lnTo>
                <a:lnTo>
                  <a:pt x="716084" y="555352"/>
                </a:lnTo>
                <a:lnTo>
                  <a:pt x="754807" y="538788"/>
                </a:lnTo>
                <a:lnTo>
                  <a:pt x="790963" y="515445"/>
                </a:lnTo>
                <a:lnTo>
                  <a:pt x="824914" y="485638"/>
                </a:lnTo>
                <a:lnTo>
                  <a:pt x="841874" y="470801"/>
                </a:lnTo>
                <a:lnTo>
                  <a:pt x="859956" y="457457"/>
                </a:lnTo>
                <a:lnTo>
                  <a:pt x="901880" y="438130"/>
                </a:lnTo>
                <a:lnTo>
                  <a:pt x="946446" y="430745"/>
                </a:lnTo>
                <a:lnTo>
                  <a:pt x="1800165" y="430745"/>
                </a:lnTo>
                <a:lnTo>
                  <a:pt x="1769970" y="412688"/>
                </a:lnTo>
                <a:lnTo>
                  <a:pt x="1727404" y="388880"/>
                </a:lnTo>
                <a:lnTo>
                  <a:pt x="1683554" y="368151"/>
                </a:lnTo>
                <a:lnTo>
                  <a:pt x="1645620" y="354071"/>
                </a:lnTo>
                <a:lnTo>
                  <a:pt x="1606966" y="342064"/>
                </a:lnTo>
                <a:lnTo>
                  <a:pt x="1568102" y="330696"/>
                </a:lnTo>
                <a:lnTo>
                  <a:pt x="1529538" y="318530"/>
                </a:lnTo>
                <a:lnTo>
                  <a:pt x="1481606" y="300359"/>
                </a:lnTo>
                <a:lnTo>
                  <a:pt x="1434767" y="279592"/>
                </a:lnTo>
                <a:lnTo>
                  <a:pt x="1388640" y="257121"/>
                </a:lnTo>
                <a:lnTo>
                  <a:pt x="1296998" y="210636"/>
                </a:lnTo>
                <a:lnTo>
                  <a:pt x="1250719" y="188408"/>
                </a:lnTo>
                <a:lnTo>
                  <a:pt x="1205919" y="168811"/>
                </a:lnTo>
                <a:lnTo>
                  <a:pt x="1160515" y="150751"/>
                </a:lnTo>
                <a:lnTo>
                  <a:pt x="1114587" y="134039"/>
                </a:lnTo>
                <a:lnTo>
                  <a:pt x="1068219" y="118488"/>
                </a:lnTo>
                <a:lnTo>
                  <a:pt x="1021493" y="103908"/>
                </a:lnTo>
                <a:lnTo>
                  <a:pt x="974490" y="90111"/>
                </a:lnTo>
                <a:lnTo>
                  <a:pt x="785554" y="39146"/>
                </a:lnTo>
                <a:lnTo>
                  <a:pt x="738203" y="27391"/>
                </a:lnTo>
                <a:lnTo>
                  <a:pt x="690610" y="16933"/>
                </a:lnTo>
                <a:lnTo>
                  <a:pt x="642787" y="8438"/>
                </a:lnTo>
                <a:lnTo>
                  <a:pt x="594748" y="2572"/>
                </a:lnTo>
                <a:lnTo>
                  <a:pt x="546505" y="0"/>
                </a:lnTo>
                <a:close/>
              </a:path>
              <a:path w="2937509" h="1000760">
                <a:moveTo>
                  <a:pt x="576525" y="575930"/>
                </a:moveTo>
                <a:lnTo>
                  <a:pt x="452496" y="575930"/>
                </a:lnTo>
                <a:lnTo>
                  <a:pt x="543613" y="576513"/>
                </a:lnTo>
                <a:lnTo>
                  <a:pt x="576525" y="575930"/>
                </a:lnTo>
                <a:close/>
              </a:path>
              <a:path w="2937509" h="1000760">
                <a:moveTo>
                  <a:pt x="2625636" y="350143"/>
                </a:moveTo>
                <a:lnTo>
                  <a:pt x="2576143" y="351046"/>
                </a:lnTo>
                <a:lnTo>
                  <a:pt x="2527591" y="358172"/>
                </a:lnTo>
                <a:lnTo>
                  <a:pt x="2481496" y="370340"/>
                </a:lnTo>
                <a:lnTo>
                  <a:pt x="2436029" y="386106"/>
                </a:lnTo>
                <a:lnTo>
                  <a:pt x="2391058" y="404440"/>
                </a:lnTo>
                <a:lnTo>
                  <a:pt x="2346456" y="424313"/>
                </a:lnTo>
                <a:lnTo>
                  <a:pt x="2302092" y="444695"/>
                </a:lnTo>
                <a:lnTo>
                  <a:pt x="2257836" y="464557"/>
                </a:lnTo>
                <a:lnTo>
                  <a:pt x="2213560" y="482869"/>
                </a:lnTo>
                <a:lnTo>
                  <a:pt x="2169134" y="498602"/>
                </a:lnTo>
                <a:lnTo>
                  <a:pt x="2124428" y="510726"/>
                </a:lnTo>
                <a:lnTo>
                  <a:pt x="2079312" y="518212"/>
                </a:lnTo>
                <a:lnTo>
                  <a:pt x="2033658" y="520031"/>
                </a:lnTo>
                <a:lnTo>
                  <a:pt x="2916290" y="520031"/>
                </a:lnTo>
                <a:lnTo>
                  <a:pt x="2883635" y="467698"/>
                </a:lnTo>
                <a:lnTo>
                  <a:pt x="2850518" y="434155"/>
                </a:lnTo>
                <a:lnTo>
                  <a:pt x="2812049" y="406009"/>
                </a:lnTo>
                <a:lnTo>
                  <a:pt x="2769278" y="383397"/>
                </a:lnTo>
                <a:lnTo>
                  <a:pt x="2723252" y="366456"/>
                </a:lnTo>
                <a:lnTo>
                  <a:pt x="2675023" y="355326"/>
                </a:lnTo>
                <a:lnTo>
                  <a:pt x="2625636" y="350143"/>
                </a:lnTo>
                <a:close/>
              </a:path>
            </a:pathLst>
          </a:custGeom>
          <a:solidFill>
            <a:srgbClr val="FBBEBE"/>
          </a:solidFill>
        </p:spPr>
        <p:txBody>
          <a:bodyPr wrap="square" lIns="0" tIns="0" rIns="0" bIns="0" rtlCol="0"/>
          <a:lstStyle/>
          <a:p>
            <a:endParaRPr/>
          </a:p>
        </p:txBody>
      </p:sp>
      <p:sp>
        <p:nvSpPr>
          <p:cNvPr id="19" name="object 19"/>
          <p:cNvSpPr/>
          <p:nvPr/>
        </p:nvSpPr>
        <p:spPr>
          <a:xfrm>
            <a:off x="6151062" y="4337804"/>
            <a:ext cx="508000" cy="661035"/>
          </a:xfrm>
          <a:custGeom>
            <a:avLst/>
            <a:gdLst/>
            <a:ahLst/>
            <a:cxnLst/>
            <a:rect l="l" t="t" r="r" b="b"/>
            <a:pathLst>
              <a:path w="508000" h="661035">
                <a:moveTo>
                  <a:pt x="0" y="9779"/>
                </a:moveTo>
                <a:lnTo>
                  <a:pt x="74" y="10285"/>
                </a:lnTo>
                <a:lnTo>
                  <a:pt x="9787" y="61085"/>
                </a:lnTo>
                <a:lnTo>
                  <a:pt x="21739" y="99185"/>
                </a:lnTo>
                <a:lnTo>
                  <a:pt x="35920" y="149985"/>
                </a:lnTo>
                <a:lnTo>
                  <a:pt x="52319" y="188085"/>
                </a:lnTo>
                <a:lnTo>
                  <a:pt x="71450" y="226185"/>
                </a:lnTo>
                <a:lnTo>
                  <a:pt x="92389" y="276985"/>
                </a:lnTo>
                <a:lnTo>
                  <a:pt x="115067" y="315085"/>
                </a:lnTo>
                <a:lnTo>
                  <a:pt x="139419" y="353185"/>
                </a:lnTo>
                <a:lnTo>
                  <a:pt x="165377" y="403985"/>
                </a:lnTo>
                <a:lnTo>
                  <a:pt x="192875" y="442085"/>
                </a:lnTo>
                <a:lnTo>
                  <a:pt x="221846" y="480185"/>
                </a:lnTo>
                <a:lnTo>
                  <a:pt x="252222" y="518285"/>
                </a:lnTo>
                <a:lnTo>
                  <a:pt x="283938" y="556385"/>
                </a:lnTo>
                <a:lnTo>
                  <a:pt x="316926" y="594485"/>
                </a:lnTo>
                <a:lnTo>
                  <a:pt x="351120" y="632585"/>
                </a:lnTo>
                <a:lnTo>
                  <a:pt x="377356" y="660876"/>
                </a:lnTo>
                <a:lnTo>
                  <a:pt x="410809" y="637835"/>
                </a:lnTo>
                <a:lnTo>
                  <a:pt x="449369" y="607498"/>
                </a:lnTo>
                <a:lnTo>
                  <a:pt x="482583" y="573026"/>
                </a:lnTo>
                <a:lnTo>
                  <a:pt x="507783" y="532214"/>
                </a:lnTo>
                <a:lnTo>
                  <a:pt x="464510" y="503717"/>
                </a:lnTo>
                <a:lnTo>
                  <a:pt x="422793" y="472192"/>
                </a:lnTo>
                <a:lnTo>
                  <a:pt x="382437" y="438234"/>
                </a:lnTo>
                <a:lnTo>
                  <a:pt x="343250" y="402439"/>
                </a:lnTo>
                <a:lnTo>
                  <a:pt x="305037" y="365404"/>
                </a:lnTo>
                <a:lnTo>
                  <a:pt x="267604" y="327725"/>
                </a:lnTo>
                <a:lnTo>
                  <a:pt x="194305" y="252819"/>
                </a:lnTo>
                <a:lnTo>
                  <a:pt x="182996" y="241628"/>
                </a:lnTo>
                <a:lnTo>
                  <a:pt x="155259" y="202957"/>
                </a:lnTo>
                <a:lnTo>
                  <a:pt x="142237" y="158819"/>
                </a:lnTo>
                <a:lnTo>
                  <a:pt x="140160" y="143576"/>
                </a:lnTo>
                <a:lnTo>
                  <a:pt x="120617" y="9988"/>
                </a:lnTo>
                <a:lnTo>
                  <a:pt x="17313" y="9988"/>
                </a:lnTo>
                <a:lnTo>
                  <a:pt x="0" y="9779"/>
                </a:lnTo>
                <a:close/>
              </a:path>
              <a:path w="508000" h="661035">
                <a:moveTo>
                  <a:pt x="119156" y="0"/>
                </a:moveTo>
                <a:lnTo>
                  <a:pt x="68426" y="6714"/>
                </a:lnTo>
                <a:lnTo>
                  <a:pt x="17313" y="9988"/>
                </a:lnTo>
                <a:lnTo>
                  <a:pt x="120617" y="9988"/>
                </a:lnTo>
                <a:lnTo>
                  <a:pt x="119156" y="0"/>
                </a:lnTo>
                <a:close/>
              </a:path>
            </a:pathLst>
          </a:custGeom>
          <a:solidFill>
            <a:srgbClr val="A36468"/>
          </a:solidFill>
        </p:spPr>
        <p:txBody>
          <a:bodyPr wrap="square" lIns="0" tIns="0" rIns="0" bIns="0" rtlCol="0"/>
          <a:lstStyle/>
          <a:p>
            <a:endParaRPr/>
          </a:p>
        </p:txBody>
      </p:sp>
      <p:sp>
        <p:nvSpPr>
          <p:cNvPr id="20" name="object 20"/>
          <p:cNvSpPr/>
          <p:nvPr/>
        </p:nvSpPr>
        <p:spPr>
          <a:xfrm>
            <a:off x="8285387" y="1693430"/>
            <a:ext cx="1014094" cy="2291715"/>
          </a:xfrm>
          <a:custGeom>
            <a:avLst/>
            <a:gdLst/>
            <a:ahLst/>
            <a:cxnLst/>
            <a:rect l="l" t="t" r="r" b="b"/>
            <a:pathLst>
              <a:path w="1014095" h="2291715">
                <a:moveTo>
                  <a:pt x="202866" y="0"/>
                </a:moveTo>
                <a:lnTo>
                  <a:pt x="202521" y="359"/>
                </a:lnTo>
                <a:lnTo>
                  <a:pt x="160020" y="38459"/>
                </a:lnTo>
                <a:lnTo>
                  <a:pt x="123410" y="76559"/>
                </a:lnTo>
                <a:lnTo>
                  <a:pt x="92336" y="114659"/>
                </a:lnTo>
                <a:lnTo>
                  <a:pt x="66443" y="165459"/>
                </a:lnTo>
                <a:lnTo>
                  <a:pt x="45376" y="203559"/>
                </a:lnTo>
                <a:lnTo>
                  <a:pt x="28780" y="241659"/>
                </a:lnTo>
                <a:lnTo>
                  <a:pt x="16299" y="292459"/>
                </a:lnTo>
                <a:lnTo>
                  <a:pt x="7579" y="330559"/>
                </a:lnTo>
                <a:lnTo>
                  <a:pt x="2264" y="381359"/>
                </a:lnTo>
                <a:lnTo>
                  <a:pt x="0" y="419459"/>
                </a:lnTo>
                <a:lnTo>
                  <a:pt x="430" y="470259"/>
                </a:lnTo>
                <a:lnTo>
                  <a:pt x="3201" y="521059"/>
                </a:lnTo>
                <a:lnTo>
                  <a:pt x="7957" y="559159"/>
                </a:lnTo>
                <a:lnTo>
                  <a:pt x="14343" y="609959"/>
                </a:lnTo>
                <a:lnTo>
                  <a:pt x="22004" y="660759"/>
                </a:lnTo>
                <a:lnTo>
                  <a:pt x="77013" y="763234"/>
                </a:lnTo>
                <a:lnTo>
                  <a:pt x="129214" y="856950"/>
                </a:lnTo>
                <a:lnTo>
                  <a:pt x="146382" y="906304"/>
                </a:lnTo>
                <a:lnTo>
                  <a:pt x="181170" y="968113"/>
                </a:lnTo>
                <a:lnTo>
                  <a:pt x="215385" y="1020929"/>
                </a:lnTo>
                <a:lnTo>
                  <a:pt x="230834" y="1043300"/>
                </a:lnTo>
                <a:lnTo>
                  <a:pt x="708463" y="1850983"/>
                </a:lnTo>
                <a:lnTo>
                  <a:pt x="697247" y="1911992"/>
                </a:lnTo>
                <a:lnTo>
                  <a:pt x="693763" y="2050354"/>
                </a:lnTo>
                <a:lnTo>
                  <a:pt x="743259" y="2199065"/>
                </a:lnTo>
                <a:lnTo>
                  <a:pt x="890981" y="2291126"/>
                </a:lnTo>
                <a:lnTo>
                  <a:pt x="1013799" y="2216904"/>
                </a:lnTo>
                <a:lnTo>
                  <a:pt x="1008505" y="1999771"/>
                </a:lnTo>
                <a:lnTo>
                  <a:pt x="950232" y="1772285"/>
                </a:lnTo>
                <a:lnTo>
                  <a:pt x="914111" y="1666999"/>
                </a:lnTo>
                <a:lnTo>
                  <a:pt x="540028" y="812491"/>
                </a:lnTo>
                <a:lnTo>
                  <a:pt x="437225" y="686851"/>
                </a:lnTo>
                <a:lnTo>
                  <a:pt x="436239" y="669376"/>
                </a:lnTo>
                <a:lnTo>
                  <a:pt x="424489" y="616387"/>
                </a:lnTo>
                <a:lnTo>
                  <a:pt x="388788" y="527038"/>
                </a:lnTo>
                <a:lnTo>
                  <a:pt x="315951" y="400482"/>
                </a:lnTo>
                <a:lnTo>
                  <a:pt x="246833" y="282894"/>
                </a:lnTo>
                <a:lnTo>
                  <a:pt x="219333" y="213262"/>
                </a:lnTo>
                <a:lnTo>
                  <a:pt x="215787" y="179988"/>
                </a:lnTo>
                <a:lnTo>
                  <a:pt x="218530" y="171474"/>
                </a:lnTo>
                <a:lnTo>
                  <a:pt x="215030" y="77967"/>
                </a:lnTo>
                <a:lnTo>
                  <a:pt x="202866" y="0"/>
                </a:lnTo>
                <a:close/>
              </a:path>
            </a:pathLst>
          </a:custGeom>
          <a:solidFill>
            <a:srgbClr val="FFD2C6"/>
          </a:solidFill>
        </p:spPr>
        <p:txBody>
          <a:bodyPr wrap="square" lIns="0" tIns="0" rIns="0" bIns="0" rtlCol="0"/>
          <a:lstStyle/>
          <a:p>
            <a:endParaRPr/>
          </a:p>
        </p:txBody>
      </p:sp>
      <p:sp>
        <p:nvSpPr>
          <p:cNvPr id="21" name="object 21"/>
          <p:cNvSpPr/>
          <p:nvPr/>
        </p:nvSpPr>
        <p:spPr>
          <a:xfrm>
            <a:off x="9619436" y="2381435"/>
            <a:ext cx="1683385" cy="854710"/>
          </a:xfrm>
          <a:custGeom>
            <a:avLst/>
            <a:gdLst/>
            <a:ahLst/>
            <a:cxnLst/>
            <a:rect l="l" t="t" r="r" b="b"/>
            <a:pathLst>
              <a:path w="1683384" h="854710">
                <a:moveTo>
                  <a:pt x="1392324" y="672534"/>
                </a:moveTo>
                <a:lnTo>
                  <a:pt x="1275092" y="672534"/>
                </a:lnTo>
                <a:lnTo>
                  <a:pt x="1278342" y="698503"/>
                </a:lnTo>
                <a:lnTo>
                  <a:pt x="1277855" y="756958"/>
                </a:lnTo>
                <a:lnTo>
                  <a:pt x="1258275" y="818724"/>
                </a:lnTo>
                <a:lnTo>
                  <a:pt x="1204246" y="854623"/>
                </a:lnTo>
                <a:lnTo>
                  <a:pt x="1239230" y="854079"/>
                </a:lnTo>
                <a:lnTo>
                  <a:pt x="1313210" y="837999"/>
                </a:lnTo>
                <a:lnTo>
                  <a:pt x="1379727" y="784708"/>
                </a:lnTo>
                <a:lnTo>
                  <a:pt x="1392324" y="672534"/>
                </a:lnTo>
                <a:close/>
              </a:path>
              <a:path w="1683384" h="854710">
                <a:moveTo>
                  <a:pt x="1603584" y="0"/>
                </a:moveTo>
                <a:lnTo>
                  <a:pt x="79672" y="0"/>
                </a:lnTo>
                <a:lnTo>
                  <a:pt x="48703" y="6304"/>
                </a:lnTo>
                <a:lnTo>
                  <a:pt x="23389" y="23395"/>
                </a:lnTo>
                <a:lnTo>
                  <a:pt x="6321" y="48672"/>
                </a:lnTo>
                <a:lnTo>
                  <a:pt x="0" y="79610"/>
                </a:lnTo>
                <a:lnTo>
                  <a:pt x="0" y="592924"/>
                </a:lnTo>
                <a:lnTo>
                  <a:pt x="6326" y="623884"/>
                </a:lnTo>
                <a:lnTo>
                  <a:pt x="23407" y="649166"/>
                </a:lnTo>
                <a:lnTo>
                  <a:pt x="48703" y="666229"/>
                </a:lnTo>
                <a:lnTo>
                  <a:pt x="79672" y="672534"/>
                </a:lnTo>
                <a:lnTo>
                  <a:pt x="1603521" y="672534"/>
                </a:lnTo>
                <a:lnTo>
                  <a:pt x="1634471" y="666228"/>
                </a:lnTo>
                <a:lnTo>
                  <a:pt x="1659750" y="649162"/>
                </a:lnTo>
                <a:lnTo>
                  <a:pt x="1676815" y="623879"/>
                </a:lnTo>
                <a:lnTo>
                  <a:pt x="1683121" y="592924"/>
                </a:lnTo>
                <a:lnTo>
                  <a:pt x="1683121" y="79610"/>
                </a:lnTo>
                <a:lnTo>
                  <a:pt x="1676807" y="48650"/>
                </a:lnTo>
                <a:lnTo>
                  <a:pt x="1659774" y="23395"/>
                </a:lnTo>
                <a:lnTo>
                  <a:pt x="1634515" y="6323"/>
                </a:lnTo>
                <a:lnTo>
                  <a:pt x="1603584" y="0"/>
                </a:lnTo>
                <a:close/>
              </a:path>
            </a:pathLst>
          </a:custGeom>
          <a:solidFill>
            <a:srgbClr val="000000">
              <a:alpha val="9999"/>
            </a:srgbClr>
          </a:solidFill>
        </p:spPr>
        <p:txBody>
          <a:bodyPr wrap="square" lIns="0" tIns="0" rIns="0" bIns="0" rtlCol="0"/>
          <a:lstStyle/>
          <a:p>
            <a:endParaRPr/>
          </a:p>
        </p:txBody>
      </p:sp>
      <p:sp>
        <p:nvSpPr>
          <p:cNvPr id="22" name="object 22"/>
          <p:cNvSpPr/>
          <p:nvPr/>
        </p:nvSpPr>
        <p:spPr>
          <a:xfrm>
            <a:off x="9639340" y="2357627"/>
            <a:ext cx="1683385" cy="854710"/>
          </a:xfrm>
          <a:custGeom>
            <a:avLst/>
            <a:gdLst/>
            <a:ahLst/>
            <a:cxnLst/>
            <a:rect l="l" t="t" r="r" b="b"/>
            <a:pathLst>
              <a:path w="1683384" h="854710">
                <a:moveTo>
                  <a:pt x="1392324" y="672597"/>
                </a:moveTo>
                <a:lnTo>
                  <a:pt x="1275092" y="672597"/>
                </a:lnTo>
                <a:lnTo>
                  <a:pt x="1278341" y="698567"/>
                </a:lnTo>
                <a:lnTo>
                  <a:pt x="1277853" y="757025"/>
                </a:lnTo>
                <a:lnTo>
                  <a:pt x="1258270" y="818791"/>
                </a:lnTo>
                <a:lnTo>
                  <a:pt x="1204235" y="854686"/>
                </a:lnTo>
                <a:lnTo>
                  <a:pt x="1239221" y="854140"/>
                </a:lnTo>
                <a:lnTo>
                  <a:pt x="1313204" y="838058"/>
                </a:lnTo>
                <a:lnTo>
                  <a:pt x="1379725" y="784767"/>
                </a:lnTo>
                <a:lnTo>
                  <a:pt x="1392324" y="672597"/>
                </a:lnTo>
                <a:close/>
              </a:path>
              <a:path w="1683384" h="854710">
                <a:moveTo>
                  <a:pt x="1603574" y="0"/>
                </a:moveTo>
                <a:lnTo>
                  <a:pt x="79672" y="0"/>
                </a:lnTo>
                <a:lnTo>
                  <a:pt x="48703" y="6327"/>
                </a:lnTo>
                <a:lnTo>
                  <a:pt x="23389" y="23439"/>
                </a:lnTo>
                <a:lnTo>
                  <a:pt x="6322" y="48726"/>
                </a:lnTo>
                <a:lnTo>
                  <a:pt x="0" y="79672"/>
                </a:lnTo>
                <a:lnTo>
                  <a:pt x="0" y="592987"/>
                </a:lnTo>
                <a:lnTo>
                  <a:pt x="6326" y="623942"/>
                </a:lnTo>
                <a:lnTo>
                  <a:pt x="23407" y="649224"/>
                </a:lnTo>
                <a:lnTo>
                  <a:pt x="48703" y="666291"/>
                </a:lnTo>
                <a:lnTo>
                  <a:pt x="79672" y="672597"/>
                </a:lnTo>
                <a:lnTo>
                  <a:pt x="1603511" y="672597"/>
                </a:lnTo>
                <a:lnTo>
                  <a:pt x="1634465" y="666291"/>
                </a:lnTo>
                <a:lnTo>
                  <a:pt x="1659745" y="649224"/>
                </a:lnTo>
                <a:lnTo>
                  <a:pt x="1676810" y="623942"/>
                </a:lnTo>
                <a:lnTo>
                  <a:pt x="1683121" y="592987"/>
                </a:lnTo>
                <a:lnTo>
                  <a:pt x="1683121" y="79672"/>
                </a:lnTo>
                <a:lnTo>
                  <a:pt x="1676806" y="48707"/>
                </a:lnTo>
                <a:lnTo>
                  <a:pt x="1659772" y="23439"/>
                </a:lnTo>
                <a:lnTo>
                  <a:pt x="1634513" y="6349"/>
                </a:lnTo>
                <a:lnTo>
                  <a:pt x="1603574" y="0"/>
                </a:lnTo>
                <a:close/>
              </a:path>
            </a:pathLst>
          </a:custGeom>
          <a:solidFill>
            <a:srgbClr val="FFFFFF"/>
          </a:solidFill>
        </p:spPr>
        <p:txBody>
          <a:bodyPr wrap="square" lIns="0" tIns="0" rIns="0" bIns="0" rtlCol="0"/>
          <a:lstStyle/>
          <a:p>
            <a:endParaRPr/>
          </a:p>
        </p:txBody>
      </p:sp>
      <p:sp>
        <p:nvSpPr>
          <p:cNvPr id="23" name="object 23"/>
          <p:cNvSpPr/>
          <p:nvPr/>
        </p:nvSpPr>
        <p:spPr>
          <a:xfrm>
            <a:off x="9911040" y="2531469"/>
            <a:ext cx="294640" cy="321945"/>
          </a:xfrm>
          <a:custGeom>
            <a:avLst/>
            <a:gdLst/>
            <a:ahLst/>
            <a:cxnLst/>
            <a:rect l="l" t="t" r="r" b="b"/>
            <a:pathLst>
              <a:path w="294640" h="321944">
                <a:moveTo>
                  <a:pt x="112792" y="244003"/>
                </a:moveTo>
                <a:lnTo>
                  <a:pt x="41433" y="244003"/>
                </a:lnTo>
                <a:lnTo>
                  <a:pt x="29465" y="321791"/>
                </a:lnTo>
                <a:lnTo>
                  <a:pt x="102216" y="321791"/>
                </a:lnTo>
                <a:lnTo>
                  <a:pt x="112792" y="244003"/>
                </a:lnTo>
                <a:close/>
              </a:path>
              <a:path w="294640" h="321944">
                <a:moveTo>
                  <a:pt x="236631" y="244003"/>
                </a:moveTo>
                <a:lnTo>
                  <a:pt x="165272" y="244003"/>
                </a:lnTo>
                <a:lnTo>
                  <a:pt x="153304" y="321791"/>
                </a:lnTo>
                <a:lnTo>
                  <a:pt x="225584" y="321791"/>
                </a:lnTo>
                <a:lnTo>
                  <a:pt x="236631" y="244003"/>
                </a:lnTo>
                <a:close/>
              </a:path>
              <a:path w="294640" h="321944">
                <a:moveTo>
                  <a:pt x="294189" y="87463"/>
                </a:moveTo>
                <a:lnTo>
                  <a:pt x="14743" y="87463"/>
                </a:lnTo>
                <a:lnTo>
                  <a:pt x="14743" y="142257"/>
                </a:lnTo>
                <a:lnTo>
                  <a:pt x="57087" y="142257"/>
                </a:lnTo>
                <a:lnTo>
                  <a:pt x="49736" y="189669"/>
                </a:lnTo>
                <a:lnTo>
                  <a:pt x="0" y="189669"/>
                </a:lnTo>
                <a:lnTo>
                  <a:pt x="0" y="244003"/>
                </a:lnTo>
                <a:lnTo>
                  <a:pt x="278986" y="244003"/>
                </a:lnTo>
                <a:lnTo>
                  <a:pt x="278986" y="191512"/>
                </a:lnTo>
                <a:lnTo>
                  <a:pt x="117860" y="191512"/>
                </a:lnTo>
                <a:lnTo>
                  <a:pt x="125231" y="139953"/>
                </a:lnTo>
                <a:lnTo>
                  <a:pt x="294189" y="139953"/>
                </a:lnTo>
                <a:lnTo>
                  <a:pt x="294189" y="87463"/>
                </a:lnTo>
                <a:close/>
              </a:path>
              <a:path w="294640" h="321944">
                <a:moveTo>
                  <a:pt x="294189" y="139953"/>
                </a:moveTo>
                <a:lnTo>
                  <a:pt x="183230" y="139953"/>
                </a:lnTo>
                <a:lnTo>
                  <a:pt x="175408" y="191512"/>
                </a:lnTo>
                <a:lnTo>
                  <a:pt x="278986" y="191512"/>
                </a:lnTo>
                <a:lnTo>
                  <a:pt x="278986" y="189669"/>
                </a:lnTo>
                <a:lnTo>
                  <a:pt x="244463" y="189669"/>
                </a:lnTo>
                <a:lnTo>
                  <a:pt x="251364" y="142257"/>
                </a:lnTo>
                <a:lnTo>
                  <a:pt x="294189" y="142257"/>
                </a:lnTo>
                <a:lnTo>
                  <a:pt x="294189" y="139953"/>
                </a:lnTo>
                <a:close/>
              </a:path>
              <a:path w="294640" h="321944">
                <a:moveTo>
                  <a:pt x="147786" y="0"/>
                </a:moveTo>
                <a:lnTo>
                  <a:pt x="78741" y="0"/>
                </a:lnTo>
                <a:lnTo>
                  <a:pt x="65369" y="87463"/>
                </a:lnTo>
                <a:lnTo>
                  <a:pt x="135357" y="87463"/>
                </a:lnTo>
                <a:lnTo>
                  <a:pt x="147786" y="0"/>
                </a:lnTo>
                <a:close/>
              </a:path>
              <a:path w="294640" h="321944">
                <a:moveTo>
                  <a:pt x="271625" y="0"/>
                </a:moveTo>
                <a:lnTo>
                  <a:pt x="202569" y="0"/>
                </a:lnTo>
                <a:lnTo>
                  <a:pt x="189219" y="87463"/>
                </a:lnTo>
                <a:lnTo>
                  <a:pt x="259196" y="87463"/>
                </a:lnTo>
                <a:lnTo>
                  <a:pt x="271625" y="0"/>
                </a:lnTo>
                <a:close/>
              </a:path>
            </a:pathLst>
          </a:custGeom>
          <a:solidFill>
            <a:srgbClr val="092766"/>
          </a:solidFill>
        </p:spPr>
        <p:txBody>
          <a:bodyPr wrap="square" lIns="0" tIns="0" rIns="0" bIns="0" rtlCol="0"/>
          <a:lstStyle/>
          <a:p>
            <a:endParaRPr/>
          </a:p>
        </p:txBody>
      </p:sp>
      <p:sp>
        <p:nvSpPr>
          <p:cNvPr id="24" name="object 24"/>
          <p:cNvSpPr/>
          <p:nvPr/>
        </p:nvSpPr>
        <p:spPr>
          <a:xfrm>
            <a:off x="10244783" y="2519495"/>
            <a:ext cx="167125" cy="158372"/>
          </a:xfrm>
          <a:prstGeom prst="rect">
            <a:avLst/>
          </a:prstGeom>
          <a:blipFill>
            <a:blip r:embed="rId5" cstate="print"/>
            <a:stretch>
              <a:fillRect/>
            </a:stretch>
          </a:blipFill>
        </p:spPr>
        <p:txBody>
          <a:bodyPr wrap="square" lIns="0" tIns="0" rIns="0" bIns="0" rtlCol="0"/>
          <a:lstStyle/>
          <a:p>
            <a:endParaRPr/>
          </a:p>
        </p:txBody>
      </p:sp>
      <p:sp>
        <p:nvSpPr>
          <p:cNvPr id="25" name="object 25"/>
          <p:cNvSpPr/>
          <p:nvPr/>
        </p:nvSpPr>
        <p:spPr>
          <a:xfrm>
            <a:off x="10449629" y="2519495"/>
            <a:ext cx="167115" cy="158372"/>
          </a:xfrm>
          <a:prstGeom prst="rect">
            <a:avLst/>
          </a:prstGeom>
          <a:blipFill>
            <a:blip r:embed="rId6" cstate="print"/>
            <a:stretch>
              <a:fillRect/>
            </a:stretch>
          </a:blipFill>
        </p:spPr>
        <p:txBody>
          <a:bodyPr wrap="square" lIns="0" tIns="0" rIns="0" bIns="0" rtlCol="0"/>
          <a:lstStyle/>
          <a:p>
            <a:endParaRPr/>
          </a:p>
        </p:txBody>
      </p:sp>
      <p:sp>
        <p:nvSpPr>
          <p:cNvPr id="26" name="object 26"/>
          <p:cNvSpPr/>
          <p:nvPr/>
        </p:nvSpPr>
        <p:spPr>
          <a:xfrm>
            <a:off x="10654459" y="2519495"/>
            <a:ext cx="167125" cy="158372"/>
          </a:xfrm>
          <a:prstGeom prst="rect">
            <a:avLst/>
          </a:prstGeom>
          <a:blipFill>
            <a:blip r:embed="rId7" cstate="print"/>
            <a:stretch>
              <a:fillRect/>
            </a:stretch>
          </a:blipFill>
        </p:spPr>
        <p:txBody>
          <a:bodyPr wrap="square" lIns="0" tIns="0" rIns="0" bIns="0" rtlCol="0"/>
          <a:lstStyle/>
          <a:p>
            <a:endParaRPr/>
          </a:p>
        </p:txBody>
      </p:sp>
      <p:sp>
        <p:nvSpPr>
          <p:cNvPr id="27" name="object 27"/>
          <p:cNvSpPr/>
          <p:nvPr/>
        </p:nvSpPr>
        <p:spPr>
          <a:xfrm>
            <a:off x="10868977" y="2530076"/>
            <a:ext cx="92075" cy="330200"/>
          </a:xfrm>
          <a:custGeom>
            <a:avLst/>
            <a:gdLst/>
            <a:ahLst/>
            <a:cxnLst/>
            <a:rect l="l" t="t" r="r" b="b"/>
            <a:pathLst>
              <a:path w="92075" h="330200">
                <a:moveTo>
                  <a:pt x="46501" y="245856"/>
                </a:moveTo>
                <a:lnTo>
                  <a:pt x="28764" y="248847"/>
                </a:lnTo>
                <a:lnTo>
                  <a:pt x="14438" y="257361"/>
                </a:lnTo>
                <a:lnTo>
                  <a:pt x="4861" y="270708"/>
                </a:lnTo>
                <a:lnTo>
                  <a:pt x="1371" y="288200"/>
                </a:lnTo>
                <a:lnTo>
                  <a:pt x="4861" y="305427"/>
                </a:lnTo>
                <a:lnTo>
                  <a:pt x="14438" y="318642"/>
                </a:lnTo>
                <a:lnTo>
                  <a:pt x="28764" y="327109"/>
                </a:lnTo>
                <a:lnTo>
                  <a:pt x="46501" y="330094"/>
                </a:lnTo>
                <a:lnTo>
                  <a:pt x="64491" y="327109"/>
                </a:lnTo>
                <a:lnTo>
                  <a:pt x="78943" y="318642"/>
                </a:lnTo>
                <a:lnTo>
                  <a:pt x="88565" y="305427"/>
                </a:lnTo>
                <a:lnTo>
                  <a:pt x="92060" y="288200"/>
                </a:lnTo>
                <a:lnTo>
                  <a:pt x="88565" y="270708"/>
                </a:lnTo>
                <a:lnTo>
                  <a:pt x="78943" y="257361"/>
                </a:lnTo>
                <a:lnTo>
                  <a:pt x="64491" y="248847"/>
                </a:lnTo>
                <a:lnTo>
                  <a:pt x="46501" y="245856"/>
                </a:lnTo>
                <a:close/>
              </a:path>
              <a:path w="92075" h="330200">
                <a:moveTo>
                  <a:pt x="91609" y="0"/>
                </a:moveTo>
                <a:lnTo>
                  <a:pt x="0" y="0"/>
                </a:lnTo>
                <a:lnTo>
                  <a:pt x="6900" y="233877"/>
                </a:lnTo>
                <a:lnTo>
                  <a:pt x="86552" y="233877"/>
                </a:lnTo>
                <a:lnTo>
                  <a:pt x="91609" y="0"/>
                </a:lnTo>
                <a:close/>
              </a:path>
            </a:pathLst>
          </a:custGeom>
          <a:solidFill>
            <a:srgbClr val="092766"/>
          </a:solidFill>
        </p:spPr>
        <p:txBody>
          <a:bodyPr wrap="square" lIns="0" tIns="0" rIns="0" bIns="0" rtlCol="0"/>
          <a:lstStyle/>
          <a:p>
            <a:endParaRPr/>
          </a:p>
        </p:txBody>
      </p:sp>
      <p:sp>
        <p:nvSpPr>
          <p:cNvPr id="28" name="CasellaDiTesto 27"/>
          <p:cNvSpPr txBox="1"/>
          <p:nvPr/>
        </p:nvSpPr>
        <p:spPr>
          <a:xfrm>
            <a:off x="13938250" y="6392874"/>
            <a:ext cx="5791200" cy="1200329"/>
          </a:xfrm>
          <a:prstGeom prst="rect">
            <a:avLst/>
          </a:prstGeom>
          <a:noFill/>
        </p:spPr>
        <p:txBody>
          <a:bodyPr wrap="square" rtlCol="0">
            <a:spAutoFit/>
          </a:bodyPr>
          <a:lstStyle/>
          <a:p>
            <a:r>
              <a:rPr lang="it-IT" sz="2400" b="1" dirty="0">
                <a:solidFill>
                  <a:srgbClr val="002060"/>
                </a:solidFill>
              </a:rPr>
              <a:t>Violenza privata e diffamazione aggravata</a:t>
            </a:r>
          </a:p>
          <a:p>
            <a:endParaRPr lang="it-IT" sz="2400" b="1" dirty="0">
              <a:solidFill>
                <a:srgbClr val="002060"/>
              </a:solidFill>
            </a:endParaRPr>
          </a:p>
          <a:p>
            <a:r>
              <a:rPr lang="it-IT" sz="2400" b="1" dirty="0">
                <a:solidFill>
                  <a:srgbClr val="002060"/>
                </a:solidFill>
              </a:rPr>
              <a:t>Pena: fino a 4 anni di reclusione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14400610" y="7244440"/>
            <a:ext cx="2221230" cy="1042669"/>
          </a:xfrm>
          <a:custGeom>
            <a:avLst/>
            <a:gdLst/>
            <a:ahLst/>
            <a:cxnLst/>
            <a:rect l="l" t="t" r="r" b="b"/>
            <a:pathLst>
              <a:path w="2221230" h="1042670">
                <a:moveTo>
                  <a:pt x="0" y="108715"/>
                </a:moveTo>
                <a:lnTo>
                  <a:pt x="46874" y="92139"/>
                </a:lnTo>
                <a:lnTo>
                  <a:pt x="94092" y="76930"/>
                </a:lnTo>
                <a:lnTo>
                  <a:pt x="141626" y="63089"/>
                </a:lnTo>
                <a:lnTo>
                  <a:pt x="189445" y="50615"/>
                </a:lnTo>
                <a:lnTo>
                  <a:pt x="237522" y="39511"/>
                </a:lnTo>
                <a:lnTo>
                  <a:pt x="285825" y="29775"/>
                </a:lnTo>
                <a:lnTo>
                  <a:pt x="334328" y="21409"/>
                </a:lnTo>
                <a:lnTo>
                  <a:pt x="382999" y="14413"/>
                </a:lnTo>
                <a:lnTo>
                  <a:pt x="431810" y="8787"/>
                </a:lnTo>
                <a:lnTo>
                  <a:pt x="480732" y="4533"/>
                </a:lnTo>
                <a:lnTo>
                  <a:pt x="529736" y="1650"/>
                </a:lnTo>
                <a:lnTo>
                  <a:pt x="578792" y="138"/>
                </a:lnTo>
                <a:lnTo>
                  <a:pt x="627870" y="0"/>
                </a:lnTo>
                <a:lnTo>
                  <a:pt x="676943" y="1234"/>
                </a:lnTo>
                <a:lnTo>
                  <a:pt x="725980" y="3841"/>
                </a:lnTo>
                <a:lnTo>
                  <a:pt x="774953" y="7822"/>
                </a:lnTo>
                <a:lnTo>
                  <a:pt x="823832" y="13178"/>
                </a:lnTo>
                <a:lnTo>
                  <a:pt x="872588" y="19909"/>
                </a:lnTo>
                <a:lnTo>
                  <a:pt x="921192" y="28015"/>
                </a:lnTo>
                <a:lnTo>
                  <a:pt x="969614" y="37496"/>
                </a:lnTo>
                <a:lnTo>
                  <a:pt x="1017826" y="48354"/>
                </a:lnTo>
                <a:lnTo>
                  <a:pt x="1065798" y="60589"/>
                </a:lnTo>
                <a:lnTo>
                  <a:pt x="1113500" y="74201"/>
                </a:lnTo>
                <a:lnTo>
                  <a:pt x="1160905" y="89191"/>
                </a:lnTo>
                <a:lnTo>
                  <a:pt x="1208809" y="105847"/>
                </a:lnTo>
                <a:lnTo>
                  <a:pt x="1256071" y="123799"/>
                </a:lnTo>
                <a:lnTo>
                  <a:pt x="1302671" y="143026"/>
                </a:lnTo>
                <a:lnTo>
                  <a:pt x="1348587" y="163508"/>
                </a:lnTo>
                <a:lnTo>
                  <a:pt x="1393797" y="185224"/>
                </a:lnTo>
                <a:lnTo>
                  <a:pt x="1438282" y="208153"/>
                </a:lnTo>
                <a:lnTo>
                  <a:pt x="1482020" y="232276"/>
                </a:lnTo>
                <a:lnTo>
                  <a:pt x="1524990" y="257571"/>
                </a:lnTo>
                <a:lnTo>
                  <a:pt x="1567171" y="284017"/>
                </a:lnTo>
                <a:lnTo>
                  <a:pt x="1608542" y="311596"/>
                </a:lnTo>
                <a:lnTo>
                  <a:pt x="1649081" y="340285"/>
                </a:lnTo>
                <a:lnTo>
                  <a:pt x="1688769" y="370064"/>
                </a:lnTo>
                <a:lnTo>
                  <a:pt x="1727583" y="400913"/>
                </a:lnTo>
                <a:lnTo>
                  <a:pt x="1765503" y="432811"/>
                </a:lnTo>
                <a:lnTo>
                  <a:pt x="1802507" y="465738"/>
                </a:lnTo>
                <a:lnTo>
                  <a:pt x="1838575" y="499672"/>
                </a:lnTo>
                <a:lnTo>
                  <a:pt x="1873686" y="534595"/>
                </a:lnTo>
                <a:lnTo>
                  <a:pt x="1907818" y="570484"/>
                </a:lnTo>
                <a:lnTo>
                  <a:pt x="1940951" y="607320"/>
                </a:lnTo>
                <a:lnTo>
                  <a:pt x="1973063" y="645081"/>
                </a:lnTo>
                <a:lnTo>
                  <a:pt x="2004134" y="683748"/>
                </a:lnTo>
                <a:lnTo>
                  <a:pt x="2034141" y="723300"/>
                </a:lnTo>
                <a:lnTo>
                  <a:pt x="2063066" y="763716"/>
                </a:lnTo>
                <a:lnTo>
                  <a:pt x="2090885" y="804976"/>
                </a:lnTo>
                <a:lnTo>
                  <a:pt x="2117579" y="847059"/>
                </a:lnTo>
                <a:lnTo>
                  <a:pt x="2143126" y="889944"/>
                </a:lnTo>
                <a:lnTo>
                  <a:pt x="2167504" y="933611"/>
                </a:lnTo>
                <a:lnTo>
                  <a:pt x="2190695" y="978040"/>
                </a:lnTo>
                <a:lnTo>
                  <a:pt x="2212675" y="1023210"/>
                </a:lnTo>
                <a:lnTo>
                  <a:pt x="2220667" y="1042572"/>
                </a:lnTo>
              </a:path>
            </a:pathLst>
          </a:custGeom>
          <a:ln w="41883">
            <a:solidFill>
              <a:srgbClr val="071733"/>
            </a:solidFill>
          </a:ln>
        </p:spPr>
        <p:txBody>
          <a:bodyPr wrap="square" lIns="0" tIns="0" rIns="0" bIns="0" rtlCol="0"/>
          <a:lstStyle/>
          <a:p>
            <a:endParaRPr/>
          </a:p>
        </p:txBody>
      </p:sp>
      <p:sp>
        <p:nvSpPr>
          <p:cNvPr id="4" name="object 4"/>
          <p:cNvSpPr/>
          <p:nvPr/>
        </p:nvSpPr>
        <p:spPr>
          <a:xfrm>
            <a:off x="16531978" y="8234096"/>
            <a:ext cx="163195" cy="169545"/>
          </a:xfrm>
          <a:custGeom>
            <a:avLst/>
            <a:gdLst/>
            <a:ahLst/>
            <a:cxnLst/>
            <a:rect l="l" t="t" r="r" b="b"/>
            <a:pathLst>
              <a:path w="163194" h="169545">
                <a:moveTo>
                  <a:pt x="0" y="67118"/>
                </a:moveTo>
                <a:lnTo>
                  <a:pt x="137233" y="169061"/>
                </a:lnTo>
                <a:lnTo>
                  <a:pt x="162603" y="0"/>
                </a:lnTo>
              </a:path>
            </a:pathLst>
          </a:custGeom>
          <a:ln w="41896">
            <a:solidFill>
              <a:srgbClr val="071733"/>
            </a:solidFill>
          </a:ln>
        </p:spPr>
        <p:txBody>
          <a:bodyPr wrap="square" lIns="0" tIns="0" rIns="0" bIns="0" rtlCol="0"/>
          <a:lstStyle/>
          <a:p>
            <a:endParaRPr/>
          </a:p>
        </p:txBody>
      </p:sp>
      <p:sp>
        <p:nvSpPr>
          <p:cNvPr id="5" name="object 5"/>
          <p:cNvSpPr/>
          <p:nvPr/>
        </p:nvSpPr>
        <p:spPr>
          <a:xfrm>
            <a:off x="16613280" y="8267655"/>
            <a:ext cx="56515" cy="135890"/>
          </a:xfrm>
          <a:custGeom>
            <a:avLst/>
            <a:gdLst/>
            <a:ahLst/>
            <a:cxnLst/>
            <a:rect l="l" t="t" r="r" b="b"/>
            <a:pathLst>
              <a:path w="56515" h="135890">
                <a:moveTo>
                  <a:pt x="0" y="0"/>
                </a:moveTo>
                <a:lnTo>
                  <a:pt x="55931" y="135502"/>
                </a:lnTo>
              </a:path>
            </a:pathLst>
          </a:custGeom>
          <a:ln w="41896">
            <a:solidFill>
              <a:srgbClr val="071733"/>
            </a:solidFill>
          </a:ln>
        </p:spPr>
        <p:txBody>
          <a:bodyPr wrap="square" lIns="0" tIns="0" rIns="0" bIns="0" rtlCol="0"/>
          <a:lstStyle/>
          <a:p>
            <a:endParaRPr/>
          </a:p>
        </p:txBody>
      </p:sp>
      <p:sp>
        <p:nvSpPr>
          <p:cNvPr id="6" name="object 6"/>
          <p:cNvSpPr txBox="1">
            <a:spLocks noGrp="1"/>
          </p:cNvSpPr>
          <p:nvPr>
            <p:ph type="title"/>
          </p:nvPr>
        </p:nvSpPr>
        <p:spPr>
          <a:prstGeom prst="rect">
            <a:avLst/>
          </a:prstGeom>
        </p:spPr>
        <p:txBody>
          <a:bodyPr vert="horz" wrap="square" lIns="0" tIns="15240" rIns="0" bIns="0" rtlCol="0">
            <a:spAutoFit/>
          </a:bodyPr>
          <a:lstStyle/>
          <a:p>
            <a:pPr marL="12700">
              <a:lnSpc>
                <a:spcPct val="100000"/>
              </a:lnSpc>
              <a:spcBef>
                <a:spcPts val="120"/>
              </a:spcBef>
            </a:pPr>
            <a:r>
              <a:rPr spc="225" dirty="0"/>
              <a:t>Parlareste</a:t>
            </a:r>
            <a:r>
              <a:rPr spc="-365" dirty="0"/>
              <a:t> </a:t>
            </a:r>
            <a:r>
              <a:rPr spc="270" dirty="0"/>
              <a:t>di</a:t>
            </a:r>
          </a:p>
        </p:txBody>
      </p:sp>
      <p:sp>
        <p:nvSpPr>
          <p:cNvPr id="7" name="object 7"/>
          <p:cNvSpPr txBox="1"/>
          <p:nvPr/>
        </p:nvSpPr>
        <p:spPr>
          <a:xfrm>
            <a:off x="573669" y="4741081"/>
            <a:ext cx="4961255" cy="1876796"/>
          </a:xfrm>
          <a:prstGeom prst="rect">
            <a:avLst/>
          </a:prstGeom>
        </p:spPr>
        <p:txBody>
          <a:bodyPr vert="horz" wrap="square" lIns="0" tIns="106045" rIns="0" bIns="0" rtlCol="0">
            <a:spAutoFit/>
          </a:bodyPr>
          <a:lstStyle/>
          <a:p>
            <a:pPr marL="12700">
              <a:lnSpc>
                <a:spcPct val="100000"/>
              </a:lnSpc>
              <a:spcBef>
                <a:spcPts val="835"/>
              </a:spcBef>
            </a:pPr>
            <a:r>
              <a:rPr lang="it-IT" sz="5750" b="1" spc="140" dirty="0">
                <a:solidFill>
                  <a:srgbClr val="071733"/>
                </a:solidFill>
                <a:latin typeface="Arial"/>
                <a:cs typeface="Arial"/>
              </a:rPr>
              <a:t>S</a:t>
            </a:r>
            <a:r>
              <a:rPr sz="5750" b="1" spc="140" dirty="0" err="1">
                <a:solidFill>
                  <a:srgbClr val="071733"/>
                </a:solidFill>
                <a:latin typeface="Arial"/>
                <a:cs typeface="Arial"/>
              </a:rPr>
              <a:t>cherzi</a:t>
            </a:r>
            <a:r>
              <a:rPr lang="it-IT" sz="5750" b="1" spc="140" dirty="0">
                <a:solidFill>
                  <a:srgbClr val="071733"/>
                </a:solidFill>
                <a:latin typeface="Arial"/>
                <a:cs typeface="Arial"/>
              </a:rPr>
              <a:t> in questo caso?</a:t>
            </a:r>
            <a:endParaRPr sz="5750" dirty="0">
              <a:latin typeface="Century Gothic"/>
              <a:cs typeface="Century Gothic"/>
            </a:endParaRPr>
          </a:p>
        </p:txBody>
      </p:sp>
      <p:sp>
        <p:nvSpPr>
          <p:cNvPr id="8" name="object 8"/>
          <p:cNvSpPr/>
          <p:nvPr/>
        </p:nvSpPr>
        <p:spPr>
          <a:xfrm>
            <a:off x="11181617" y="5812178"/>
            <a:ext cx="0" cy="1120775"/>
          </a:xfrm>
          <a:custGeom>
            <a:avLst/>
            <a:gdLst/>
            <a:ahLst/>
            <a:cxnLst/>
            <a:rect l="l" t="t" r="r" b="b"/>
            <a:pathLst>
              <a:path h="1120775">
                <a:moveTo>
                  <a:pt x="0" y="0"/>
                </a:moveTo>
                <a:lnTo>
                  <a:pt x="0" y="1120636"/>
                </a:lnTo>
              </a:path>
            </a:pathLst>
          </a:custGeom>
          <a:ln w="13884">
            <a:solidFill>
              <a:srgbClr val="000000"/>
            </a:solidFill>
          </a:ln>
        </p:spPr>
        <p:txBody>
          <a:bodyPr wrap="square" lIns="0" tIns="0" rIns="0" bIns="0" rtlCol="0"/>
          <a:lstStyle/>
          <a:p>
            <a:endParaRPr/>
          </a:p>
        </p:txBody>
      </p:sp>
      <p:sp>
        <p:nvSpPr>
          <p:cNvPr id="9" name="object 9"/>
          <p:cNvSpPr/>
          <p:nvPr/>
        </p:nvSpPr>
        <p:spPr>
          <a:xfrm>
            <a:off x="9950832" y="5812250"/>
            <a:ext cx="0" cy="1120775"/>
          </a:xfrm>
          <a:custGeom>
            <a:avLst/>
            <a:gdLst/>
            <a:ahLst/>
            <a:cxnLst/>
            <a:rect l="l" t="t" r="r" b="b"/>
            <a:pathLst>
              <a:path h="1120775">
                <a:moveTo>
                  <a:pt x="0" y="0"/>
                </a:moveTo>
                <a:lnTo>
                  <a:pt x="0" y="1120489"/>
                </a:lnTo>
              </a:path>
            </a:pathLst>
          </a:custGeom>
          <a:ln w="13873">
            <a:solidFill>
              <a:srgbClr val="000000"/>
            </a:solidFill>
          </a:ln>
        </p:spPr>
        <p:txBody>
          <a:bodyPr wrap="square" lIns="0" tIns="0" rIns="0" bIns="0" rtlCol="0"/>
          <a:lstStyle/>
          <a:p>
            <a:endParaRPr/>
          </a:p>
        </p:txBody>
      </p:sp>
      <p:sp>
        <p:nvSpPr>
          <p:cNvPr id="10" name="object 10"/>
          <p:cNvSpPr/>
          <p:nvPr/>
        </p:nvSpPr>
        <p:spPr>
          <a:xfrm>
            <a:off x="12611396" y="7982586"/>
            <a:ext cx="257175" cy="285115"/>
          </a:xfrm>
          <a:custGeom>
            <a:avLst/>
            <a:gdLst/>
            <a:ahLst/>
            <a:cxnLst/>
            <a:rect l="l" t="t" r="r" b="b"/>
            <a:pathLst>
              <a:path w="257175" h="285115">
                <a:moveTo>
                  <a:pt x="256798" y="0"/>
                </a:moveTo>
                <a:lnTo>
                  <a:pt x="0" y="0"/>
                </a:lnTo>
                <a:lnTo>
                  <a:pt x="0" y="189135"/>
                </a:lnTo>
                <a:lnTo>
                  <a:pt x="7517" y="226269"/>
                </a:lnTo>
                <a:lnTo>
                  <a:pt x="27969" y="256594"/>
                </a:lnTo>
                <a:lnTo>
                  <a:pt x="58293" y="277047"/>
                </a:lnTo>
                <a:lnTo>
                  <a:pt x="95431" y="284567"/>
                </a:lnTo>
                <a:lnTo>
                  <a:pt x="161366" y="284567"/>
                </a:lnTo>
                <a:lnTo>
                  <a:pt x="198501" y="277047"/>
                </a:lnTo>
                <a:lnTo>
                  <a:pt x="228829" y="256594"/>
                </a:lnTo>
                <a:lnTo>
                  <a:pt x="249283" y="226269"/>
                </a:lnTo>
                <a:lnTo>
                  <a:pt x="256798" y="189135"/>
                </a:lnTo>
                <a:lnTo>
                  <a:pt x="256798" y="0"/>
                </a:lnTo>
                <a:close/>
              </a:path>
            </a:pathLst>
          </a:custGeom>
          <a:solidFill>
            <a:srgbClr val="9C7AA5"/>
          </a:solidFill>
        </p:spPr>
        <p:txBody>
          <a:bodyPr wrap="square" lIns="0" tIns="0" rIns="0" bIns="0" rtlCol="0"/>
          <a:lstStyle/>
          <a:p>
            <a:endParaRPr/>
          </a:p>
        </p:txBody>
      </p:sp>
      <p:sp>
        <p:nvSpPr>
          <p:cNvPr id="11" name="object 11"/>
          <p:cNvSpPr/>
          <p:nvPr/>
        </p:nvSpPr>
        <p:spPr>
          <a:xfrm>
            <a:off x="8242472" y="7982586"/>
            <a:ext cx="257175" cy="285115"/>
          </a:xfrm>
          <a:custGeom>
            <a:avLst/>
            <a:gdLst/>
            <a:ahLst/>
            <a:cxnLst/>
            <a:rect l="l" t="t" r="r" b="b"/>
            <a:pathLst>
              <a:path w="257175" h="285115">
                <a:moveTo>
                  <a:pt x="256798" y="0"/>
                </a:moveTo>
                <a:lnTo>
                  <a:pt x="0" y="0"/>
                </a:lnTo>
                <a:lnTo>
                  <a:pt x="0" y="189135"/>
                </a:lnTo>
                <a:lnTo>
                  <a:pt x="7513" y="226269"/>
                </a:lnTo>
                <a:lnTo>
                  <a:pt x="27965" y="256594"/>
                </a:lnTo>
                <a:lnTo>
                  <a:pt x="58292" y="277047"/>
                </a:lnTo>
                <a:lnTo>
                  <a:pt x="95431" y="284567"/>
                </a:lnTo>
                <a:lnTo>
                  <a:pt x="161366" y="284567"/>
                </a:lnTo>
                <a:lnTo>
                  <a:pt x="198500" y="277047"/>
                </a:lnTo>
                <a:lnTo>
                  <a:pt x="228825" y="256594"/>
                </a:lnTo>
                <a:lnTo>
                  <a:pt x="249279" y="226269"/>
                </a:lnTo>
                <a:lnTo>
                  <a:pt x="256798" y="189135"/>
                </a:lnTo>
                <a:lnTo>
                  <a:pt x="256798" y="0"/>
                </a:lnTo>
                <a:close/>
              </a:path>
            </a:pathLst>
          </a:custGeom>
          <a:solidFill>
            <a:srgbClr val="9C7AA5"/>
          </a:solidFill>
        </p:spPr>
        <p:txBody>
          <a:bodyPr wrap="square" lIns="0" tIns="0" rIns="0" bIns="0" rtlCol="0"/>
          <a:lstStyle/>
          <a:p>
            <a:endParaRPr/>
          </a:p>
        </p:txBody>
      </p:sp>
      <p:sp>
        <p:nvSpPr>
          <p:cNvPr id="12" name="object 12"/>
          <p:cNvSpPr/>
          <p:nvPr/>
        </p:nvSpPr>
        <p:spPr>
          <a:xfrm>
            <a:off x="12541356" y="6487916"/>
            <a:ext cx="506730" cy="1526540"/>
          </a:xfrm>
          <a:custGeom>
            <a:avLst/>
            <a:gdLst/>
            <a:ahLst/>
            <a:cxnLst/>
            <a:rect l="l" t="t" r="r" b="b"/>
            <a:pathLst>
              <a:path w="506730" h="1526540">
                <a:moveTo>
                  <a:pt x="253332" y="0"/>
                </a:moveTo>
                <a:lnTo>
                  <a:pt x="207795" y="4081"/>
                </a:lnTo>
                <a:lnTo>
                  <a:pt x="164936" y="15849"/>
                </a:lnTo>
                <a:lnTo>
                  <a:pt x="125470" y="34587"/>
                </a:lnTo>
                <a:lnTo>
                  <a:pt x="90113" y="59580"/>
                </a:lnTo>
                <a:lnTo>
                  <a:pt x="59580" y="90113"/>
                </a:lnTo>
                <a:lnTo>
                  <a:pt x="34587" y="125470"/>
                </a:lnTo>
                <a:lnTo>
                  <a:pt x="15849" y="164936"/>
                </a:lnTo>
                <a:lnTo>
                  <a:pt x="4081" y="207795"/>
                </a:lnTo>
                <a:lnTo>
                  <a:pt x="0" y="253332"/>
                </a:lnTo>
                <a:lnTo>
                  <a:pt x="1108" y="277254"/>
                </a:lnTo>
                <a:lnTo>
                  <a:pt x="4459" y="300916"/>
                </a:lnTo>
                <a:lnTo>
                  <a:pt x="10023" y="324159"/>
                </a:lnTo>
                <a:lnTo>
                  <a:pt x="17769" y="346827"/>
                </a:lnTo>
                <a:lnTo>
                  <a:pt x="17769" y="1525911"/>
                </a:lnTo>
                <a:lnTo>
                  <a:pt x="302346" y="1525911"/>
                </a:lnTo>
                <a:lnTo>
                  <a:pt x="302346" y="501880"/>
                </a:lnTo>
                <a:lnTo>
                  <a:pt x="351049" y="487093"/>
                </a:lnTo>
                <a:lnTo>
                  <a:pt x="394777" y="463539"/>
                </a:lnTo>
                <a:lnTo>
                  <a:pt x="432613" y="432332"/>
                </a:lnTo>
                <a:lnTo>
                  <a:pt x="463638" y="394590"/>
                </a:lnTo>
                <a:lnTo>
                  <a:pt x="486936" y="351430"/>
                </a:lnTo>
                <a:lnTo>
                  <a:pt x="501587" y="303968"/>
                </a:lnTo>
                <a:lnTo>
                  <a:pt x="506675" y="253322"/>
                </a:lnTo>
                <a:lnTo>
                  <a:pt x="502593" y="207785"/>
                </a:lnTo>
                <a:lnTo>
                  <a:pt x="490825" y="164927"/>
                </a:lnTo>
                <a:lnTo>
                  <a:pt x="472085" y="125462"/>
                </a:lnTo>
                <a:lnTo>
                  <a:pt x="447090" y="90107"/>
                </a:lnTo>
                <a:lnTo>
                  <a:pt x="416556" y="59576"/>
                </a:lnTo>
                <a:lnTo>
                  <a:pt x="381197" y="34584"/>
                </a:lnTo>
                <a:lnTo>
                  <a:pt x="341729" y="15847"/>
                </a:lnTo>
                <a:lnTo>
                  <a:pt x="298869" y="4081"/>
                </a:lnTo>
                <a:lnTo>
                  <a:pt x="253332" y="0"/>
                </a:lnTo>
                <a:close/>
              </a:path>
            </a:pathLst>
          </a:custGeom>
          <a:solidFill>
            <a:srgbClr val="E9CCDB"/>
          </a:solidFill>
        </p:spPr>
        <p:txBody>
          <a:bodyPr wrap="square" lIns="0" tIns="0" rIns="0" bIns="0" rtlCol="0"/>
          <a:lstStyle/>
          <a:p>
            <a:endParaRPr/>
          </a:p>
        </p:txBody>
      </p:sp>
      <p:sp>
        <p:nvSpPr>
          <p:cNvPr id="13" name="object 13"/>
          <p:cNvSpPr/>
          <p:nvPr/>
        </p:nvSpPr>
        <p:spPr>
          <a:xfrm>
            <a:off x="8072839" y="6487916"/>
            <a:ext cx="506730" cy="1526540"/>
          </a:xfrm>
          <a:custGeom>
            <a:avLst/>
            <a:gdLst/>
            <a:ahLst/>
            <a:cxnLst/>
            <a:rect l="l" t="t" r="r" b="b"/>
            <a:pathLst>
              <a:path w="506729" h="1526540">
                <a:moveTo>
                  <a:pt x="253331" y="0"/>
                </a:moveTo>
                <a:lnTo>
                  <a:pt x="207793" y="4081"/>
                </a:lnTo>
                <a:lnTo>
                  <a:pt x="164933" y="15849"/>
                </a:lnTo>
                <a:lnTo>
                  <a:pt x="125468" y="34587"/>
                </a:lnTo>
                <a:lnTo>
                  <a:pt x="90111" y="59580"/>
                </a:lnTo>
                <a:lnTo>
                  <a:pt x="59579" y="90113"/>
                </a:lnTo>
                <a:lnTo>
                  <a:pt x="34587" y="125470"/>
                </a:lnTo>
                <a:lnTo>
                  <a:pt x="15849" y="164936"/>
                </a:lnTo>
                <a:lnTo>
                  <a:pt x="4082" y="207795"/>
                </a:lnTo>
                <a:lnTo>
                  <a:pt x="0" y="253332"/>
                </a:lnTo>
                <a:lnTo>
                  <a:pt x="5086" y="303968"/>
                </a:lnTo>
                <a:lnTo>
                  <a:pt x="19736" y="351430"/>
                </a:lnTo>
                <a:lnTo>
                  <a:pt x="43033" y="394590"/>
                </a:lnTo>
                <a:lnTo>
                  <a:pt x="74058" y="432332"/>
                </a:lnTo>
                <a:lnTo>
                  <a:pt x="111896" y="463539"/>
                </a:lnTo>
                <a:lnTo>
                  <a:pt x="155628" y="487093"/>
                </a:lnTo>
                <a:lnTo>
                  <a:pt x="204338" y="501880"/>
                </a:lnTo>
                <a:lnTo>
                  <a:pt x="204338" y="1525911"/>
                </a:lnTo>
                <a:lnTo>
                  <a:pt x="488895" y="1525911"/>
                </a:lnTo>
                <a:lnTo>
                  <a:pt x="488895" y="346827"/>
                </a:lnTo>
                <a:lnTo>
                  <a:pt x="496641" y="324159"/>
                </a:lnTo>
                <a:lnTo>
                  <a:pt x="502204" y="300916"/>
                </a:lnTo>
                <a:lnTo>
                  <a:pt x="505556" y="277254"/>
                </a:lnTo>
                <a:lnTo>
                  <a:pt x="506663" y="253322"/>
                </a:lnTo>
                <a:lnTo>
                  <a:pt x="502580" y="207785"/>
                </a:lnTo>
                <a:lnTo>
                  <a:pt x="490811" y="164927"/>
                </a:lnTo>
                <a:lnTo>
                  <a:pt x="472073" y="125462"/>
                </a:lnTo>
                <a:lnTo>
                  <a:pt x="447080" y="90107"/>
                </a:lnTo>
                <a:lnTo>
                  <a:pt x="416548" y="59576"/>
                </a:lnTo>
                <a:lnTo>
                  <a:pt x="381192" y="34584"/>
                </a:lnTo>
                <a:lnTo>
                  <a:pt x="341727" y="15847"/>
                </a:lnTo>
                <a:lnTo>
                  <a:pt x="298867" y="4081"/>
                </a:lnTo>
                <a:lnTo>
                  <a:pt x="253331" y="0"/>
                </a:lnTo>
                <a:close/>
              </a:path>
            </a:pathLst>
          </a:custGeom>
          <a:solidFill>
            <a:srgbClr val="E9CCDB"/>
          </a:solidFill>
        </p:spPr>
        <p:txBody>
          <a:bodyPr wrap="square" lIns="0" tIns="0" rIns="0" bIns="0" rtlCol="0"/>
          <a:lstStyle/>
          <a:p>
            <a:endParaRPr/>
          </a:p>
        </p:txBody>
      </p:sp>
      <p:sp>
        <p:nvSpPr>
          <p:cNvPr id="14" name="object 14"/>
          <p:cNvSpPr/>
          <p:nvPr/>
        </p:nvSpPr>
        <p:spPr>
          <a:xfrm>
            <a:off x="12541356" y="6487916"/>
            <a:ext cx="506730" cy="1526540"/>
          </a:xfrm>
          <a:custGeom>
            <a:avLst/>
            <a:gdLst/>
            <a:ahLst/>
            <a:cxnLst/>
            <a:rect l="l" t="t" r="r" b="b"/>
            <a:pathLst>
              <a:path w="506730" h="1526540">
                <a:moveTo>
                  <a:pt x="253332" y="0"/>
                </a:moveTo>
                <a:lnTo>
                  <a:pt x="207795" y="4081"/>
                </a:lnTo>
                <a:lnTo>
                  <a:pt x="164936" y="15849"/>
                </a:lnTo>
                <a:lnTo>
                  <a:pt x="125470" y="34587"/>
                </a:lnTo>
                <a:lnTo>
                  <a:pt x="90113" y="59580"/>
                </a:lnTo>
                <a:lnTo>
                  <a:pt x="59580" y="90113"/>
                </a:lnTo>
                <a:lnTo>
                  <a:pt x="34587" y="125470"/>
                </a:lnTo>
                <a:lnTo>
                  <a:pt x="15849" y="164936"/>
                </a:lnTo>
                <a:lnTo>
                  <a:pt x="4081" y="207795"/>
                </a:lnTo>
                <a:lnTo>
                  <a:pt x="0" y="253332"/>
                </a:lnTo>
                <a:lnTo>
                  <a:pt x="1108" y="277254"/>
                </a:lnTo>
                <a:lnTo>
                  <a:pt x="4459" y="300916"/>
                </a:lnTo>
                <a:lnTo>
                  <a:pt x="10023" y="324159"/>
                </a:lnTo>
                <a:lnTo>
                  <a:pt x="17769" y="346827"/>
                </a:lnTo>
                <a:lnTo>
                  <a:pt x="17769" y="1525911"/>
                </a:lnTo>
                <a:lnTo>
                  <a:pt x="302346" y="1525911"/>
                </a:lnTo>
                <a:lnTo>
                  <a:pt x="302346" y="501880"/>
                </a:lnTo>
                <a:lnTo>
                  <a:pt x="351049" y="487093"/>
                </a:lnTo>
                <a:lnTo>
                  <a:pt x="394777" y="463539"/>
                </a:lnTo>
                <a:lnTo>
                  <a:pt x="432613" y="432332"/>
                </a:lnTo>
                <a:lnTo>
                  <a:pt x="463638" y="394590"/>
                </a:lnTo>
                <a:lnTo>
                  <a:pt x="486936" y="351430"/>
                </a:lnTo>
                <a:lnTo>
                  <a:pt x="501587" y="303968"/>
                </a:lnTo>
                <a:lnTo>
                  <a:pt x="506675" y="253322"/>
                </a:lnTo>
                <a:lnTo>
                  <a:pt x="502593" y="207785"/>
                </a:lnTo>
                <a:lnTo>
                  <a:pt x="490825" y="164927"/>
                </a:lnTo>
                <a:lnTo>
                  <a:pt x="472085" y="125462"/>
                </a:lnTo>
                <a:lnTo>
                  <a:pt x="447090" y="90107"/>
                </a:lnTo>
                <a:lnTo>
                  <a:pt x="416556" y="59576"/>
                </a:lnTo>
                <a:lnTo>
                  <a:pt x="381197" y="34584"/>
                </a:lnTo>
                <a:lnTo>
                  <a:pt x="341729" y="15847"/>
                </a:lnTo>
                <a:lnTo>
                  <a:pt x="298869" y="4081"/>
                </a:lnTo>
                <a:lnTo>
                  <a:pt x="253332" y="0"/>
                </a:lnTo>
                <a:close/>
              </a:path>
            </a:pathLst>
          </a:custGeom>
          <a:solidFill>
            <a:srgbClr val="000000">
              <a:alpha val="9999"/>
            </a:srgbClr>
          </a:solidFill>
        </p:spPr>
        <p:txBody>
          <a:bodyPr wrap="square" lIns="0" tIns="0" rIns="0" bIns="0" rtlCol="0"/>
          <a:lstStyle/>
          <a:p>
            <a:endParaRPr/>
          </a:p>
        </p:txBody>
      </p:sp>
      <p:sp>
        <p:nvSpPr>
          <p:cNvPr id="15" name="object 15"/>
          <p:cNvSpPr/>
          <p:nvPr/>
        </p:nvSpPr>
        <p:spPr>
          <a:xfrm>
            <a:off x="8072839" y="6487916"/>
            <a:ext cx="506730" cy="1526540"/>
          </a:xfrm>
          <a:custGeom>
            <a:avLst/>
            <a:gdLst/>
            <a:ahLst/>
            <a:cxnLst/>
            <a:rect l="l" t="t" r="r" b="b"/>
            <a:pathLst>
              <a:path w="506729" h="1526540">
                <a:moveTo>
                  <a:pt x="253331" y="0"/>
                </a:moveTo>
                <a:lnTo>
                  <a:pt x="207793" y="4081"/>
                </a:lnTo>
                <a:lnTo>
                  <a:pt x="164933" y="15849"/>
                </a:lnTo>
                <a:lnTo>
                  <a:pt x="125468" y="34587"/>
                </a:lnTo>
                <a:lnTo>
                  <a:pt x="90111" y="59580"/>
                </a:lnTo>
                <a:lnTo>
                  <a:pt x="59579" y="90113"/>
                </a:lnTo>
                <a:lnTo>
                  <a:pt x="34587" y="125470"/>
                </a:lnTo>
                <a:lnTo>
                  <a:pt x="15849" y="164936"/>
                </a:lnTo>
                <a:lnTo>
                  <a:pt x="4082" y="207795"/>
                </a:lnTo>
                <a:lnTo>
                  <a:pt x="0" y="253332"/>
                </a:lnTo>
                <a:lnTo>
                  <a:pt x="5086" y="303968"/>
                </a:lnTo>
                <a:lnTo>
                  <a:pt x="19736" y="351430"/>
                </a:lnTo>
                <a:lnTo>
                  <a:pt x="43033" y="394590"/>
                </a:lnTo>
                <a:lnTo>
                  <a:pt x="74058" y="432332"/>
                </a:lnTo>
                <a:lnTo>
                  <a:pt x="111896" y="463539"/>
                </a:lnTo>
                <a:lnTo>
                  <a:pt x="155628" y="487093"/>
                </a:lnTo>
                <a:lnTo>
                  <a:pt x="204338" y="501880"/>
                </a:lnTo>
                <a:lnTo>
                  <a:pt x="204338" y="1525911"/>
                </a:lnTo>
                <a:lnTo>
                  <a:pt x="488895" y="1525911"/>
                </a:lnTo>
                <a:lnTo>
                  <a:pt x="488895" y="346827"/>
                </a:lnTo>
                <a:lnTo>
                  <a:pt x="496641" y="324159"/>
                </a:lnTo>
                <a:lnTo>
                  <a:pt x="502204" y="300916"/>
                </a:lnTo>
                <a:lnTo>
                  <a:pt x="505556" y="277254"/>
                </a:lnTo>
                <a:lnTo>
                  <a:pt x="506663" y="253322"/>
                </a:lnTo>
                <a:lnTo>
                  <a:pt x="502580" y="207785"/>
                </a:lnTo>
                <a:lnTo>
                  <a:pt x="490811" y="164927"/>
                </a:lnTo>
                <a:lnTo>
                  <a:pt x="472073" y="125462"/>
                </a:lnTo>
                <a:lnTo>
                  <a:pt x="447080" y="90107"/>
                </a:lnTo>
                <a:lnTo>
                  <a:pt x="416548" y="59576"/>
                </a:lnTo>
                <a:lnTo>
                  <a:pt x="381192" y="34584"/>
                </a:lnTo>
                <a:lnTo>
                  <a:pt x="341727" y="15847"/>
                </a:lnTo>
                <a:lnTo>
                  <a:pt x="298867" y="4081"/>
                </a:lnTo>
                <a:lnTo>
                  <a:pt x="253331" y="0"/>
                </a:lnTo>
                <a:close/>
              </a:path>
            </a:pathLst>
          </a:custGeom>
          <a:solidFill>
            <a:srgbClr val="000000">
              <a:alpha val="9999"/>
            </a:srgbClr>
          </a:solidFill>
        </p:spPr>
        <p:txBody>
          <a:bodyPr wrap="square" lIns="0" tIns="0" rIns="0" bIns="0" rtlCol="0"/>
          <a:lstStyle/>
          <a:p>
            <a:endParaRPr/>
          </a:p>
        </p:txBody>
      </p:sp>
      <p:sp>
        <p:nvSpPr>
          <p:cNvPr id="16" name="object 16"/>
          <p:cNvSpPr/>
          <p:nvPr/>
        </p:nvSpPr>
        <p:spPr>
          <a:xfrm>
            <a:off x="8408833" y="7836837"/>
            <a:ext cx="4288155" cy="198120"/>
          </a:xfrm>
          <a:custGeom>
            <a:avLst/>
            <a:gdLst/>
            <a:ahLst/>
            <a:cxnLst/>
            <a:rect l="l" t="t" r="r" b="b"/>
            <a:pathLst>
              <a:path w="4288155" h="198120">
                <a:moveTo>
                  <a:pt x="4288141" y="197805"/>
                </a:moveTo>
                <a:lnTo>
                  <a:pt x="0" y="197805"/>
                </a:lnTo>
                <a:lnTo>
                  <a:pt x="0" y="0"/>
                </a:lnTo>
                <a:lnTo>
                  <a:pt x="4288141" y="0"/>
                </a:lnTo>
                <a:lnTo>
                  <a:pt x="4288141" y="197805"/>
                </a:lnTo>
                <a:close/>
              </a:path>
            </a:pathLst>
          </a:custGeom>
          <a:solidFill>
            <a:srgbClr val="9C7AA5"/>
          </a:solidFill>
        </p:spPr>
        <p:txBody>
          <a:bodyPr wrap="square" lIns="0" tIns="0" rIns="0" bIns="0" rtlCol="0"/>
          <a:lstStyle/>
          <a:p>
            <a:endParaRPr/>
          </a:p>
        </p:txBody>
      </p:sp>
      <p:sp>
        <p:nvSpPr>
          <p:cNvPr id="17" name="object 17"/>
          <p:cNvSpPr/>
          <p:nvPr/>
        </p:nvSpPr>
        <p:spPr>
          <a:xfrm>
            <a:off x="8435418" y="7396094"/>
            <a:ext cx="4214495" cy="454659"/>
          </a:xfrm>
          <a:custGeom>
            <a:avLst/>
            <a:gdLst/>
            <a:ahLst/>
            <a:cxnLst/>
            <a:rect l="l" t="t" r="r" b="b"/>
            <a:pathLst>
              <a:path w="4214495" h="454659">
                <a:moveTo>
                  <a:pt x="4214217" y="454614"/>
                </a:moveTo>
                <a:lnTo>
                  <a:pt x="0" y="454614"/>
                </a:lnTo>
                <a:lnTo>
                  <a:pt x="0" y="0"/>
                </a:lnTo>
                <a:lnTo>
                  <a:pt x="4214217" y="0"/>
                </a:lnTo>
                <a:lnTo>
                  <a:pt x="4214217" y="454614"/>
                </a:lnTo>
                <a:close/>
              </a:path>
            </a:pathLst>
          </a:custGeom>
          <a:solidFill>
            <a:srgbClr val="000000">
              <a:alpha val="9999"/>
            </a:srgbClr>
          </a:solidFill>
        </p:spPr>
        <p:txBody>
          <a:bodyPr wrap="square" lIns="0" tIns="0" rIns="0" bIns="0" rtlCol="0"/>
          <a:lstStyle/>
          <a:p>
            <a:endParaRPr/>
          </a:p>
        </p:txBody>
      </p:sp>
      <p:sp>
        <p:nvSpPr>
          <p:cNvPr id="18" name="object 18"/>
          <p:cNvSpPr/>
          <p:nvPr/>
        </p:nvSpPr>
        <p:spPr>
          <a:xfrm>
            <a:off x="8242532" y="8015558"/>
            <a:ext cx="256540" cy="0"/>
          </a:xfrm>
          <a:custGeom>
            <a:avLst/>
            <a:gdLst/>
            <a:ahLst/>
            <a:cxnLst/>
            <a:rect l="l" t="t" r="r" b="b"/>
            <a:pathLst>
              <a:path w="256540">
                <a:moveTo>
                  <a:pt x="0" y="0"/>
                </a:moveTo>
                <a:lnTo>
                  <a:pt x="256390" y="0"/>
                </a:lnTo>
              </a:path>
            </a:pathLst>
          </a:custGeom>
          <a:ln w="65935">
            <a:solidFill>
              <a:srgbClr val="000000"/>
            </a:solidFill>
          </a:ln>
        </p:spPr>
        <p:txBody>
          <a:bodyPr wrap="square" lIns="0" tIns="0" rIns="0" bIns="0" rtlCol="0"/>
          <a:lstStyle/>
          <a:p>
            <a:endParaRPr/>
          </a:p>
        </p:txBody>
      </p:sp>
      <p:sp>
        <p:nvSpPr>
          <p:cNvPr id="19" name="object 19"/>
          <p:cNvSpPr/>
          <p:nvPr/>
        </p:nvSpPr>
        <p:spPr>
          <a:xfrm>
            <a:off x="8010165" y="6508695"/>
            <a:ext cx="506730" cy="1526540"/>
          </a:xfrm>
          <a:custGeom>
            <a:avLst/>
            <a:gdLst/>
            <a:ahLst/>
            <a:cxnLst/>
            <a:rect l="l" t="t" r="r" b="b"/>
            <a:pathLst>
              <a:path w="506729" h="1526540">
                <a:moveTo>
                  <a:pt x="253384" y="0"/>
                </a:moveTo>
                <a:lnTo>
                  <a:pt x="207792" y="4088"/>
                </a:lnTo>
                <a:lnTo>
                  <a:pt x="164921" y="15864"/>
                </a:lnTo>
                <a:lnTo>
                  <a:pt x="125451" y="34609"/>
                </a:lnTo>
                <a:lnTo>
                  <a:pt x="90150" y="59554"/>
                </a:lnTo>
                <a:lnTo>
                  <a:pt x="59611" y="90082"/>
                </a:lnTo>
                <a:lnTo>
                  <a:pt x="34612" y="125435"/>
                </a:lnTo>
                <a:lnTo>
                  <a:pt x="15867" y="164897"/>
                </a:lnTo>
                <a:lnTo>
                  <a:pt x="4091" y="207754"/>
                </a:lnTo>
                <a:lnTo>
                  <a:pt x="0" y="253290"/>
                </a:lnTo>
                <a:lnTo>
                  <a:pt x="5086" y="303971"/>
                </a:lnTo>
                <a:lnTo>
                  <a:pt x="19749" y="351463"/>
                </a:lnTo>
                <a:lnTo>
                  <a:pt x="43071" y="394646"/>
                </a:lnTo>
                <a:lnTo>
                  <a:pt x="74131" y="432402"/>
                </a:lnTo>
                <a:lnTo>
                  <a:pt x="112011" y="463613"/>
                </a:lnTo>
                <a:lnTo>
                  <a:pt x="155789" y="487159"/>
                </a:lnTo>
                <a:lnTo>
                  <a:pt x="204548" y="501921"/>
                </a:lnTo>
                <a:lnTo>
                  <a:pt x="204548" y="1525943"/>
                </a:lnTo>
                <a:lnTo>
                  <a:pt x="489105" y="1525943"/>
                </a:lnTo>
                <a:lnTo>
                  <a:pt x="489105" y="346869"/>
                </a:lnTo>
                <a:lnTo>
                  <a:pt x="496815" y="324201"/>
                </a:lnTo>
                <a:lnTo>
                  <a:pt x="502334" y="300958"/>
                </a:lnTo>
                <a:lnTo>
                  <a:pt x="505628" y="277296"/>
                </a:lnTo>
                <a:lnTo>
                  <a:pt x="506657" y="253290"/>
                </a:lnTo>
                <a:lnTo>
                  <a:pt x="502590" y="207839"/>
                </a:lnTo>
                <a:lnTo>
                  <a:pt x="490831" y="164979"/>
                </a:lnTo>
                <a:lnTo>
                  <a:pt x="472100" y="125511"/>
                </a:lnTo>
                <a:lnTo>
                  <a:pt x="447115" y="90149"/>
                </a:lnTo>
                <a:lnTo>
                  <a:pt x="416589" y="59610"/>
                </a:lnTo>
                <a:lnTo>
                  <a:pt x="381237" y="34609"/>
                </a:lnTo>
                <a:lnTo>
                  <a:pt x="341776" y="15864"/>
                </a:lnTo>
                <a:lnTo>
                  <a:pt x="298920" y="4088"/>
                </a:lnTo>
                <a:lnTo>
                  <a:pt x="253384" y="0"/>
                </a:lnTo>
                <a:close/>
              </a:path>
            </a:pathLst>
          </a:custGeom>
          <a:solidFill>
            <a:srgbClr val="E9CCDB"/>
          </a:solidFill>
        </p:spPr>
        <p:txBody>
          <a:bodyPr wrap="square" lIns="0" tIns="0" rIns="0" bIns="0" rtlCol="0"/>
          <a:lstStyle/>
          <a:p>
            <a:endParaRPr/>
          </a:p>
        </p:txBody>
      </p:sp>
      <p:sp>
        <p:nvSpPr>
          <p:cNvPr id="20" name="object 20"/>
          <p:cNvSpPr/>
          <p:nvPr/>
        </p:nvSpPr>
        <p:spPr>
          <a:xfrm>
            <a:off x="12614998" y="8015558"/>
            <a:ext cx="253365" cy="0"/>
          </a:xfrm>
          <a:custGeom>
            <a:avLst/>
            <a:gdLst/>
            <a:ahLst/>
            <a:cxnLst/>
            <a:rect l="l" t="t" r="r" b="b"/>
            <a:pathLst>
              <a:path w="253365">
                <a:moveTo>
                  <a:pt x="0" y="0"/>
                </a:moveTo>
                <a:lnTo>
                  <a:pt x="253196" y="0"/>
                </a:lnTo>
              </a:path>
            </a:pathLst>
          </a:custGeom>
          <a:ln w="65935">
            <a:solidFill>
              <a:srgbClr val="000000"/>
            </a:solidFill>
          </a:ln>
        </p:spPr>
        <p:txBody>
          <a:bodyPr wrap="square" lIns="0" tIns="0" rIns="0" bIns="0" rtlCol="0"/>
          <a:lstStyle/>
          <a:p>
            <a:endParaRPr/>
          </a:p>
        </p:txBody>
      </p:sp>
      <p:sp>
        <p:nvSpPr>
          <p:cNvPr id="21" name="object 21"/>
          <p:cNvSpPr/>
          <p:nvPr/>
        </p:nvSpPr>
        <p:spPr>
          <a:xfrm>
            <a:off x="12597096" y="6508780"/>
            <a:ext cx="506730" cy="1525905"/>
          </a:xfrm>
          <a:custGeom>
            <a:avLst/>
            <a:gdLst/>
            <a:ahLst/>
            <a:cxnLst/>
            <a:rect l="l" t="t" r="r" b="b"/>
            <a:pathLst>
              <a:path w="506730" h="1525904">
                <a:moveTo>
                  <a:pt x="253370" y="0"/>
                </a:moveTo>
                <a:lnTo>
                  <a:pt x="207785" y="4088"/>
                </a:lnTo>
                <a:lnTo>
                  <a:pt x="164919" y="15861"/>
                </a:lnTo>
                <a:lnTo>
                  <a:pt x="125452" y="34604"/>
                </a:lnTo>
                <a:lnTo>
                  <a:pt x="90096" y="59602"/>
                </a:lnTo>
                <a:lnTo>
                  <a:pt x="59566" y="90138"/>
                </a:lnTo>
                <a:lnTo>
                  <a:pt x="34575" y="125498"/>
                </a:lnTo>
                <a:lnTo>
                  <a:pt x="15841" y="164966"/>
                </a:lnTo>
                <a:lnTo>
                  <a:pt x="4078" y="207826"/>
                </a:lnTo>
                <a:lnTo>
                  <a:pt x="0" y="253364"/>
                </a:lnTo>
                <a:lnTo>
                  <a:pt x="1135" y="277228"/>
                </a:lnTo>
                <a:lnTo>
                  <a:pt x="4533" y="300893"/>
                </a:lnTo>
                <a:lnTo>
                  <a:pt x="10156" y="324131"/>
                </a:lnTo>
                <a:lnTo>
                  <a:pt x="17975" y="346785"/>
                </a:lnTo>
                <a:lnTo>
                  <a:pt x="17975" y="1525859"/>
                </a:lnTo>
                <a:lnTo>
                  <a:pt x="302542" y="1525859"/>
                </a:lnTo>
                <a:lnTo>
                  <a:pt x="302542" y="501838"/>
                </a:lnTo>
                <a:lnTo>
                  <a:pt x="351199" y="487025"/>
                </a:lnTo>
                <a:lnTo>
                  <a:pt x="394883" y="463460"/>
                </a:lnTo>
                <a:lnTo>
                  <a:pt x="432679" y="432258"/>
                </a:lnTo>
                <a:lnTo>
                  <a:pt x="463669" y="394533"/>
                </a:lnTo>
                <a:lnTo>
                  <a:pt x="486940" y="351399"/>
                </a:lnTo>
                <a:lnTo>
                  <a:pt x="501576" y="303971"/>
                </a:lnTo>
                <a:lnTo>
                  <a:pt x="506661" y="253364"/>
                </a:lnTo>
                <a:lnTo>
                  <a:pt x="502589" y="207826"/>
                </a:lnTo>
                <a:lnTo>
                  <a:pt x="490799" y="164901"/>
                </a:lnTo>
                <a:lnTo>
                  <a:pt x="472057" y="125439"/>
                </a:lnTo>
                <a:lnTo>
                  <a:pt x="447059" y="90086"/>
                </a:lnTo>
                <a:lnTo>
                  <a:pt x="416582" y="59602"/>
                </a:lnTo>
                <a:lnTo>
                  <a:pt x="381229" y="34604"/>
                </a:lnTo>
                <a:lnTo>
                  <a:pt x="341765" y="15861"/>
                </a:lnTo>
                <a:lnTo>
                  <a:pt x="298907" y="4088"/>
                </a:lnTo>
                <a:lnTo>
                  <a:pt x="253370" y="0"/>
                </a:lnTo>
                <a:close/>
              </a:path>
            </a:pathLst>
          </a:custGeom>
          <a:solidFill>
            <a:srgbClr val="E9CCDB"/>
          </a:solidFill>
        </p:spPr>
        <p:txBody>
          <a:bodyPr wrap="square" lIns="0" tIns="0" rIns="0" bIns="0" rtlCol="0"/>
          <a:lstStyle/>
          <a:p>
            <a:endParaRPr/>
          </a:p>
        </p:txBody>
      </p:sp>
      <p:sp>
        <p:nvSpPr>
          <p:cNvPr id="22" name="object 22"/>
          <p:cNvSpPr/>
          <p:nvPr/>
        </p:nvSpPr>
        <p:spPr>
          <a:xfrm>
            <a:off x="8560345" y="7388572"/>
            <a:ext cx="3999229" cy="0"/>
          </a:xfrm>
          <a:custGeom>
            <a:avLst/>
            <a:gdLst/>
            <a:ahLst/>
            <a:cxnLst/>
            <a:rect l="l" t="t" r="r" b="b"/>
            <a:pathLst>
              <a:path w="3999229">
                <a:moveTo>
                  <a:pt x="0" y="0"/>
                </a:moveTo>
                <a:lnTo>
                  <a:pt x="3998852" y="0"/>
                </a:lnTo>
              </a:path>
            </a:pathLst>
          </a:custGeom>
          <a:ln w="12690">
            <a:solidFill>
              <a:srgbClr val="000000"/>
            </a:solidFill>
          </a:ln>
        </p:spPr>
        <p:txBody>
          <a:bodyPr wrap="square" lIns="0" tIns="0" rIns="0" bIns="0" rtlCol="0"/>
          <a:lstStyle/>
          <a:p>
            <a:endParaRPr/>
          </a:p>
        </p:txBody>
      </p:sp>
      <p:sp>
        <p:nvSpPr>
          <p:cNvPr id="23" name="object 23"/>
          <p:cNvSpPr/>
          <p:nvPr/>
        </p:nvSpPr>
        <p:spPr>
          <a:xfrm>
            <a:off x="13443033" y="6985010"/>
            <a:ext cx="246379" cy="403860"/>
          </a:xfrm>
          <a:custGeom>
            <a:avLst/>
            <a:gdLst/>
            <a:ahLst/>
            <a:cxnLst/>
            <a:rect l="l" t="t" r="r" b="b"/>
            <a:pathLst>
              <a:path w="246380" h="403859">
                <a:moveTo>
                  <a:pt x="109935" y="0"/>
                </a:moveTo>
                <a:lnTo>
                  <a:pt x="70665" y="46414"/>
                </a:lnTo>
                <a:lnTo>
                  <a:pt x="38168" y="90858"/>
                </a:lnTo>
                <a:lnTo>
                  <a:pt x="14313" y="131507"/>
                </a:lnTo>
                <a:lnTo>
                  <a:pt x="0" y="194123"/>
                </a:lnTo>
                <a:lnTo>
                  <a:pt x="13278" y="212442"/>
                </a:lnTo>
                <a:lnTo>
                  <a:pt x="42670" y="219668"/>
                </a:lnTo>
                <a:lnTo>
                  <a:pt x="111099" y="249483"/>
                </a:lnTo>
                <a:lnTo>
                  <a:pt x="175028" y="312635"/>
                </a:lnTo>
                <a:lnTo>
                  <a:pt x="222300" y="375318"/>
                </a:lnTo>
                <a:lnTo>
                  <a:pt x="240758" y="403725"/>
                </a:lnTo>
                <a:lnTo>
                  <a:pt x="246071" y="371533"/>
                </a:lnTo>
                <a:lnTo>
                  <a:pt x="222834" y="296950"/>
                </a:lnTo>
                <a:lnTo>
                  <a:pt x="198209" y="254946"/>
                </a:lnTo>
                <a:lnTo>
                  <a:pt x="167531" y="210057"/>
                </a:lnTo>
                <a:lnTo>
                  <a:pt x="132762" y="162476"/>
                </a:lnTo>
                <a:lnTo>
                  <a:pt x="98684" y="95866"/>
                </a:lnTo>
                <a:lnTo>
                  <a:pt x="94228" y="44595"/>
                </a:lnTo>
                <a:lnTo>
                  <a:pt x="103332" y="11645"/>
                </a:lnTo>
                <a:lnTo>
                  <a:pt x="109935" y="0"/>
                </a:lnTo>
                <a:close/>
              </a:path>
            </a:pathLst>
          </a:custGeom>
          <a:solidFill>
            <a:srgbClr val="092766"/>
          </a:solidFill>
        </p:spPr>
        <p:txBody>
          <a:bodyPr wrap="square" lIns="0" tIns="0" rIns="0" bIns="0" rtlCol="0"/>
          <a:lstStyle/>
          <a:p>
            <a:endParaRPr/>
          </a:p>
        </p:txBody>
      </p:sp>
      <p:sp>
        <p:nvSpPr>
          <p:cNvPr id="24" name="object 24"/>
          <p:cNvSpPr/>
          <p:nvPr/>
        </p:nvSpPr>
        <p:spPr>
          <a:xfrm>
            <a:off x="13443033" y="6985010"/>
            <a:ext cx="243840" cy="403860"/>
          </a:xfrm>
          <a:custGeom>
            <a:avLst/>
            <a:gdLst/>
            <a:ahLst/>
            <a:cxnLst/>
            <a:rect l="l" t="t" r="r" b="b"/>
            <a:pathLst>
              <a:path w="243840" h="403859">
                <a:moveTo>
                  <a:pt x="109935" y="0"/>
                </a:moveTo>
                <a:lnTo>
                  <a:pt x="70665" y="46414"/>
                </a:lnTo>
                <a:lnTo>
                  <a:pt x="38168" y="90858"/>
                </a:lnTo>
                <a:lnTo>
                  <a:pt x="14313" y="131507"/>
                </a:lnTo>
                <a:lnTo>
                  <a:pt x="0" y="194123"/>
                </a:lnTo>
                <a:lnTo>
                  <a:pt x="13278" y="212442"/>
                </a:lnTo>
                <a:lnTo>
                  <a:pt x="42670" y="219668"/>
                </a:lnTo>
                <a:lnTo>
                  <a:pt x="111099" y="249483"/>
                </a:lnTo>
                <a:lnTo>
                  <a:pt x="175028" y="312635"/>
                </a:lnTo>
                <a:lnTo>
                  <a:pt x="222300" y="375318"/>
                </a:lnTo>
                <a:lnTo>
                  <a:pt x="240758" y="403725"/>
                </a:lnTo>
                <a:lnTo>
                  <a:pt x="241732" y="401171"/>
                </a:lnTo>
                <a:lnTo>
                  <a:pt x="242633" y="398469"/>
                </a:lnTo>
                <a:lnTo>
                  <a:pt x="243387" y="395757"/>
                </a:lnTo>
                <a:lnTo>
                  <a:pt x="226714" y="370695"/>
                </a:lnTo>
                <a:lnTo>
                  <a:pt x="200639" y="335017"/>
                </a:lnTo>
                <a:lnTo>
                  <a:pt x="167557" y="295399"/>
                </a:lnTo>
                <a:lnTo>
                  <a:pt x="129864" y="258517"/>
                </a:lnTo>
                <a:lnTo>
                  <a:pt x="89956" y="231048"/>
                </a:lnTo>
                <a:lnTo>
                  <a:pt x="50230" y="219668"/>
                </a:lnTo>
                <a:lnTo>
                  <a:pt x="18941" y="211129"/>
                </a:lnTo>
                <a:lnTo>
                  <a:pt x="6771" y="189531"/>
                </a:lnTo>
                <a:lnTo>
                  <a:pt x="11246" y="157259"/>
                </a:lnTo>
                <a:lnTo>
                  <a:pt x="29890" y="116700"/>
                </a:lnTo>
                <a:lnTo>
                  <a:pt x="60230" y="70238"/>
                </a:lnTo>
                <a:lnTo>
                  <a:pt x="99789" y="20261"/>
                </a:lnTo>
                <a:lnTo>
                  <a:pt x="102187" y="13067"/>
                </a:lnTo>
                <a:lnTo>
                  <a:pt x="105600" y="6240"/>
                </a:lnTo>
                <a:lnTo>
                  <a:pt x="109935" y="0"/>
                </a:lnTo>
                <a:close/>
              </a:path>
            </a:pathLst>
          </a:custGeom>
          <a:solidFill>
            <a:srgbClr val="000000">
              <a:alpha val="9999"/>
            </a:srgbClr>
          </a:solidFill>
        </p:spPr>
        <p:txBody>
          <a:bodyPr wrap="square" lIns="0" tIns="0" rIns="0" bIns="0" rtlCol="0"/>
          <a:lstStyle/>
          <a:p>
            <a:endParaRPr/>
          </a:p>
        </p:txBody>
      </p:sp>
      <p:sp>
        <p:nvSpPr>
          <p:cNvPr id="25" name="object 25"/>
          <p:cNvSpPr/>
          <p:nvPr/>
        </p:nvSpPr>
        <p:spPr>
          <a:xfrm>
            <a:off x="13460930" y="7052930"/>
            <a:ext cx="11430" cy="55880"/>
          </a:xfrm>
          <a:custGeom>
            <a:avLst/>
            <a:gdLst/>
            <a:ahLst/>
            <a:cxnLst/>
            <a:rect l="l" t="t" r="r" b="b"/>
            <a:pathLst>
              <a:path w="11430" h="55879">
                <a:moveTo>
                  <a:pt x="1359" y="0"/>
                </a:moveTo>
                <a:lnTo>
                  <a:pt x="350" y="3109"/>
                </a:lnTo>
                <a:lnTo>
                  <a:pt x="0" y="14605"/>
                </a:lnTo>
                <a:lnTo>
                  <a:pt x="449" y="30650"/>
                </a:lnTo>
                <a:lnTo>
                  <a:pt x="1672" y="43753"/>
                </a:lnTo>
                <a:lnTo>
                  <a:pt x="3480" y="52589"/>
                </a:lnTo>
                <a:lnTo>
                  <a:pt x="5685" y="55829"/>
                </a:lnTo>
                <a:lnTo>
                  <a:pt x="7892" y="52589"/>
                </a:lnTo>
                <a:lnTo>
                  <a:pt x="9703" y="43753"/>
                </a:lnTo>
                <a:lnTo>
                  <a:pt x="10930" y="30650"/>
                </a:lnTo>
                <a:lnTo>
                  <a:pt x="11381" y="14605"/>
                </a:lnTo>
                <a:lnTo>
                  <a:pt x="10821" y="3083"/>
                </a:lnTo>
                <a:lnTo>
                  <a:pt x="10560" y="2522"/>
                </a:lnTo>
                <a:lnTo>
                  <a:pt x="5067" y="2522"/>
                </a:lnTo>
                <a:lnTo>
                  <a:pt x="2955" y="1198"/>
                </a:lnTo>
                <a:lnTo>
                  <a:pt x="1359" y="0"/>
                </a:lnTo>
                <a:close/>
              </a:path>
              <a:path w="11430" h="55879">
                <a:moveTo>
                  <a:pt x="9395" y="23"/>
                </a:moveTo>
                <a:lnTo>
                  <a:pt x="7370" y="1207"/>
                </a:lnTo>
                <a:lnTo>
                  <a:pt x="5067" y="2522"/>
                </a:lnTo>
                <a:lnTo>
                  <a:pt x="10560" y="2522"/>
                </a:lnTo>
                <a:lnTo>
                  <a:pt x="9395" y="23"/>
                </a:lnTo>
                <a:close/>
              </a:path>
            </a:pathLst>
          </a:custGeom>
          <a:solidFill>
            <a:srgbClr val="FFD037"/>
          </a:solidFill>
        </p:spPr>
        <p:txBody>
          <a:bodyPr wrap="square" lIns="0" tIns="0" rIns="0" bIns="0" rtlCol="0"/>
          <a:lstStyle/>
          <a:p>
            <a:endParaRPr/>
          </a:p>
        </p:txBody>
      </p:sp>
      <p:sp>
        <p:nvSpPr>
          <p:cNvPr id="26" name="object 26"/>
          <p:cNvSpPr/>
          <p:nvPr/>
        </p:nvSpPr>
        <p:spPr>
          <a:xfrm>
            <a:off x="13416914" y="7079494"/>
            <a:ext cx="51435" cy="30480"/>
          </a:xfrm>
          <a:custGeom>
            <a:avLst/>
            <a:gdLst/>
            <a:ahLst/>
            <a:cxnLst/>
            <a:rect l="l" t="t" r="r" b="b"/>
            <a:pathLst>
              <a:path w="51434" h="30479">
                <a:moveTo>
                  <a:pt x="4057" y="0"/>
                </a:moveTo>
                <a:lnTo>
                  <a:pt x="3964" y="5179"/>
                </a:lnTo>
                <a:lnTo>
                  <a:pt x="1706" y="6446"/>
                </a:lnTo>
                <a:lnTo>
                  <a:pt x="0" y="7214"/>
                </a:lnTo>
                <a:lnTo>
                  <a:pt x="2390" y="9480"/>
                </a:lnTo>
                <a:lnTo>
                  <a:pt x="12425" y="15241"/>
                </a:lnTo>
                <a:lnTo>
                  <a:pt x="26732" y="22530"/>
                </a:lnTo>
                <a:lnTo>
                  <a:pt x="38823" y="27730"/>
                </a:lnTo>
                <a:lnTo>
                  <a:pt x="47453" y="30366"/>
                </a:lnTo>
                <a:lnTo>
                  <a:pt x="51376" y="29963"/>
                </a:lnTo>
                <a:lnTo>
                  <a:pt x="17838" y="5179"/>
                </a:lnTo>
                <a:lnTo>
                  <a:pt x="7464" y="171"/>
                </a:lnTo>
                <a:lnTo>
                  <a:pt x="4057" y="0"/>
                </a:lnTo>
                <a:close/>
              </a:path>
            </a:pathLst>
          </a:custGeom>
          <a:solidFill>
            <a:srgbClr val="FFD037"/>
          </a:solidFill>
        </p:spPr>
        <p:txBody>
          <a:bodyPr wrap="square" lIns="0" tIns="0" rIns="0" bIns="0" rtlCol="0"/>
          <a:lstStyle/>
          <a:p>
            <a:endParaRPr/>
          </a:p>
        </p:txBody>
      </p:sp>
      <p:sp>
        <p:nvSpPr>
          <p:cNvPr id="27" name="object 27"/>
          <p:cNvSpPr/>
          <p:nvPr/>
        </p:nvSpPr>
        <p:spPr>
          <a:xfrm>
            <a:off x="13678450" y="6985010"/>
            <a:ext cx="246379" cy="403860"/>
          </a:xfrm>
          <a:custGeom>
            <a:avLst/>
            <a:gdLst/>
            <a:ahLst/>
            <a:cxnLst/>
            <a:rect l="l" t="t" r="r" b="b"/>
            <a:pathLst>
              <a:path w="246380" h="403859">
                <a:moveTo>
                  <a:pt x="136103" y="0"/>
                </a:moveTo>
                <a:lnTo>
                  <a:pt x="142705" y="11645"/>
                </a:lnTo>
                <a:lnTo>
                  <a:pt x="151805" y="44595"/>
                </a:lnTo>
                <a:lnTo>
                  <a:pt x="147345" y="95866"/>
                </a:lnTo>
                <a:lnTo>
                  <a:pt x="113266" y="162476"/>
                </a:lnTo>
                <a:lnTo>
                  <a:pt x="78497" y="210057"/>
                </a:lnTo>
                <a:lnTo>
                  <a:pt x="47821" y="254946"/>
                </a:lnTo>
                <a:lnTo>
                  <a:pt x="23203" y="296950"/>
                </a:lnTo>
                <a:lnTo>
                  <a:pt x="6608" y="335876"/>
                </a:lnTo>
                <a:lnTo>
                  <a:pt x="0" y="371533"/>
                </a:lnTo>
                <a:lnTo>
                  <a:pt x="5342" y="403725"/>
                </a:lnTo>
                <a:lnTo>
                  <a:pt x="23791" y="375318"/>
                </a:lnTo>
                <a:lnTo>
                  <a:pt x="71045" y="312635"/>
                </a:lnTo>
                <a:lnTo>
                  <a:pt x="134967" y="249483"/>
                </a:lnTo>
                <a:lnTo>
                  <a:pt x="203420" y="219668"/>
                </a:lnTo>
                <a:lnTo>
                  <a:pt x="232821" y="212442"/>
                </a:lnTo>
                <a:lnTo>
                  <a:pt x="246068" y="194123"/>
                </a:lnTo>
                <a:lnTo>
                  <a:pt x="245049" y="166536"/>
                </a:lnTo>
                <a:lnTo>
                  <a:pt x="231654" y="131507"/>
                </a:lnTo>
                <a:lnTo>
                  <a:pt x="207772" y="90858"/>
                </a:lnTo>
                <a:lnTo>
                  <a:pt x="175292" y="46414"/>
                </a:lnTo>
                <a:lnTo>
                  <a:pt x="136103" y="0"/>
                </a:lnTo>
                <a:close/>
              </a:path>
            </a:pathLst>
          </a:custGeom>
          <a:solidFill>
            <a:srgbClr val="092766"/>
          </a:solidFill>
        </p:spPr>
        <p:txBody>
          <a:bodyPr wrap="square" lIns="0" tIns="0" rIns="0" bIns="0" rtlCol="0"/>
          <a:lstStyle/>
          <a:p>
            <a:endParaRPr/>
          </a:p>
        </p:txBody>
      </p:sp>
      <p:sp>
        <p:nvSpPr>
          <p:cNvPr id="28" name="object 28"/>
          <p:cNvSpPr/>
          <p:nvPr/>
        </p:nvSpPr>
        <p:spPr>
          <a:xfrm>
            <a:off x="13681154" y="6985010"/>
            <a:ext cx="243840" cy="403860"/>
          </a:xfrm>
          <a:custGeom>
            <a:avLst/>
            <a:gdLst/>
            <a:ahLst/>
            <a:cxnLst/>
            <a:rect l="l" t="t" r="r" b="b"/>
            <a:pathLst>
              <a:path w="243840" h="403859">
                <a:moveTo>
                  <a:pt x="133399" y="0"/>
                </a:moveTo>
                <a:lnTo>
                  <a:pt x="137723" y="6240"/>
                </a:lnTo>
                <a:lnTo>
                  <a:pt x="141137" y="13067"/>
                </a:lnTo>
                <a:lnTo>
                  <a:pt x="143534" y="20261"/>
                </a:lnTo>
                <a:lnTo>
                  <a:pt x="183094" y="70238"/>
                </a:lnTo>
                <a:lnTo>
                  <a:pt x="213433" y="116700"/>
                </a:lnTo>
                <a:lnTo>
                  <a:pt x="232078" y="157259"/>
                </a:lnTo>
                <a:lnTo>
                  <a:pt x="236552" y="189531"/>
                </a:lnTo>
                <a:lnTo>
                  <a:pt x="224382" y="211129"/>
                </a:lnTo>
                <a:lnTo>
                  <a:pt x="193093" y="219668"/>
                </a:lnTo>
                <a:lnTo>
                  <a:pt x="153371" y="231048"/>
                </a:lnTo>
                <a:lnTo>
                  <a:pt x="113467" y="258517"/>
                </a:lnTo>
                <a:lnTo>
                  <a:pt x="75779" y="295399"/>
                </a:lnTo>
                <a:lnTo>
                  <a:pt x="42706" y="335017"/>
                </a:lnTo>
                <a:lnTo>
                  <a:pt x="16646" y="370695"/>
                </a:lnTo>
                <a:lnTo>
                  <a:pt x="0" y="395757"/>
                </a:lnTo>
                <a:lnTo>
                  <a:pt x="701" y="398469"/>
                </a:lnTo>
                <a:lnTo>
                  <a:pt x="1581" y="401129"/>
                </a:lnTo>
                <a:lnTo>
                  <a:pt x="2638" y="403725"/>
                </a:lnTo>
                <a:lnTo>
                  <a:pt x="21087" y="375318"/>
                </a:lnTo>
                <a:lnTo>
                  <a:pt x="68340" y="312635"/>
                </a:lnTo>
                <a:lnTo>
                  <a:pt x="132262" y="249483"/>
                </a:lnTo>
                <a:lnTo>
                  <a:pt x="200716" y="219668"/>
                </a:lnTo>
                <a:lnTo>
                  <a:pt x="230117" y="212442"/>
                </a:lnTo>
                <a:lnTo>
                  <a:pt x="243363" y="194123"/>
                </a:lnTo>
                <a:lnTo>
                  <a:pt x="242345" y="166536"/>
                </a:lnTo>
                <a:lnTo>
                  <a:pt x="228950" y="131507"/>
                </a:lnTo>
                <a:lnTo>
                  <a:pt x="205067" y="90858"/>
                </a:lnTo>
                <a:lnTo>
                  <a:pt x="172587" y="46414"/>
                </a:lnTo>
                <a:lnTo>
                  <a:pt x="133399" y="0"/>
                </a:lnTo>
                <a:close/>
              </a:path>
            </a:pathLst>
          </a:custGeom>
          <a:solidFill>
            <a:srgbClr val="000000">
              <a:alpha val="9999"/>
            </a:srgbClr>
          </a:solidFill>
        </p:spPr>
        <p:txBody>
          <a:bodyPr wrap="square" lIns="0" tIns="0" rIns="0" bIns="0" rtlCol="0"/>
          <a:lstStyle/>
          <a:p>
            <a:endParaRPr/>
          </a:p>
        </p:txBody>
      </p:sp>
      <p:sp>
        <p:nvSpPr>
          <p:cNvPr id="29" name="object 29"/>
          <p:cNvSpPr/>
          <p:nvPr/>
        </p:nvSpPr>
        <p:spPr>
          <a:xfrm>
            <a:off x="13895199" y="7052930"/>
            <a:ext cx="11430" cy="55880"/>
          </a:xfrm>
          <a:custGeom>
            <a:avLst/>
            <a:gdLst/>
            <a:ahLst/>
            <a:cxnLst/>
            <a:rect l="l" t="t" r="r" b="b"/>
            <a:pathLst>
              <a:path w="11430" h="55879">
                <a:moveTo>
                  <a:pt x="1986" y="23"/>
                </a:moveTo>
                <a:lnTo>
                  <a:pt x="547" y="3109"/>
                </a:lnTo>
                <a:lnTo>
                  <a:pt x="0" y="14605"/>
                </a:lnTo>
                <a:lnTo>
                  <a:pt x="451" y="30650"/>
                </a:lnTo>
                <a:lnTo>
                  <a:pt x="1677" y="43753"/>
                </a:lnTo>
                <a:lnTo>
                  <a:pt x="3489" y="52589"/>
                </a:lnTo>
                <a:lnTo>
                  <a:pt x="5696" y="55829"/>
                </a:lnTo>
                <a:lnTo>
                  <a:pt x="7900" y="52589"/>
                </a:lnTo>
                <a:lnTo>
                  <a:pt x="9709" y="43753"/>
                </a:lnTo>
                <a:lnTo>
                  <a:pt x="10932" y="30650"/>
                </a:lnTo>
                <a:lnTo>
                  <a:pt x="11381" y="14605"/>
                </a:lnTo>
                <a:lnTo>
                  <a:pt x="11030" y="3083"/>
                </a:lnTo>
                <a:lnTo>
                  <a:pt x="10846" y="2522"/>
                </a:lnTo>
                <a:lnTo>
                  <a:pt x="6313" y="2522"/>
                </a:lnTo>
                <a:lnTo>
                  <a:pt x="3995" y="1198"/>
                </a:lnTo>
                <a:lnTo>
                  <a:pt x="1986" y="23"/>
                </a:lnTo>
                <a:close/>
              </a:path>
              <a:path w="11430" h="55879">
                <a:moveTo>
                  <a:pt x="10021" y="0"/>
                </a:moveTo>
                <a:lnTo>
                  <a:pt x="8412" y="1207"/>
                </a:lnTo>
                <a:lnTo>
                  <a:pt x="6313" y="2522"/>
                </a:lnTo>
                <a:lnTo>
                  <a:pt x="10846" y="2522"/>
                </a:lnTo>
                <a:lnTo>
                  <a:pt x="10021" y="0"/>
                </a:lnTo>
                <a:close/>
              </a:path>
            </a:pathLst>
          </a:custGeom>
          <a:solidFill>
            <a:srgbClr val="FFD037"/>
          </a:solidFill>
        </p:spPr>
        <p:txBody>
          <a:bodyPr wrap="square" lIns="0" tIns="0" rIns="0" bIns="0" rtlCol="0"/>
          <a:lstStyle/>
          <a:p>
            <a:endParaRPr/>
          </a:p>
        </p:txBody>
      </p:sp>
      <p:sp>
        <p:nvSpPr>
          <p:cNvPr id="30" name="object 30"/>
          <p:cNvSpPr/>
          <p:nvPr/>
        </p:nvSpPr>
        <p:spPr>
          <a:xfrm>
            <a:off x="13899230" y="7079494"/>
            <a:ext cx="51435" cy="30480"/>
          </a:xfrm>
          <a:custGeom>
            <a:avLst/>
            <a:gdLst/>
            <a:ahLst/>
            <a:cxnLst/>
            <a:rect l="l" t="t" r="r" b="b"/>
            <a:pathLst>
              <a:path w="51434" h="30479">
                <a:moveTo>
                  <a:pt x="47308" y="0"/>
                </a:moveTo>
                <a:lnTo>
                  <a:pt x="8667" y="20618"/>
                </a:lnTo>
                <a:lnTo>
                  <a:pt x="0" y="29963"/>
                </a:lnTo>
                <a:lnTo>
                  <a:pt x="3917" y="30366"/>
                </a:lnTo>
                <a:lnTo>
                  <a:pt x="38941" y="15241"/>
                </a:lnTo>
                <a:lnTo>
                  <a:pt x="51366" y="7214"/>
                </a:lnTo>
                <a:lnTo>
                  <a:pt x="49659" y="6446"/>
                </a:lnTo>
                <a:lnTo>
                  <a:pt x="47401" y="5179"/>
                </a:lnTo>
                <a:lnTo>
                  <a:pt x="47308" y="0"/>
                </a:lnTo>
                <a:close/>
              </a:path>
            </a:pathLst>
          </a:custGeom>
          <a:solidFill>
            <a:srgbClr val="FFD037"/>
          </a:solidFill>
        </p:spPr>
        <p:txBody>
          <a:bodyPr wrap="square" lIns="0" tIns="0" rIns="0" bIns="0" rtlCol="0"/>
          <a:lstStyle/>
          <a:p>
            <a:endParaRPr/>
          </a:p>
        </p:txBody>
      </p:sp>
      <p:sp>
        <p:nvSpPr>
          <p:cNvPr id="31" name="object 31"/>
          <p:cNvSpPr/>
          <p:nvPr/>
        </p:nvSpPr>
        <p:spPr>
          <a:xfrm>
            <a:off x="13165945" y="7725230"/>
            <a:ext cx="1035685" cy="159385"/>
          </a:xfrm>
          <a:custGeom>
            <a:avLst/>
            <a:gdLst/>
            <a:ahLst/>
            <a:cxnLst/>
            <a:rect l="l" t="t" r="r" b="b"/>
            <a:pathLst>
              <a:path w="1035684" h="159384">
                <a:moveTo>
                  <a:pt x="517774" y="0"/>
                </a:moveTo>
                <a:lnTo>
                  <a:pt x="441264" y="861"/>
                </a:lnTo>
                <a:lnTo>
                  <a:pt x="368238" y="3364"/>
                </a:lnTo>
                <a:lnTo>
                  <a:pt x="299498" y="7386"/>
                </a:lnTo>
                <a:lnTo>
                  <a:pt x="235845" y="12802"/>
                </a:lnTo>
                <a:lnTo>
                  <a:pt x="178080" y="19492"/>
                </a:lnTo>
                <a:lnTo>
                  <a:pt x="127004" y="27330"/>
                </a:lnTo>
                <a:lnTo>
                  <a:pt x="83419" y="36196"/>
                </a:lnTo>
                <a:lnTo>
                  <a:pt x="21922" y="56514"/>
                </a:lnTo>
                <a:lnTo>
                  <a:pt x="0" y="79463"/>
                </a:lnTo>
                <a:lnTo>
                  <a:pt x="5614" y="91208"/>
                </a:lnTo>
                <a:lnTo>
                  <a:pt x="48124" y="112968"/>
                </a:lnTo>
                <a:lnTo>
                  <a:pt x="127004" y="131605"/>
                </a:lnTo>
                <a:lnTo>
                  <a:pt x="178080" y="139444"/>
                </a:lnTo>
                <a:lnTo>
                  <a:pt x="235845" y="146134"/>
                </a:lnTo>
                <a:lnTo>
                  <a:pt x="299498" y="151551"/>
                </a:lnTo>
                <a:lnTo>
                  <a:pt x="368238" y="155572"/>
                </a:lnTo>
                <a:lnTo>
                  <a:pt x="441264" y="158075"/>
                </a:lnTo>
                <a:lnTo>
                  <a:pt x="517774" y="158937"/>
                </a:lnTo>
                <a:lnTo>
                  <a:pt x="594287" y="158075"/>
                </a:lnTo>
                <a:lnTo>
                  <a:pt x="667315" y="155572"/>
                </a:lnTo>
                <a:lnTo>
                  <a:pt x="736055" y="151551"/>
                </a:lnTo>
                <a:lnTo>
                  <a:pt x="799708" y="146134"/>
                </a:lnTo>
                <a:lnTo>
                  <a:pt x="857473" y="139444"/>
                </a:lnTo>
                <a:lnTo>
                  <a:pt x="908548" y="131605"/>
                </a:lnTo>
                <a:lnTo>
                  <a:pt x="952133" y="122738"/>
                </a:lnTo>
                <a:lnTo>
                  <a:pt x="1013627" y="102417"/>
                </a:lnTo>
                <a:lnTo>
                  <a:pt x="1035549" y="79463"/>
                </a:lnTo>
                <a:lnTo>
                  <a:pt x="1029935" y="67721"/>
                </a:lnTo>
                <a:lnTo>
                  <a:pt x="987426" y="45965"/>
                </a:lnTo>
                <a:lnTo>
                  <a:pt x="908548" y="27330"/>
                </a:lnTo>
                <a:lnTo>
                  <a:pt x="857473" y="19492"/>
                </a:lnTo>
                <a:lnTo>
                  <a:pt x="799708" y="12802"/>
                </a:lnTo>
                <a:lnTo>
                  <a:pt x="736055" y="7386"/>
                </a:lnTo>
                <a:lnTo>
                  <a:pt x="667315" y="3364"/>
                </a:lnTo>
                <a:lnTo>
                  <a:pt x="594287" y="861"/>
                </a:lnTo>
                <a:lnTo>
                  <a:pt x="517774" y="0"/>
                </a:lnTo>
                <a:close/>
              </a:path>
            </a:pathLst>
          </a:custGeom>
          <a:solidFill>
            <a:srgbClr val="092766">
              <a:alpha val="9999"/>
            </a:srgbClr>
          </a:solidFill>
        </p:spPr>
        <p:txBody>
          <a:bodyPr wrap="square" lIns="0" tIns="0" rIns="0" bIns="0" rtlCol="0"/>
          <a:lstStyle/>
          <a:p>
            <a:endParaRPr/>
          </a:p>
        </p:txBody>
      </p:sp>
      <p:sp>
        <p:nvSpPr>
          <p:cNvPr id="32" name="object 32"/>
          <p:cNvSpPr/>
          <p:nvPr/>
        </p:nvSpPr>
        <p:spPr>
          <a:xfrm>
            <a:off x="13417266" y="7271311"/>
            <a:ext cx="533400" cy="536575"/>
          </a:xfrm>
          <a:custGeom>
            <a:avLst/>
            <a:gdLst/>
            <a:ahLst/>
            <a:cxnLst/>
            <a:rect l="l" t="t" r="r" b="b"/>
            <a:pathLst>
              <a:path w="533400" h="536575">
                <a:moveTo>
                  <a:pt x="476959" y="0"/>
                </a:moveTo>
                <a:lnTo>
                  <a:pt x="55945" y="0"/>
                </a:lnTo>
                <a:lnTo>
                  <a:pt x="33338" y="2382"/>
                </a:lnTo>
                <a:lnTo>
                  <a:pt x="15144" y="8925"/>
                </a:lnTo>
                <a:lnTo>
                  <a:pt x="3365" y="18551"/>
                </a:lnTo>
                <a:lnTo>
                  <a:pt x="0" y="30187"/>
                </a:lnTo>
                <a:lnTo>
                  <a:pt x="2511" y="50459"/>
                </a:lnTo>
                <a:lnTo>
                  <a:pt x="10907" y="119514"/>
                </a:lnTo>
                <a:lnTo>
                  <a:pt x="55464" y="484791"/>
                </a:lnTo>
                <a:lnTo>
                  <a:pt x="89397" y="521461"/>
                </a:lnTo>
                <a:lnTo>
                  <a:pt x="163523" y="536371"/>
                </a:lnTo>
                <a:lnTo>
                  <a:pt x="369454" y="536371"/>
                </a:lnTo>
                <a:lnTo>
                  <a:pt x="409910" y="532392"/>
                </a:lnTo>
                <a:lnTo>
                  <a:pt x="466980" y="505091"/>
                </a:lnTo>
                <a:lnTo>
                  <a:pt x="522086" y="119451"/>
                </a:lnTo>
                <a:lnTo>
                  <a:pt x="525617" y="90918"/>
                </a:lnTo>
                <a:lnTo>
                  <a:pt x="526999" y="79055"/>
                </a:lnTo>
                <a:lnTo>
                  <a:pt x="530485" y="50385"/>
                </a:lnTo>
                <a:lnTo>
                  <a:pt x="532978" y="30260"/>
                </a:lnTo>
                <a:lnTo>
                  <a:pt x="529632" y="18623"/>
                </a:lnTo>
                <a:lnTo>
                  <a:pt x="517879" y="8989"/>
                </a:lnTo>
                <a:lnTo>
                  <a:pt x="499671" y="2425"/>
                </a:lnTo>
                <a:lnTo>
                  <a:pt x="476959" y="0"/>
                </a:lnTo>
                <a:close/>
              </a:path>
            </a:pathLst>
          </a:custGeom>
          <a:solidFill>
            <a:srgbClr val="65617D"/>
          </a:solidFill>
        </p:spPr>
        <p:txBody>
          <a:bodyPr wrap="square" lIns="0" tIns="0" rIns="0" bIns="0" rtlCol="0"/>
          <a:lstStyle/>
          <a:p>
            <a:endParaRPr/>
          </a:p>
        </p:txBody>
      </p:sp>
      <p:sp>
        <p:nvSpPr>
          <p:cNvPr id="33" name="object 33"/>
          <p:cNvSpPr/>
          <p:nvPr/>
        </p:nvSpPr>
        <p:spPr>
          <a:xfrm>
            <a:off x="13419706" y="7335959"/>
            <a:ext cx="528320" cy="0"/>
          </a:xfrm>
          <a:custGeom>
            <a:avLst/>
            <a:gdLst/>
            <a:ahLst/>
            <a:cxnLst/>
            <a:rect l="l" t="t" r="r" b="b"/>
            <a:pathLst>
              <a:path w="528319">
                <a:moveTo>
                  <a:pt x="0" y="0"/>
                </a:moveTo>
                <a:lnTo>
                  <a:pt x="528036" y="0"/>
                </a:lnTo>
              </a:path>
            </a:pathLst>
          </a:custGeom>
          <a:ln w="28522">
            <a:solidFill>
              <a:srgbClr val="9D9CB5"/>
            </a:solidFill>
          </a:ln>
        </p:spPr>
        <p:txBody>
          <a:bodyPr wrap="square" lIns="0" tIns="0" rIns="0" bIns="0" rtlCol="0"/>
          <a:lstStyle/>
          <a:p>
            <a:endParaRPr/>
          </a:p>
        </p:txBody>
      </p:sp>
      <p:sp>
        <p:nvSpPr>
          <p:cNvPr id="34" name="object 34"/>
          <p:cNvSpPr/>
          <p:nvPr/>
        </p:nvSpPr>
        <p:spPr>
          <a:xfrm>
            <a:off x="13424628" y="7376460"/>
            <a:ext cx="518795" cy="0"/>
          </a:xfrm>
          <a:custGeom>
            <a:avLst/>
            <a:gdLst/>
            <a:ahLst/>
            <a:cxnLst/>
            <a:rect l="l" t="t" r="r" b="b"/>
            <a:pathLst>
              <a:path w="518794">
                <a:moveTo>
                  <a:pt x="0" y="0"/>
                </a:moveTo>
                <a:lnTo>
                  <a:pt x="518183" y="0"/>
                </a:lnTo>
              </a:path>
            </a:pathLst>
          </a:custGeom>
          <a:ln w="28595">
            <a:solidFill>
              <a:srgbClr val="9D9CB5"/>
            </a:solidFill>
          </a:ln>
        </p:spPr>
        <p:txBody>
          <a:bodyPr wrap="square" lIns="0" tIns="0" rIns="0" bIns="0" rtlCol="0"/>
          <a:lstStyle/>
          <a:p>
            <a:endParaRPr/>
          </a:p>
        </p:txBody>
      </p:sp>
      <p:sp>
        <p:nvSpPr>
          <p:cNvPr id="35" name="object 35"/>
          <p:cNvSpPr/>
          <p:nvPr/>
        </p:nvSpPr>
        <p:spPr>
          <a:xfrm>
            <a:off x="13429622" y="7416923"/>
            <a:ext cx="508634" cy="0"/>
          </a:xfrm>
          <a:custGeom>
            <a:avLst/>
            <a:gdLst/>
            <a:ahLst/>
            <a:cxnLst/>
            <a:rect l="l" t="t" r="r" b="b"/>
            <a:pathLst>
              <a:path w="508634">
                <a:moveTo>
                  <a:pt x="0" y="0"/>
                </a:moveTo>
                <a:lnTo>
                  <a:pt x="508267" y="0"/>
                </a:lnTo>
              </a:path>
            </a:pathLst>
          </a:custGeom>
          <a:ln w="28595">
            <a:solidFill>
              <a:srgbClr val="9D9CB5"/>
            </a:solidFill>
          </a:ln>
        </p:spPr>
        <p:txBody>
          <a:bodyPr wrap="square" lIns="0" tIns="0" rIns="0" bIns="0" rtlCol="0"/>
          <a:lstStyle/>
          <a:p>
            <a:endParaRPr/>
          </a:p>
        </p:txBody>
      </p:sp>
      <p:sp>
        <p:nvSpPr>
          <p:cNvPr id="36" name="object 36"/>
          <p:cNvSpPr/>
          <p:nvPr/>
        </p:nvSpPr>
        <p:spPr>
          <a:xfrm>
            <a:off x="9943900" y="5671351"/>
            <a:ext cx="2753360" cy="2307590"/>
          </a:xfrm>
          <a:custGeom>
            <a:avLst/>
            <a:gdLst/>
            <a:ahLst/>
            <a:cxnLst/>
            <a:rect l="l" t="t" r="r" b="b"/>
            <a:pathLst>
              <a:path w="2753359" h="2307590">
                <a:moveTo>
                  <a:pt x="1052752" y="0"/>
                </a:moveTo>
                <a:lnTo>
                  <a:pt x="191972" y="0"/>
                </a:lnTo>
                <a:lnTo>
                  <a:pt x="141779" y="6666"/>
                </a:lnTo>
                <a:lnTo>
                  <a:pt x="96158" y="25628"/>
                </a:lnTo>
                <a:lnTo>
                  <a:pt x="57130" y="55347"/>
                </a:lnTo>
                <a:lnTo>
                  <a:pt x="26717" y="94282"/>
                </a:lnTo>
                <a:lnTo>
                  <a:pt x="6941" y="140896"/>
                </a:lnTo>
                <a:lnTo>
                  <a:pt x="412" y="179106"/>
                </a:lnTo>
                <a:lnTo>
                  <a:pt x="0" y="192036"/>
                </a:lnTo>
                <a:lnTo>
                  <a:pt x="4" y="2115181"/>
                </a:lnTo>
                <a:lnTo>
                  <a:pt x="3889" y="2153606"/>
                </a:lnTo>
                <a:lnTo>
                  <a:pt x="26717" y="2212809"/>
                </a:lnTo>
                <a:lnTo>
                  <a:pt x="57130" y="2251744"/>
                </a:lnTo>
                <a:lnTo>
                  <a:pt x="96158" y="2281463"/>
                </a:lnTo>
                <a:lnTo>
                  <a:pt x="141779" y="2300425"/>
                </a:lnTo>
                <a:lnTo>
                  <a:pt x="191972" y="2307092"/>
                </a:lnTo>
                <a:lnTo>
                  <a:pt x="1052616" y="2307092"/>
                </a:lnTo>
                <a:lnTo>
                  <a:pt x="1096637" y="2302034"/>
                </a:lnTo>
                <a:lnTo>
                  <a:pt x="1137050" y="2287604"/>
                </a:lnTo>
                <a:lnTo>
                  <a:pt x="1172703" y="2264953"/>
                </a:lnTo>
                <a:lnTo>
                  <a:pt x="1202443" y="2235233"/>
                </a:lnTo>
                <a:lnTo>
                  <a:pt x="1225118" y="2199596"/>
                </a:lnTo>
                <a:lnTo>
                  <a:pt x="1239576" y="2159195"/>
                </a:lnTo>
                <a:lnTo>
                  <a:pt x="1244663" y="2115181"/>
                </a:lnTo>
                <a:lnTo>
                  <a:pt x="1244663" y="2114783"/>
                </a:lnTo>
                <a:lnTo>
                  <a:pt x="2753075" y="2114783"/>
                </a:lnTo>
                <a:lnTo>
                  <a:pt x="2753076" y="192036"/>
                </a:lnTo>
                <a:lnTo>
                  <a:pt x="1244663" y="192036"/>
                </a:lnTo>
                <a:lnTo>
                  <a:pt x="1239601" y="148003"/>
                </a:lnTo>
                <a:lnTo>
                  <a:pt x="1225161" y="107583"/>
                </a:lnTo>
                <a:lnTo>
                  <a:pt x="1202497" y="71926"/>
                </a:lnTo>
                <a:lnTo>
                  <a:pt x="1172761" y="42187"/>
                </a:lnTo>
                <a:lnTo>
                  <a:pt x="1137172" y="19544"/>
                </a:lnTo>
                <a:lnTo>
                  <a:pt x="1096770" y="5087"/>
                </a:lnTo>
                <a:lnTo>
                  <a:pt x="1052752" y="0"/>
                </a:lnTo>
                <a:close/>
              </a:path>
              <a:path w="2753359" h="2307590">
                <a:moveTo>
                  <a:pt x="2753075" y="2114783"/>
                </a:moveTo>
                <a:lnTo>
                  <a:pt x="1244663" y="2114783"/>
                </a:lnTo>
                <a:lnTo>
                  <a:pt x="1249738" y="2158815"/>
                </a:lnTo>
                <a:lnTo>
                  <a:pt x="1264188" y="2199234"/>
                </a:lnTo>
                <a:lnTo>
                  <a:pt x="1286859" y="2234888"/>
                </a:lnTo>
                <a:lnTo>
                  <a:pt x="1316599" y="2264625"/>
                </a:lnTo>
                <a:lnTo>
                  <a:pt x="1352256" y="2287292"/>
                </a:lnTo>
                <a:lnTo>
                  <a:pt x="1392677" y="2301738"/>
                </a:lnTo>
                <a:lnTo>
                  <a:pt x="1436709" y="2306809"/>
                </a:lnTo>
                <a:lnTo>
                  <a:pt x="2561031" y="2306809"/>
                </a:lnTo>
                <a:lnTo>
                  <a:pt x="2605064" y="2301737"/>
                </a:lnTo>
                <a:lnTo>
                  <a:pt x="2645486" y="2287288"/>
                </a:lnTo>
                <a:lnTo>
                  <a:pt x="2681144" y="2264617"/>
                </a:lnTo>
                <a:lnTo>
                  <a:pt x="2710886" y="2234876"/>
                </a:lnTo>
                <a:lnTo>
                  <a:pt x="2733557" y="2199217"/>
                </a:lnTo>
                <a:lnTo>
                  <a:pt x="2748005" y="2158795"/>
                </a:lnTo>
                <a:lnTo>
                  <a:pt x="2753075" y="2114783"/>
                </a:lnTo>
                <a:close/>
              </a:path>
              <a:path w="2753359" h="2307590">
                <a:moveTo>
                  <a:pt x="2561031" y="0"/>
                </a:moveTo>
                <a:lnTo>
                  <a:pt x="1436709" y="0"/>
                </a:lnTo>
                <a:lnTo>
                  <a:pt x="1392633" y="5087"/>
                </a:lnTo>
                <a:lnTo>
                  <a:pt x="1352214" y="19544"/>
                </a:lnTo>
                <a:lnTo>
                  <a:pt x="1316565" y="42218"/>
                </a:lnTo>
                <a:lnTo>
                  <a:pt x="1286835" y="71957"/>
                </a:lnTo>
                <a:lnTo>
                  <a:pt x="1264174" y="107608"/>
                </a:lnTo>
                <a:lnTo>
                  <a:pt x="1249733" y="148018"/>
                </a:lnTo>
                <a:lnTo>
                  <a:pt x="1244663" y="192036"/>
                </a:lnTo>
                <a:lnTo>
                  <a:pt x="2753076" y="192036"/>
                </a:lnTo>
                <a:lnTo>
                  <a:pt x="2748002" y="148003"/>
                </a:lnTo>
                <a:lnTo>
                  <a:pt x="2733552" y="107583"/>
                </a:lnTo>
                <a:lnTo>
                  <a:pt x="2710879" y="71926"/>
                </a:lnTo>
                <a:lnTo>
                  <a:pt x="2681138" y="42187"/>
                </a:lnTo>
                <a:lnTo>
                  <a:pt x="2645480" y="19518"/>
                </a:lnTo>
                <a:lnTo>
                  <a:pt x="2605059" y="5071"/>
                </a:lnTo>
                <a:lnTo>
                  <a:pt x="2561031" y="0"/>
                </a:lnTo>
                <a:close/>
              </a:path>
            </a:pathLst>
          </a:custGeom>
          <a:solidFill>
            <a:srgbClr val="E9CCDB"/>
          </a:solidFill>
        </p:spPr>
        <p:txBody>
          <a:bodyPr wrap="square" lIns="0" tIns="0" rIns="0" bIns="0" rtlCol="0"/>
          <a:lstStyle/>
          <a:p>
            <a:endParaRPr/>
          </a:p>
        </p:txBody>
      </p:sp>
      <p:sp>
        <p:nvSpPr>
          <p:cNvPr id="37" name="object 37"/>
          <p:cNvSpPr/>
          <p:nvPr/>
        </p:nvSpPr>
        <p:spPr>
          <a:xfrm>
            <a:off x="8435417" y="5671351"/>
            <a:ext cx="1508760" cy="2306955"/>
          </a:xfrm>
          <a:custGeom>
            <a:avLst/>
            <a:gdLst/>
            <a:ahLst/>
            <a:cxnLst/>
            <a:rect l="l" t="t" r="r" b="b"/>
            <a:pathLst>
              <a:path w="1508759" h="2306954">
                <a:moveTo>
                  <a:pt x="1316431" y="0"/>
                </a:moveTo>
                <a:lnTo>
                  <a:pt x="192046" y="0"/>
                </a:lnTo>
                <a:lnTo>
                  <a:pt x="148010" y="5072"/>
                </a:lnTo>
                <a:lnTo>
                  <a:pt x="107586" y="19520"/>
                </a:lnTo>
                <a:lnTo>
                  <a:pt x="71928" y="42191"/>
                </a:lnTo>
                <a:lnTo>
                  <a:pt x="42188" y="71933"/>
                </a:lnTo>
                <a:lnTo>
                  <a:pt x="19518" y="107591"/>
                </a:lnTo>
                <a:lnTo>
                  <a:pt x="5071" y="148013"/>
                </a:lnTo>
                <a:lnTo>
                  <a:pt x="0" y="192046"/>
                </a:lnTo>
                <a:lnTo>
                  <a:pt x="0" y="2114762"/>
                </a:lnTo>
                <a:lnTo>
                  <a:pt x="5071" y="2158795"/>
                </a:lnTo>
                <a:lnTo>
                  <a:pt x="19518" y="2199217"/>
                </a:lnTo>
                <a:lnTo>
                  <a:pt x="42188" y="2234876"/>
                </a:lnTo>
                <a:lnTo>
                  <a:pt x="71928" y="2264617"/>
                </a:lnTo>
                <a:lnTo>
                  <a:pt x="107586" y="2287288"/>
                </a:lnTo>
                <a:lnTo>
                  <a:pt x="148010" y="2301737"/>
                </a:lnTo>
                <a:lnTo>
                  <a:pt x="192046" y="2306809"/>
                </a:lnTo>
                <a:lnTo>
                  <a:pt x="1316431" y="2306809"/>
                </a:lnTo>
                <a:lnTo>
                  <a:pt x="1360467" y="2301737"/>
                </a:lnTo>
                <a:lnTo>
                  <a:pt x="1400890" y="2287288"/>
                </a:lnTo>
                <a:lnTo>
                  <a:pt x="1436548" y="2264617"/>
                </a:lnTo>
                <a:lnTo>
                  <a:pt x="1466288" y="2234876"/>
                </a:lnTo>
                <a:lnTo>
                  <a:pt x="1488958" y="2199217"/>
                </a:lnTo>
                <a:lnTo>
                  <a:pt x="1503405" y="2158795"/>
                </a:lnTo>
                <a:lnTo>
                  <a:pt x="1508477" y="2114762"/>
                </a:lnTo>
                <a:lnTo>
                  <a:pt x="1508477" y="192046"/>
                </a:lnTo>
                <a:lnTo>
                  <a:pt x="1503405" y="148013"/>
                </a:lnTo>
                <a:lnTo>
                  <a:pt x="1488958" y="107591"/>
                </a:lnTo>
                <a:lnTo>
                  <a:pt x="1466288" y="71933"/>
                </a:lnTo>
                <a:lnTo>
                  <a:pt x="1436548" y="42191"/>
                </a:lnTo>
                <a:lnTo>
                  <a:pt x="1400890" y="19520"/>
                </a:lnTo>
                <a:lnTo>
                  <a:pt x="1360467" y="5072"/>
                </a:lnTo>
                <a:lnTo>
                  <a:pt x="1316431" y="0"/>
                </a:lnTo>
                <a:close/>
              </a:path>
            </a:pathLst>
          </a:custGeom>
          <a:solidFill>
            <a:srgbClr val="E9CCDB"/>
          </a:solidFill>
        </p:spPr>
        <p:txBody>
          <a:bodyPr wrap="square" lIns="0" tIns="0" rIns="0" bIns="0" rtlCol="0"/>
          <a:lstStyle/>
          <a:p>
            <a:endParaRPr/>
          </a:p>
        </p:txBody>
      </p:sp>
      <p:sp>
        <p:nvSpPr>
          <p:cNvPr id="38" name="object 38"/>
          <p:cNvSpPr/>
          <p:nvPr/>
        </p:nvSpPr>
        <p:spPr>
          <a:xfrm>
            <a:off x="6242447" y="2674437"/>
            <a:ext cx="7582534" cy="5156200"/>
          </a:xfrm>
          <a:custGeom>
            <a:avLst/>
            <a:gdLst/>
            <a:ahLst/>
            <a:cxnLst/>
            <a:rect l="l" t="t" r="r" b="b"/>
            <a:pathLst>
              <a:path w="7582534" h="5156200">
                <a:moveTo>
                  <a:pt x="6789099" y="5143500"/>
                </a:moveTo>
                <a:lnTo>
                  <a:pt x="6319222" y="5143500"/>
                </a:lnTo>
                <a:lnTo>
                  <a:pt x="6370830" y="5156200"/>
                </a:lnTo>
                <a:lnTo>
                  <a:pt x="6754765" y="5156200"/>
                </a:lnTo>
                <a:lnTo>
                  <a:pt x="6789099" y="5143500"/>
                </a:lnTo>
                <a:close/>
              </a:path>
              <a:path w="7582534" h="5156200">
                <a:moveTo>
                  <a:pt x="7447795" y="4610100"/>
                </a:moveTo>
                <a:lnTo>
                  <a:pt x="4407388" y="4610100"/>
                </a:lnTo>
                <a:lnTo>
                  <a:pt x="4455622" y="4622800"/>
                </a:lnTo>
                <a:lnTo>
                  <a:pt x="4503699" y="4622800"/>
                </a:lnTo>
                <a:lnTo>
                  <a:pt x="4788799" y="4699000"/>
                </a:lnTo>
                <a:lnTo>
                  <a:pt x="4835745" y="4724400"/>
                </a:lnTo>
                <a:lnTo>
                  <a:pt x="4882526" y="4737100"/>
                </a:lnTo>
                <a:lnTo>
                  <a:pt x="4929141" y="4762500"/>
                </a:lnTo>
                <a:lnTo>
                  <a:pt x="4975587" y="4775200"/>
                </a:lnTo>
                <a:lnTo>
                  <a:pt x="5021864" y="4800600"/>
                </a:lnTo>
                <a:lnTo>
                  <a:pt x="5067971" y="4813300"/>
                </a:lnTo>
                <a:lnTo>
                  <a:pt x="5113908" y="4838700"/>
                </a:lnTo>
                <a:lnTo>
                  <a:pt x="5164675" y="4864100"/>
                </a:lnTo>
                <a:lnTo>
                  <a:pt x="5215672" y="4876800"/>
                </a:lnTo>
                <a:lnTo>
                  <a:pt x="5266900" y="4902200"/>
                </a:lnTo>
                <a:lnTo>
                  <a:pt x="5318362" y="4914900"/>
                </a:lnTo>
                <a:lnTo>
                  <a:pt x="5455908" y="4965700"/>
                </a:lnTo>
                <a:lnTo>
                  <a:pt x="5655432" y="5016500"/>
                </a:lnTo>
                <a:lnTo>
                  <a:pt x="5705715" y="5041900"/>
                </a:lnTo>
                <a:lnTo>
                  <a:pt x="5756148" y="5054600"/>
                </a:lnTo>
                <a:lnTo>
                  <a:pt x="5806725" y="5054600"/>
                </a:lnTo>
                <a:lnTo>
                  <a:pt x="6061582" y="5118100"/>
                </a:lnTo>
                <a:lnTo>
                  <a:pt x="6112909" y="5118100"/>
                </a:lnTo>
                <a:lnTo>
                  <a:pt x="6164342" y="5130800"/>
                </a:lnTo>
                <a:lnTo>
                  <a:pt x="6215875" y="5130800"/>
                </a:lnTo>
                <a:lnTo>
                  <a:pt x="6267504" y="5143500"/>
                </a:lnTo>
                <a:lnTo>
                  <a:pt x="6823290" y="5143500"/>
                </a:lnTo>
                <a:lnTo>
                  <a:pt x="6973528" y="5105400"/>
                </a:lnTo>
                <a:lnTo>
                  <a:pt x="7021409" y="5080000"/>
                </a:lnTo>
                <a:lnTo>
                  <a:pt x="7067947" y="5054600"/>
                </a:lnTo>
                <a:lnTo>
                  <a:pt x="7112994" y="5029200"/>
                </a:lnTo>
                <a:lnTo>
                  <a:pt x="7156403" y="5003800"/>
                </a:lnTo>
                <a:lnTo>
                  <a:pt x="7198026" y="4978400"/>
                </a:lnTo>
                <a:lnTo>
                  <a:pt x="7237717" y="4940300"/>
                </a:lnTo>
                <a:lnTo>
                  <a:pt x="7272176" y="4902200"/>
                </a:lnTo>
                <a:lnTo>
                  <a:pt x="7304215" y="4864100"/>
                </a:lnTo>
                <a:lnTo>
                  <a:pt x="7333963" y="4826000"/>
                </a:lnTo>
                <a:lnTo>
                  <a:pt x="7361549" y="4787900"/>
                </a:lnTo>
                <a:lnTo>
                  <a:pt x="7387101" y="4737100"/>
                </a:lnTo>
                <a:lnTo>
                  <a:pt x="7410750" y="4699000"/>
                </a:lnTo>
                <a:lnTo>
                  <a:pt x="7432624" y="4648200"/>
                </a:lnTo>
                <a:lnTo>
                  <a:pt x="7447795" y="4610100"/>
                </a:lnTo>
                <a:close/>
              </a:path>
              <a:path w="7582534" h="5156200">
                <a:moveTo>
                  <a:pt x="3844501" y="4724400"/>
                </a:moveTo>
                <a:lnTo>
                  <a:pt x="3644600" y="4724400"/>
                </a:lnTo>
                <a:lnTo>
                  <a:pt x="3694384" y="4737100"/>
                </a:lnTo>
                <a:lnTo>
                  <a:pt x="3794503" y="4737100"/>
                </a:lnTo>
                <a:lnTo>
                  <a:pt x="3844501" y="4724400"/>
                </a:lnTo>
                <a:close/>
              </a:path>
              <a:path w="7582534" h="5156200">
                <a:moveTo>
                  <a:pt x="1214766" y="228600"/>
                </a:moveTo>
                <a:lnTo>
                  <a:pt x="825304" y="228600"/>
                </a:lnTo>
                <a:lnTo>
                  <a:pt x="493709" y="317500"/>
                </a:lnTo>
                <a:lnTo>
                  <a:pt x="398948" y="368300"/>
                </a:lnTo>
                <a:lnTo>
                  <a:pt x="351407" y="381000"/>
                </a:lnTo>
                <a:lnTo>
                  <a:pt x="303719" y="406400"/>
                </a:lnTo>
                <a:lnTo>
                  <a:pt x="256201" y="444500"/>
                </a:lnTo>
                <a:lnTo>
                  <a:pt x="210172" y="469900"/>
                </a:lnTo>
                <a:lnTo>
                  <a:pt x="167099" y="508000"/>
                </a:lnTo>
                <a:lnTo>
                  <a:pt x="128450" y="546100"/>
                </a:lnTo>
                <a:lnTo>
                  <a:pt x="95694" y="584200"/>
                </a:lnTo>
                <a:lnTo>
                  <a:pt x="74165" y="622300"/>
                </a:lnTo>
                <a:lnTo>
                  <a:pt x="57823" y="673100"/>
                </a:lnTo>
                <a:lnTo>
                  <a:pt x="45733" y="711200"/>
                </a:lnTo>
                <a:lnTo>
                  <a:pt x="36960" y="762000"/>
                </a:lnTo>
                <a:lnTo>
                  <a:pt x="30568" y="812800"/>
                </a:lnTo>
                <a:lnTo>
                  <a:pt x="25623" y="850900"/>
                </a:lnTo>
                <a:lnTo>
                  <a:pt x="21087" y="901700"/>
                </a:lnTo>
                <a:lnTo>
                  <a:pt x="16952" y="952500"/>
                </a:lnTo>
                <a:lnTo>
                  <a:pt x="13232" y="1003300"/>
                </a:lnTo>
                <a:lnTo>
                  <a:pt x="9941" y="1054100"/>
                </a:lnTo>
                <a:lnTo>
                  <a:pt x="7094" y="1104900"/>
                </a:lnTo>
                <a:lnTo>
                  <a:pt x="4703" y="1155700"/>
                </a:lnTo>
                <a:lnTo>
                  <a:pt x="2785" y="1206500"/>
                </a:lnTo>
                <a:lnTo>
                  <a:pt x="1351" y="1257300"/>
                </a:lnTo>
                <a:lnTo>
                  <a:pt x="172" y="1333500"/>
                </a:lnTo>
                <a:lnTo>
                  <a:pt x="0" y="1397000"/>
                </a:lnTo>
                <a:lnTo>
                  <a:pt x="362" y="1447800"/>
                </a:lnTo>
                <a:lnTo>
                  <a:pt x="1271" y="1498600"/>
                </a:lnTo>
                <a:lnTo>
                  <a:pt x="2738" y="1549400"/>
                </a:lnTo>
                <a:lnTo>
                  <a:pt x="4772" y="1600200"/>
                </a:lnTo>
                <a:lnTo>
                  <a:pt x="7384" y="1651000"/>
                </a:lnTo>
                <a:lnTo>
                  <a:pt x="10587" y="1701800"/>
                </a:lnTo>
                <a:lnTo>
                  <a:pt x="14389" y="1752600"/>
                </a:lnTo>
                <a:lnTo>
                  <a:pt x="18803" y="1803400"/>
                </a:lnTo>
                <a:lnTo>
                  <a:pt x="23838" y="1854200"/>
                </a:lnTo>
                <a:lnTo>
                  <a:pt x="29506" y="1905000"/>
                </a:lnTo>
                <a:lnTo>
                  <a:pt x="35818" y="1955800"/>
                </a:lnTo>
                <a:lnTo>
                  <a:pt x="42784" y="2006600"/>
                </a:lnTo>
                <a:lnTo>
                  <a:pt x="50414" y="2057400"/>
                </a:lnTo>
                <a:lnTo>
                  <a:pt x="58721" y="2108200"/>
                </a:lnTo>
                <a:lnTo>
                  <a:pt x="61465" y="2133600"/>
                </a:lnTo>
                <a:lnTo>
                  <a:pt x="62931" y="2133600"/>
                </a:lnTo>
                <a:lnTo>
                  <a:pt x="72487" y="2184400"/>
                </a:lnTo>
                <a:lnTo>
                  <a:pt x="82780" y="2235200"/>
                </a:lnTo>
                <a:lnTo>
                  <a:pt x="93821" y="2286000"/>
                </a:lnTo>
                <a:lnTo>
                  <a:pt x="105621" y="2336800"/>
                </a:lnTo>
                <a:lnTo>
                  <a:pt x="118194" y="2387600"/>
                </a:lnTo>
                <a:lnTo>
                  <a:pt x="131549" y="2438400"/>
                </a:lnTo>
                <a:lnTo>
                  <a:pt x="145700" y="2489200"/>
                </a:lnTo>
                <a:lnTo>
                  <a:pt x="160657" y="2540000"/>
                </a:lnTo>
                <a:lnTo>
                  <a:pt x="176432" y="2590800"/>
                </a:lnTo>
                <a:lnTo>
                  <a:pt x="193037" y="2641600"/>
                </a:lnTo>
                <a:lnTo>
                  <a:pt x="210484" y="2692400"/>
                </a:lnTo>
                <a:lnTo>
                  <a:pt x="228785" y="2730500"/>
                </a:lnTo>
                <a:lnTo>
                  <a:pt x="247951" y="2781300"/>
                </a:lnTo>
                <a:lnTo>
                  <a:pt x="267993" y="2832100"/>
                </a:lnTo>
                <a:lnTo>
                  <a:pt x="288924" y="2870200"/>
                </a:lnTo>
                <a:lnTo>
                  <a:pt x="310755" y="2921000"/>
                </a:lnTo>
                <a:lnTo>
                  <a:pt x="313683" y="2933700"/>
                </a:lnTo>
                <a:lnTo>
                  <a:pt x="319629" y="2933700"/>
                </a:lnTo>
                <a:lnTo>
                  <a:pt x="322650" y="2946400"/>
                </a:lnTo>
                <a:lnTo>
                  <a:pt x="346067" y="2997200"/>
                </a:lnTo>
                <a:lnTo>
                  <a:pt x="370517" y="3035300"/>
                </a:lnTo>
                <a:lnTo>
                  <a:pt x="395988" y="3086100"/>
                </a:lnTo>
                <a:lnTo>
                  <a:pt x="422470" y="3124200"/>
                </a:lnTo>
                <a:lnTo>
                  <a:pt x="449951" y="3175000"/>
                </a:lnTo>
                <a:lnTo>
                  <a:pt x="478420" y="3213100"/>
                </a:lnTo>
                <a:lnTo>
                  <a:pt x="507866" y="3251200"/>
                </a:lnTo>
                <a:lnTo>
                  <a:pt x="538277" y="3289300"/>
                </a:lnTo>
                <a:lnTo>
                  <a:pt x="569642" y="3340100"/>
                </a:lnTo>
                <a:lnTo>
                  <a:pt x="601951" y="3378200"/>
                </a:lnTo>
                <a:lnTo>
                  <a:pt x="638181" y="3416300"/>
                </a:lnTo>
                <a:lnTo>
                  <a:pt x="676022" y="3454400"/>
                </a:lnTo>
                <a:lnTo>
                  <a:pt x="715806" y="3492500"/>
                </a:lnTo>
                <a:lnTo>
                  <a:pt x="757862" y="3530600"/>
                </a:lnTo>
                <a:lnTo>
                  <a:pt x="802521" y="3568700"/>
                </a:lnTo>
                <a:lnTo>
                  <a:pt x="843691" y="3594100"/>
                </a:lnTo>
                <a:lnTo>
                  <a:pt x="886327" y="3606800"/>
                </a:lnTo>
                <a:lnTo>
                  <a:pt x="930192" y="3632200"/>
                </a:lnTo>
                <a:lnTo>
                  <a:pt x="1066765" y="3670300"/>
                </a:lnTo>
                <a:lnTo>
                  <a:pt x="1113154" y="3670300"/>
                </a:lnTo>
                <a:lnTo>
                  <a:pt x="1159578" y="3683000"/>
                </a:lnTo>
                <a:lnTo>
                  <a:pt x="1207785" y="3695700"/>
                </a:lnTo>
                <a:lnTo>
                  <a:pt x="1256140" y="3695700"/>
                </a:lnTo>
                <a:lnTo>
                  <a:pt x="1353192" y="3721100"/>
                </a:lnTo>
                <a:lnTo>
                  <a:pt x="1401839" y="3721100"/>
                </a:lnTo>
                <a:lnTo>
                  <a:pt x="1499245" y="3746500"/>
                </a:lnTo>
                <a:lnTo>
                  <a:pt x="1547953" y="3746500"/>
                </a:lnTo>
                <a:lnTo>
                  <a:pt x="1582425" y="3759200"/>
                </a:lnTo>
                <a:lnTo>
                  <a:pt x="1616840" y="3759200"/>
                </a:lnTo>
                <a:lnTo>
                  <a:pt x="1651198" y="3771900"/>
                </a:lnTo>
                <a:lnTo>
                  <a:pt x="1685499" y="3771900"/>
                </a:lnTo>
                <a:lnTo>
                  <a:pt x="1784310" y="3797300"/>
                </a:lnTo>
                <a:lnTo>
                  <a:pt x="1833489" y="3797300"/>
                </a:lnTo>
                <a:lnTo>
                  <a:pt x="2171068" y="3886200"/>
                </a:lnTo>
                <a:lnTo>
                  <a:pt x="2218026" y="3911600"/>
                </a:lnTo>
                <a:lnTo>
                  <a:pt x="2264589" y="3924300"/>
                </a:lnTo>
                <a:lnTo>
                  <a:pt x="2310730" y="3949700"/>
                </a:lnTo>
                <a:lnTo>
                  <a:pt x="2356423" y="3962400"/>
                </a:lnTo>
                <a:lnTo>
                  <a:pt x="2490553" y="4038600"/>
                </a:lnTo>
                <a:lnTo>
                  <a:pt x="2532502" y="4064000"/>
                </a:lnTo>
                <a:lnTo>
                  <a:pt x="2614381" y="4114800"/>
                </a:lnTo>
                <a:lnTo>
                  <a:pt x="2694108" y="4165600"/>
                </a:lnTo>
                <a:lnTo>
                  <a:pt x="2733366" y="4203700"/>
                </a:lnTo>
                <a:lnTo>
                  <a:pt x="2811080" y="4254500"/>
                </a:lnTo>
                <a:lnTo>
                  <a:pt x="2849697" y="4292600"/>
                </a:lnTo>
                <a:lnTo>
                  <a:pt x="2888262" y="4318000"/>
                </a:lnTo>
                <a:lnTo>
                  <a:pt x="2926857" y="4356100"/>
                </a:lnTo>
                <a:lnTo>
                  <a:pt x="3004459" y="4406900"/>
                </a:lnTo>
                <a:lnTo>
                  <a:pt x="3043629" y="4445000"/>
                </a:lnTo>
                <a:lnTo>
                  <a:pt x="3123110" y="4495800"/>
                </a:lnTo>
                <a:lnTo>
                  <a:pt x="3168309" y="4533900"/>
                </a:lnTo>
                <a:lnTo>
                  <a:pt x="3214538" y="4559300"/>
                </a:lnTo>
                <a:lnTo>
                  <a:pt x="3261755" y="4584700"/>
                </a:lnTo>
                <a:lnTo>
                  <a:pt x="3309913" y="4610100"/>
                </a:lnTo>
                <a:lnTo>
                  <a:pt x="3408881" y="4660900"/>
                </a:lnTo>
                <a:lnTo>
                  <a:pt x="3546427" y="4711700"/>
                </a:lnTo>
                <a:lnTo>
                  <a:pt x="3595225" y="4724400"/>
                </a:lnTo>
                <a:lnTo>
                  <a:pt x="3891583" y="4724400"/>
                </a:lnTo>
                <a:lnTo>
                  <a:pt x="4122136" y="4660900"/>
                </a:lnTo>
                <a:lnTo>
                  <a:pt x="4168281" y="4635500"/>
                </a:lnTo>
                <a:lnTo>
                  <a:pt x="4214773" y="4635500"/>
                </a:lnTo>
                <a:lnTo>
                  <a:pt x="4310454" y="4610100"/>
                </a:lnTo>
                <a:lnTo>
                  <a:pt x="7447795" y="4610100"/>
                </a:lnTo>
                <a:lnTo>
                  <a:pt x="7452852" y="4597400"/>
                </a:lnTo>
                <a:lnTo>
                  <a:pt x="7471431" y="4559300"/>
                </a:lnTo>
                <a:lnTo>
                  <a:pt x="7488582" y="4508500"/>
                </a:lnTo>
                <a:lnTo>
                  <a:pt x="7504305" y="4457700"/>
                </a:lnTo>
                <a:lnTo>
                  <a:pt x="7518595" y="4406900"/>
                </a:lnTo>
                <a:lnTo>
                  <a:pt x="7531452" y="4356100"/>
                </a:lnTo>
                <a:lnTo>
                  <a:pt x="7542873" y="4305300"/>
                </a:lnTo>
                <a:lnTo>
                  <a:pt x="7552855" y="4267200"/>
                </a:lnTo>
                <a:lnTo>
                  <a:pt x="7561397" y="4216400"/>
                </a:lnTo>
                <a:lnTo>
                  <a:pt x="7568497" y="4165600"/>
                </a:lnTo>
                <a:lnTo>
                  <a:pt x="7574151" y="4114800"/>
                </a:lnTo>
                <a:lnTo>
                  <a:pt x="7578359" y="4064000"/>
                </a:lnTo>
                <a:lnTo>
                  <a:pt x="7581117" y="4013200"/>
                </a:lnTo>
                <a:lnTo>
                  <a:pt x="7582424" y="3962400"/>
                </a:lnTo>
                <a:lnTo>
                  <a:pt x="7582277" y="3911600"/>
                </a:lnTo>
                <a:lnTo>
                  <a:pt x="7580674" y="3860800"/>
                </a:lnTo>
                <a:lnTo>
                  <a:pt x="7577613" y="3810000"/>
                </a:lnTo>
                <a:lnTo>
                  <a:pt x="7573092" y="3759200"/>
                </a:lnTo>
                <a:lnTo>
                  <a:pt x="7567108" y="3708400"/>
                </a:lnTo>
                <a:lnTo>
                  <a:pt x="7559660" y="3657600"/>
                </a:lnTo>
                <a:lnTo>
                  <a:pt x="7550744" y="3606800"/>
                </a:lnTo>
                <a:lnTo>
                  <a:pt x="7540360" y="3556000"/>
                </a:lnTo>
                <a:lnTo>
                  <a:pt x="7528504" y="3505200"/>
                </a:lnTo>
                <a:lnTo>
                  <a:pt x="7515567" y="3467100"/>
                </a:lnTo>
                <a:lnTo>
                  <a:pt x="7501536" y="3416300"/>
                </a:lnTo>
                <a:lnTo>
                  <a:pt x="7486683" y="3365500"/>
                </a:lnTo>
                <a:lnTo>
                  <a:pt x="7471282" y="3327400"/>
                </a:lnTo>
                <a:lnTo>
                  <a:pt x="7439931" y="3225800"/>
                </a:lnTo>
                <a:lnTo>
                  <a:pt x="7424529" y="3187700"/>
                </a:lnTo>
                <a:lnTo>
                  <a:pt x="7409673" y="3136900"/>
                </a:lnTo>
                <a:lnTo>
                  <a:pt x="7395638" y="3086100"/>
                </a:lnTo>
                <a:lnTo>
                  <a:pt x="7382696" y="3035300"/>
                </a:lnTo>
                <a:lnTo>
                  <a:pt x="7371122" y="2997200"/>
                </a:lnTo>
                <a:lnTo>
                  <a:pt x="7361190" y="2946400"/>
                </a:lnTo>
                <a:lnTo>
                  <a:pt x="7359651" y="2933700"/>
                </a:lnTo>
                <a:lnTo>
                  <a:pt x="7356897" y="2921000"/>
                </a:lnTo>
                <a:lnTo>
                  <a:pt x="7353471" y="2895600"/>
                </a:lnTo>
                <a:lnTo>
                  <a:pt x="7350494" y="2882900"/>
                </a:lnTo>
                <a:lnTo>
                  <a:pt x="7347988" y="2857500"/>
                </a:lnTo>
                <a:lnTo>
                  <a:pt x="7345976" y="2832100"/>
                </a:lnTo>
                <a:lnTo>
                  <a:pt x="7343349" y="2781300"/>
                </a:lnTo>
                <a:lnTo>
                  <a:pt x="7343223" y="2730500"/>
                </a:lnTo>
                <a:lnTo>
                  <a:pt x="7345370" y="2679700"/>
                </a:lnTo>
                <a:lnTo>
                  <a:pt x="7349561" y="2628900"/>
                </a:lnTo>
                <a:lnTo>
                  <a:pt x="7355567" y="2578100"/>
                </a:lnTo>
                <a:lnTo>
                  <a:pt x="7363159" y="2527300"/>
                </a:lnTo>
                <a:lnTo>
                  <a:pt x="7372110" y="2489200"/>
                </a:lnTo>
                <a:lnTo>
                  <a:pt x="7382190" y="2438400"/>
                </a:lnTo>
                <a:lnTo>
                  <a:pt x="7393171" y="2387600"/>
                </a:lnTo>
                <a:lnTo>
                  <a:pt x="7404824" y="2336800"/>
                </a:lnTo>
                <a:lnTo>
                  <a:pt x="7416920" y="2286000"/>
                </a:lnTo>
                <a:lnTo>
                  <a:pt x="7441529" y="2184400"/>
                </a:lnTo>
                <a:lnTo>
                  <a:pt x="7453585" y="2133600"/>
                </a:lnTo>
                <a:lnTo>
                  <a:pt x="7457470" y="2120900"/>
                </a:lnTo>
                <a:lnTo>
                  <a:pt x="7463773" y="2095500"/>
                </a:lnTo>
                <a:lnTo>
                  <a:pt x="7468117" y="2070100"/>
                </a:lnTo>
                <a:lnTo>
                  <a:pt x="7472358" y="2057400"/>
                </a:lnTo>
                <a:lnTo>
                  <a:pt x="7476485" y="2032000"/>
                </a:lnTo>
                <a:lnTo>
                  <a:pt x="7486243" y="1981200"/>
                </a:lnTo>
                <a:lnTo>
                  <a:pt x="7494973" y="1943100"/>
                </a:lnTo>
                <a:lnTo>
                  <a:pt x="7502633" y="1892300"/>
                </a:lnTo>
                <a:lnTo>
                  <a:pt x="7509183" y="1841500"/>
                </a:lnTo>
                <a:lnTo>
                  <a:pt x="7514581" y="1790700"/>
                </a:lnTo>
                <a:lnTo>
                  <a:pt x="7518788" y="1739900"/>
                </a:lnTo>
                <a:lnTo>
                  <a:pt x="7521763" y="1689100"/>
                </a:lnTo>
                <a:lnTo>
                  <a:pt x="7523464" y="1638300"/>
                </a:lnTo>
                <a:lnTo>
                  <a:pt x="7523852" y="1587500"/>
                </a:lnTo>
                <a:lnTo>
                  <a:pt x="7522885" y="1536700"/>
                </a:lnTo>
                <a:lnTo>
                  <a:pt x="7520523" y="1485900"/>
                </a:lnTo>
                <a:lnTo>
                  <a:pt x="7516724" y="1435100"/>
                </a:lnTo>
                <a:lnTo>
                  <a:pt x="7511449" y="1384300"/>
                </a:lnTo>
                <a:lnTo>
                  <a:pt x="7504657" y="1333500"/>
                </a:lnTo>
                <a:lnTo>
                  <a:pt x="7496306" y="1282700"/>
                </a:lnTo>
                <a:lnTo>
                  <a:pt x="7494851" y="1282700"/>
                </a:lnTo>
                <a:lnTo>
                  <a:pt x="7493228" y="1270000"/>
                </a:lnTo>
                <a:lnTo>
                  <a:pt x="7491532" y="1257300"/>
                </a:lnTo>
                <a:lnTo>
                  <a:pt x="7480288" y="1206500"/>
                </a:lnTo>
                <a:lnTo>
                  <a:pt x="7467291" y="1168400"/>
                </a:lnTo>
                <a:lnTo>
                  <a:pt x="7452489" y="1117600"/>
                </a:lnTo>
                <a:lnTo>
                  <a:pt x="7435828" y="1066800"/>
                </a:lnTo>
                <a:lnTo>
                  <a:pt x="7417258" y="1016000"/>
                </a:lnTo>
                <a:lnTo>
                  <a:pt x="7396725" y="977900"/>
                </a:lnTo>
                <a:lnTo>
                  <a:pt x="7374178" y="927100"/>
                </a:lnTo>
                <a:lnTo>
                  <a:pt x="7349566" y="889000"/>
                </a:lnTo>
                <a:lnTo>
                  <a:pt x="7322835" y="838200"/>
                </a:lnTo>
                <a:lnTo>
                  <a:pt x="7293333" y="800100"/>
                </a:lnTo>
                <a:lnTo>
                  <a:pt x="7262005" y="762000"/>
                </a:lnTo>
                <a:lnTo>
                  <a:pt x="7229007" y="711200"/>
                </a:lnTo>
                <a:lnTo>
                  <a:pt x="7194498" y="673100"/>
                </a:lnTo>
                <a:lnTo>
                  <a:pt x="7158634" y="635000"/>
                </a:lnTo>
                <a:lnTo>
                  <a:pt x="7121572" y="609600"/>
                </a:lnTo>
                <a:lnTo>
                  <a:pt x="7083470" y="571500"/>
                </a:lnTo>
                <a:lnTo>
                  <a:pt x="2787048" y="571500"/>
                </a:lnTo>
                <a:lnTo>
                  <a:pt x="2740085" y="558800"/>
                </a:lnTo>
                <a:lnTo>
                  <a:pt x="2593559" y="558800"/>
                </a:lnTo>
                <a:lnTo>
                  <a:pt x="2542129" y="546100"/>
                </a:lnTo>
                <a:lnTo>
                  <a:pt x="2490875" y="546100"/>
                </a:lnTo>
                <a:lnTo>
                  <a:pt x="2338056" y="508000"/>
                </a:lnTo>
                <a:lnTo>
                  <a:pt x="2287393" y="508000"/>
                </a:lnTo>
                <a:lnTo>
                  <a:pt x="1785398" y="381000"/>
                </a:lnTo>
                <a:lnTo>
                  <a:pt x="1735410" y="355600"/>
                </a:lnTo>
                <a:lnTo>
                  <a:pt x="1651057" y="342900"/>
                </a:lnTo>
                <a:lnTo>
                  <a:pt x="1547870" y="304800"/>
                </a:lnTo>
                <a:lnTo>
                  <a:pt x="1502657" y="292100"/>
                </a:lnTo>
                <a:lnTo>
                  <a:pt x="1457423" y="292100"/>
                </a:lnTo>
                <a:lnTo>
                  <a:pt x="1366797" y="266700"/>
                </a:lnTo>
                <a:lnTo>
                  <a:pt x="1214766" y="228600"/>
                </a:lnTo>
                <a:close/>
              </a:path>
              <a:path w="7582534" h="5156200">
                <a:moveTo>
                  <a:pt x="5944435" y="25400"/>
                </a:moveTo>
                <a:lnTo>
                  <a:pt x="5216235" y="25400"/>
                </a:lnTo>
                <a:lnTo>
                  <a:pt x="5114730" y="50800"/>
                </a:lnTo>
                <a:lnTo>
                  <a:pt x="5064190" y="50800"/>
                </a:lnTo>
                <a:lnTo>
                  <a:pt x="4763393" y="127000"/>
                </a:lnTo>
                <a:lnTo>
                  <a:pt x="4713588" y="152400"/>
                </a:lnTo>
                <a:lnTo>
                  <a:pt x="4515004" y="203200"/>
                </a:lnTo>
                <a:lnTo>
                  <a:pt x="4461916" y="228600"/>
                </a:lnTo>
                <a:lnTo>
                  <a:pt x="4408857" y="241300"/>
                </a:lnTo>
                <a:lnTo>
                  <a:pt x="4302801" y="279400"/>
                </a:lnTo>
                <a:lnTo>
                  <a:pt x="4249787" y="292100"/>
                </a:lnTo>
                <a:lnTo>
                  <a:pt x="4161458" y="330200"/>
                </a:lnTo>
                <a:lnTo>
                  <a:pt x="4131979" y="330200"/>
                </a:lnTo>
                <a:lnTo>
                  <a:pt x="4083793" y="342900"/>
                </a:lnTo>
                <a:lnTo>
                  <a:pt x="4035480" y="368300"/>
                </a:lnTo>
                <a:lnTo>
                  <a:pt x="3546427" y="495300"/>
                </a:lnTo>
                <a:lnTo>
                  <a:pt x="3512102" y="495300"/>
                </a:lnTo>
                <a:lnTo>
                  <a:pt x="3477736" y="508000"/>
                </a:lnTo>
                <a:lnTo>
                  <a:pt x="3443329" y="508000"/>
                </a:lnTo>
                <a:lnTo>
                  <a:pt x="3408881" y="520700"/>
                </a:lnTo>
                <a:lnTo>
                  <a:pt x="3361169" y="520700"/>
                </a:lnTo>
                <a:lnTo>
                  <a:pt x="3313352" y="533400"/>
                </a:lnTo>
                <a:lnTo>
                  <a:pt x="3265436" y="533400"/>
                </a:lnTo>
                <a:lnTo>
                  <a:pt x="3217431" y="546100"/>
                </a:lnTo>
                <a:lnTo>
                  <a:pt x="3169344" y="546100"/>
                </a:lnTo>
                <a:lnTo>
                  <a:pt x="3121182" y="558800"/>
                </a:lnTo>
                <a:lnTo>
                  <a:pt x="2976332" y="558800"/>
                </a:lnTo>
                <a:lnTo>
                  <a:pt x="2927953" y="571500"/>
                </a:lnTo>
                <a:lnTo>
                  <a:pt x="7083470" y="571500"/>
                </a:lnTo>
                <a:lnTo>
                  <a:pt x="7044484" y="533400"/>
                </a:lnTo>
                <a:lnTo>
                  <a:pt x="7004771" y="508000"/>
                </a:lnTo>
                <a:lnTo>
                  <a:pt x="6960480" y="469900"/>
                </a:lnTo>
                <a:lnTo>
                  <a:pt x="6915468" y="431800"/>
                </a:lnTo>
                <a:lnTo>
                  <a:pt x="6869737" y="406400"/>
                </a:lnTo>
                <a:lnTo>
                  <a:pt x="6823290" y="368300"/>
                </a:lnTo>
                <a:lnTo>
                  <a:pt x="6789361" y="355600"/>
                </a:lnTo>
                <a:lnTo>
                  <a:pt x="6720587" y="304800"/>
                </a:lnTo>
                <a:lnTo>
                  <a:pt x="6685745" y="292100"/>
                </a:lnTo>
                <a:lnTo>
                  <a:pt x="6598008" y="241300"/>
                </a:lnTo>
                <a:lnTo>
                  <a:pt x="6553483" y="228600"/>
                </a:lnTo>
                <a:lnTo>
                  <a:pt x="6463220" y="177800"/>
                </a:lnTo>
                <a:lnTo>
                  <a:pt x="6417521" y="165100"/>
                </a:lnTo>
                <a:lnTo>
                  <a:pt x="6371470" y="139700"/>
                </a:lnTo>
                <a:lnTo>
                  <a:pt x="5944435" y="25400"/>
                </a:lnTo>
                <a:close/>
              </a:path>
              <a:path w="7582534" h="5156200">
                <a:moveTo>
                  <a:pt x="1066468" y="215900"/>
                </a:moveTo>
                <a:lnTo>
                  <a:pt x="969259" y="215900"/>
                </a:lnTo>
                <a:lnTo>
                  <a:pt x="921057" y="228600"/>
                </a:lnTo>
                <a:lnTo>
                  <a:pt x="1115538" y="228600"/>
                </a:lnTo>
                <a:lnTo>
                  <a:pt x="1066468" y="215900"/>
                </a:lnTo>
                <a:close/>
              </a:path>
              <a:path w="7582534" h="5156200">
                <a:moveTo>
                  <a:pt x="5847332" y="12700"/>
                </a:moveTo>
                <a:lnTo>
                  <a:pt x="5318362" y="12700"/>
                </a:lnTo>
                <a:lnTo>
                  <a:pt x="5267217" y="25400"/>
                </a:lnTo>
                <a:lnTo>
                  <a:pt x="5895951" y="25400"/>
                </a:lnTo>
                <a:lnTo>
                  <a:pt x="5847332" y="12700"/>
                </a:lnTo>
                <a:close/>
              </a:path>
              <a:path w="7582534" h="5156200">
                <a:moveTo>
                  <a:pt x="5749771" y="0"/>
                </a:moveTo>
                <a:lnTo>
                  <a:pt x="5388590" y="0"/>
                </a:lnTo>
                <a:lnTo>
                  <a:pt x="5371006" y="12700"/>
                </a:lnTo>
                <a:lnTo>
                  <a:pt x="5798599" y="12700"/>
                </a:lnTo>
                <a:lnTo>
                  <a:pt x="5749771" y="0"/>
                </a:lnTo>
                <a:close/>
              </a:path>
            </a:pathLst>
          </a:custGeom>
          <a:solidFill>
            <a:srgbClr val="092766">
              <a:alpha val="9999"/>
            </a:srgbClr>
          </a:solidFill>
        </p:spPr>
        <p:txBody>
          <a:bodyPr wrap="square" lIns="0" tIns="0" rIns="0" bIns="0" rtlCol="0"/>
          <a:lstStyle/>
          <a:p>
            <a:endParaRPr/>
          </a:p>
        </p:txBody>
      </p:sp>
      <p:sp>
        <p:nvSpPr>
          <p:cNvPr id="39" name="object 39"/>
          <p:cNvSpPr/>
          <p:nvPr/>
        </p:nvSpPr>
        <p:spPr>
          <a:xfrm>
            <a:off x="6164555" y="2669573"/>
            <a:ext cx="7496175" cy="5156835"/>
          </a:xfrm>
          <a:custGeom>
            <a:avLst/>
            <a:gdLst/>
            <a:ahLst/>
            <a:cxnLst/>
            <a:rect l="l" t="t" r="r" b="b"/>
            <a:pathLst>
              <a:path w="7496175" h="5156834">
                <a:moveTo>
                  <a:pt x="6822588" y="2944234"/>
                </a:moveTo>
                <a:lnTo>
                  <a:pt x="6685032" y="2944234"/>
                </a:lnTo>
                <a:lnTo>
                  <a:pt x="6685032" y="5156555"/>
                </a:lnTo>
                <a:lnTo>
                  <a:pt x="6719594" y="5153539"/>
                </a:lnTo>
                <a:lnTo>
                  <a:pt x="6754053" y="5149567"/>
                </a:lnTo>
                <a:lnTo>
                  <a:pt x="6788390" y="5144638"/>
                </a:lnTo>
                <a:lnTo>
                  <a:pt x="6822588" y="5138754"/>
                </a:lnTo>
                <a:lnTo>
                  <a:pt x="6822588" y="2944234"/>
                </a:lnTo>
                <a:close/>
              </a:path>
              <a:path w="7496175" h="5156834">
                <a:moveTo>
                  <a:pt x="5455205" y="2944234"/>
                </a:moveTo>
                <a:lnTo>
                  <a:pt x="5317649" y="2944234"/>
                </a:lnTo>
                <a:lnTo>
                  <a:pt x="5317649" y="4914960"/>
                </a:lnTo>
                <a:lnTo>
                  <a:pt x="5386266" y="4939091"/>
                </a:lnTo>
                <a:lnTo>
                  <a:pt x="5455205" y="4961974"/>
                </a:lnTo>
                <a:lnTo>
                  <a:pt x="5455205" y="2944234"/>
                </a:lnTo>
                <a:close/>
              </a:path>
              <a:path w="7496175" h="5156834">
                <a:moveTo>
                  <a:pt x="3545714" y="2944234"/>
                </a:moveTo>
                <a:lnTo>
                  <a:pt x="3408168" y="2944234"/>
                </a:lnTo>
                <a:lnTo>
                  <a:pt x="3408168" y="4659533"/>
                </a:lnTo>
                <a:lnTo>
                  <a:pt x="3441907" y="4673231"/>
                </a:lnTo>
                <a:lnTo>
                  <a:pt x="3476100" y="4685719"/>
                </a:lnTo>
                <a:lnTo>
                  <a:pt x="3510714" y="4696988"/>
                </a:lnTo>
                <a:lnTo>
                  <a:pt x="3545714" y="4707029"/>
                </a:lnTo>
                <a:lnTo>
                  <a:pt x="3545714" y="2944234"/>
                </a:lnTo>
                <a:close/>
              </a:path>
              <a:path w="7496175" h="5156834">
                <a:moveTo>
                  <a:pt x="1684786" y="2944234"/>
                </a:moveTo>
                <a:lnTo>
                  <a:pt x="1547240" y="2944234"/>
                </a:lnTo>
                <a:lnTo>
                  <a:pt x="1547240" y="3747341"/>
                </a:lnTo>
                <a:lnTo>
                  <a:pt x="1684786" y="3770963"/>
                </a:lnTo>
                <a:lnTo>
                  <a:pt x="1684786" y="2944234"/>
                </a:lnTo>
                <a:close/>
              </a:path>
              <a:path w="7496175" h="5156834">
                <a:moveTo>
                  <a:pt x="7356173" y="2919963"/>
                </a:moveTo>
                <a:lnTo>
                  <a:pt x="309875" y="2919963"/>
                </a:lnTo>
                <a:lnTo>
                  <a:pt x="312804" y="2926032"/>
                </a:lnTo>
                <a:lnTo>
                  <a:pt x="315763" y="2932099"/>
                </a:lnTo>
                <a:lnTo>
                  <a:pt x="321770" y="2944234"/>
                </a:lnTo>
                <a:lnTo>
                  <a:pt x="7360477" y="2944234"/>
                </a:lnTo>
                <a:lnTo>
                  <a:pt x="7358938" y="2936140"/>
                </a:lnTo>
                <a:lnTo>
                  <a:pt x="7356173" y="2919963"/>
                </a:lnTo>
                <a:close/>
              </a:path>
              <a:path w="7496175" h="5156834">
                <a:moveTo>
                  <a:pt x="1684786" y="2135128"/>
                </a:moveTo>
                <a:lnTo>
                  <a:pt x="1547240" y="2135128"/>
                </a:lnTo>
                <a:lnTo>
                  <a:pt x="1547240" y="2919963"/>
                </a:lnTo>
                <a:lnTo>
                  <a:pt x="5455205" y="2919963"/>
                </a:lnTo>
                <a:lnTo>
                  <a:pt x="1684786" y="2919952"/>
                </a:lnTo>
                <a:lnTo>
                  <a:pt x="1684786" y="2135128"/>
                </a:lnTo>
                <a:close/>
              </a:path>
              <a:path w="7496175" h="5156834">
                <a:moveTo>
                  <a:pt x="6822169" y="2135139"/>
                </a:moveTo>
                <a:lnTo>
                  <a:pt x="6685032" y="2135139"/>
                </a:lnTo>
                <a:lnTo>
                  <a:pt x="6685032" y="2919963"/>
                </a:lnTo>
                <a:lnTo>
                  <a:pt x="6822169" y="2919963"/>
                </a:lnTo>
                <a:lnTo>
                  <a:pt x="6822169" y="2135139"/>
                </a:lnTo>
                <a:close/>
              </a:path>
              <a:path w="7496175" h="5156834">
                <a:moveTo>
                  <a:pt x="3545714" y="2135128"/>
                </a:moveTo>
                <a:lnTo>
                  <a:pt x="3408178" y="2135128"/>
                </a:lnTo>
                <a:lnTo>
                  <a:pt x="3408178" y="2919952"/>
                </a:lnTo>
                <a:lnTo>
                  <a:pt x="3545714" y="2919952"/>
                </a:lnTo>
                <a:lnTo>
                  <a:pt x="3545714" y="2135128"/>
                </a:lnTo>
                <a:close/>
              </a:path>
              <a:path w="7496175" h="5156834">
                <a:moveTo>
                  <a:pt x="6822169" y="2135128"/>
                </a:moveTo>
                <a:lnTo>
                  <a:pt x="5317649" y="2135128"/>
                </a:lnTo>
                <a:lnTo>
                  <a:pt x="5317649" y="2919952"/>
                </a:lnTo>
                <a:lnTo>
                  <a:pt x="5455205" y="2919952"/>
                </a:lnTo>
                <a:lnTo>
                  <a:pt x="5455205" y="2135139"/>
                </a:lnTo>
                <a:lnTo>
                  <a:pt x="6822169" y="2135139"/>
                </a:lnTo>
                <a:close/>
              </a:path>
              <a:path w="7496175" h="5156834">
                <a:moveTo>
                  <a:pt x="7458212" y="2110857"/>
                </a:moveTo>
                <a:lnTo>
                  <a:pt x="57841" y="2110857"/>
                </a:lnTo>
                <a:lnTo>
                  <a:pt x="60584" y="2127034"/>
                </a:lnTo>
                <a:lnTo>
                  <a:pt x="62050" y="2135128"/>
                </a:lnTo>
                <a:lnTo>
                  <a:pt x="7452464" y="2135128"/>
                </a:lnTo>
                <a:lnTo>
                  <a:pt x="7456348" y="2118940"/>
                </a:lnTo>
                <a:lnTo>
                  <a:pt x="7458212" y="2110857"/>
                </a:lnTo>
                <a:close/>
              </a:path>
              <a:path w="7496175" h="5156834">
                <a:moveTo>
                  <a:pt x="1684786" y="1285573"/>
                </a:moveTo>
                <a:lnTo>
                  <a:pt x="1547240" y="1285573"/>
                </a:lnTo>
                <a:lnTo>
                  <a:pt x="1547240" y="2110857"/>
                </a:lnTo>
                <a:lnTo>
                  <a:pt x="1684786" y="2110857"/>
                </a:lnTo>
                <a:lnTo>
                  <a:pt x="1684786" y="1285573"/>
                </a:lnTo>
                <a:close/>
              </a:path>
              <a:path w="7496175" h="5156834">
                <a:moveTo>
                  <a:pt x="3545724" y="1285573"/>
                </a:moveTo>
                <a:lnTo>
                  <a:pt x="3383896" y="1285573"/>
                </a:lnTo>
                <a:lnTo>
                  <a:pt x="3408168" y="1307656"/>
                </a:lnTo>
                <a:lnTo>
                  <a:pt x="3408168" y="2110857"/>
                </a:lnTo>
                <a:lnTo>
                  <a:pt x="3545724" y="2110857"/>
                </a:lnTo>
                <a:lnTo>
                  <a:pt x="3545724" y="1285573"/>
                </a:lnTo>
                <a:close/>
              </a:path>
              <a:path w="7496175" h="5156834">
                <a:moveTo>
                  <a:pt x="5455205" y="1285573"/>
                </a:moveTo>
                <a:lnTo>
                  <a:pt x="5317649" y="1285573"/>
                </a:lnTo>
                <a:lnTo>
                  <a:pt x="5317649" y="2110857"/>
                </a:lnTo>
                <a:lnTo>
                  <a:pt x="5455205" y="2110857"/>
                </a:lnTo>
                <a:lnTo>
                  <a:pt x="5455205" y="1285573"/>
                </a:lnTo>
                <a:close/>
              </a:path>
              <a:path w="7496175" h="5156834">
                <a:moveTo>
                  <a:pt x="6822588" y="1285573"/>
                </a:moveTo>
                <a:lnTo>
                  <a:pt x="6685032" y="1285573"/>
                </a:lnTo>
                <a:lnTo>
                  <a:pt x="6685032" y="2110857"/>
                </a:lnTo>
                <a:lnTo>
                  <a:pt x="6822588" y="2110857"/>
                </a:lnTo>
                <a:lnTo>
                  <a:pt x="6822588" y="1285573"/>
                </a:lnTo>
                <a:close/>
              </a:path>
              <a:path w="7496175" h="5156834">
                <a:moveTo>
                  <a:pt x="7490808" y="1261291"/>
                </a:moveTo>
                <a:lnTo>
                  <a:pt x="481" y="1261291"/>
                </a:lnTo>
                <a:lnTo>
                  <a:pt x="0" y="1285573"/>
                </a:lnTo>
                <a:lnTo>
                  <a:pt x="7495593" y="1285573"/>
                </a:lnTo>
                <a:lnTo>
                  <a:pt x="7494138" y="1277479"/>
                </a:lnTo>
                <a:lnTo>
                  <a:pt x="7492515" y="1269385"/>
                </a:lnTo>
                <a:lnTo>
                  <a:pt x="7490808" y="1261291"/>
                </a:lnTo>
                <a:close/>
              </a:path>
              <a:path w="7496175" h="5156834">
                <a:moveTo>
                  <a:pt x="1547073" y="308262"/>
                </a:moveTo>
                <a:lnTo>
                  <a:pt x="1547073" y="1261291"/>
                </a:lnTo>
                <a:lnTo>
                  <a:pt x="3561891" y="1261291"/>
                </a:lnTo>
                <a:lnTo>
                  <a:pt x="3561757" y="1261144"/>
                </a:lnTo>
                <a:lnTo>
                  <a:pt x="1684618" y="1261144"/>
                </a:lnTo>
                <a:lnTo>
                  <a:pt x="1684618" y="346052"/>
                </a:lnTo>
                <a:lnTo>
                  <a:pt x="1547073" y="308262"/>
                </a:lnTo>
                <a:close/>
              </a:path>
              <a:path w="7496175" h="5156834">
                <a:moveTo>
                  <a:pt x="5455205" y="0"/>
                </a:moveTo>
                <a:lnTo>
                  <a:pt x="5421543" y="1996"/>
                </a:lnTo>
                <a:lnTo>
                  <a:pt x="5387888" y="4596"/>
                </a:lnTo>
                <a:lnTo>
                  <a:pt x="5353134" y="7853"/>
                </a:lnTo>
                <a:lnTo>
                  <a:pt x="5317649" y="11643"/>
                </a:lnTo>
                <a:lnTo>
                  <a:pt x="5317649" y="1261291"/>
                </a:lnTo>
                <a:lnTo>
                  <a:pt x="5455205" y="1261291"/>
                </a:lnTo>
                <a:lnTo>
                  <a:pt x="5455205" y="0"/>
                </a:lnTo>
                <a:close/>
              </a:path>
              <a:path w="7496175" h="5156834">
                <a:moveTo>
                  <a:pt x="6685032" y="289163"/>
                </a:moveTo>
                <a:lnTo>
                  <a:pt x="6685032" y="1261291"/>
                </a:lnTo>
                <a:lnTo>
                  <a:pt x="6822588" y="1261291"/>
                </a:lnTo>
                <a:lnTo>
                  <a:pt x="6822588" y="372009"/>
                </a:lnTo>
                <a:lnTo>
                  <a:pt x="6788677" y="350392"/>
                </a:lnTo>
                <a:lnTo>
                  <a:pt x="6754450" y="329377"/>
                </a:lnTo>
                <a:lnTo>
                  <a:pt x="6719902" y="308967"/>
                </a:lnTo>
                <a:lnTo>
                  <a:pt x="6685032" y="289163"/>
                </a:lnTo>
                <a:close/>
              </a:path>
              <a:path w="7496175" h="5156834">
                <a:moveTo>
                  <a:pt x="2739361" y="562558"/>
                </a:moveTo>
                <a:lnTo>
                  <a:pt x="3371761" y="1256527"/>
                </a:lnTo>
                <a:lnTo>
                  <a:pt x="3367551" y="1261144"/>
                </a:lnTo>
                <a:lnTo>
                  <a:pt x="3561757" y="1261144"/>
                </a:lnTo>
                <a:lnTo>
                  <a:pt x="3557692" y="1256684"/>
                </a:lnTo>
                <a:lnTo>
                  <a:pt x="3707370" y="1092448"/>
                </a:lnTo>
                <a:lnTo>
                  <a:pt x="3408168" y="1092448"/>
                </a:lnTo>
                <a:lnTo>
                  <a:pt x="2927902" y="565232"/>
                </a:lnTo>
                <a:lnTo>
                  <a:pt x="2880272" y="565232"/>
                </a:lnTo>
                <a:lnTo>
                  <a:pt x="2833305" y="565150"/>
                </a:lnTo>
                <a:lnTo>
                  <a:pt x="2786335" y="564258"/>
                </a:lnTo>
                <a:lnTo>
                  <a:pt x="2739361" y="562558"/>
                </a:lnTo>
                <a:close/>
              </a:path>
              <a:path w="7496175" h="5156834">
                <a:moveTo>
                  <a:pt x="3545714" y="488770"/>
                </a:moveTo>
                <a:lnTo>
                  <a:pt x="3476980" y="502567"/>
                </a:lnTo>
                <a:lnTo>
                  <a:pt x="3408168" y="515146"/>
                </a:lnTo>
                <a:lnTo>
                  <a:pt x="3408168" y="1092448"/>
                </a:lnTo>
                <a:lnTo>
                  <a:pt x="3707370" y="1092448"/>
                </a:lnTo>
                <a:lnTo>
                  <a:pt x="3731341" y="1066145"/>
                </a:lnTo>
                <a:lnTo>
                  <a:pt x="3545714" y="1066145"/>
                </a:lnTo>
                <a:lnTo>
                  <a:pt x="3545714" y="488770"/>
                </a:lnTo>
                <a:close/>
              </a:path>
              <a:path w="7496175" h="5156834">
                <a:moveTo>
                  <a:pt x="4514291" y="207040"/>
                </a:moveTo>
                <a:lnTo>
                  <a:pt x="4249074" y="294011"/>
                </a:lnTo>
                <a:lnTo>
                  <a:pt x="3545714" y="1066145"/>
                </a:lnTo>
                <a:lnTo>
                  <a:pt x="3731341" y="1066145"/>
                </a:lnTo>
                <a:lnTo>
                  <a:pt x="4514291" y="207040"/>
                </a:lnTo>
                <a:close/>
              </a:path>
              <a:path w="7496175" h="5156834">
                <a:moveTo>
                  <a:pt x="2927240" y="564506"/>
                </a:moveTo>
                <a:lnTo>
                  <a:pt x="2880272" y="565232"/>
                </a:lnTo>
                <a:lnTo>
                  <a:pt x="2927902" y="565232"/>
                </a:lnTo>
                <a:lnTo>
                  <a:pt x="2927240" y="564506"/>
                </a:lnTo>
                <a:close/>
              </a:path>
            </a:pathLst>
          </a:custGeom>
          <a:solidFill>
            <a:srgbClr val="092766">
              <a:alpha val="9999"/>
            </a:srgbClr>
          </a:solidFill>
        </p:spPr>
        <p:txBody>
          <a:bodyPr wrap="square" lIns="0" tIns="0" rIns="0" bIns="0" rtlCol="0"/>
          <a:lstStyle/>
          <a:p>
            <a:endParaRPr/>
          </a:p>
        </p:txBody>
      </p:sp>
      <p:sp>
        <p:nvSpPr>
          <p:cNvPr id="40" name="object 40"/>
          <p:cNvSpPr/>
          <p:nvPr/>
        </p:nvSpPr>
        <p:spPr>
          <a:xfrm>
            <a:off x="11791358" y="3335212"/>
            <a:ext cx="512445" cy="172720"/>
          </a:xfrm>
          <a:custGeom>
            <a:avLst/>
            <a:gdLst/>
            <a:ahLst/>
            <a:cxnLst/>
            <a:rect l="l" t="t" r="r" b="b"/>
            <a:pathLst>
              <a:path w="512445" h="172720">
                <a:moveTo>
                  <a:pt x="423809" y="0"/>
                </a:moveTo>
                <a:lnTo>
                  <a:pt x="104541" y="0"/>
                </a:lnTo>
                <a:lnTo>
                  <a:pt x="86875" y="2398"/>
                </a:lnTo>
                <a:lnTo>
                  <a:pt x="72390" y="8930"/>
                </a:lnTo>
                <a:lnTo>
                  <a:pt x="62593" y="18601"/>
                </a:lnTo>
                <a:lnTo>
                  <a:pt x="58992" y="30417"/>
                </a:lnTo>
                <a:lnTo>
                  <a:pt x="62593" y="42240"/>
                </a:lnTo>
                <a:lnTo>
                  <a:pt x="72390" y="51914"/>
                </a:lnTo>
                <a:lnTo>
                  <a:pt x="86875" y="58447"/>
                </a:lnTo>
                <a:lnTo>
                  <a:pt x="104541" y="60846"/>
                </a:lnTo>
                <a:lnTo>
                  <a:pt x="115221" y="60846"/>
                </a:lnTo>
                <a:lnTo>
                  <a:pt x="107577" y="65265"/>
                </a:lnTo>
                <a:lnTo>
                  <a:pt x="102677" y="73233"/>
                </a:lnTo>
                <a:lnTo>
                  <a:pt x="102195" y="82039"/>
                </a:lnTo>
                <a:lnTo>
                  <a:pt x="104833" y="92194"/>
                </a:lnTo>
                <a:lnTo>
                  <a:pt x="112127" y="100893"/>
                </a:lnTo>
                <a:lnTo>
                  <a:pt x="123152" y="107529"/>
                </a:lnTo>
                <a:lnTo>
                  <a:pt x="136980" y="111493"/>
                </a:lnTo>
                <a:lnTo>
                  <a:pt x="45558" y="111493"/>
                </a:lnTo>
                <a:lnTo>
                  <a:pt x="27856" y="113892"/>
                </a:lnTo>
                <a:lnTo>
                  <a:pt x="13371" y="120424"/>
                </a:lnTo>
                <a:lnTo>
                  <a:pt x="3590" y="130095"/>
                </a:lnTo>
                <a:lnTo>
                  <a:pt x="0" y="141911"/>
                </a:lnTo>
                <a:lnTo>
                  <a:pt x="3590" y="153734"/>
                </a:lnTo>
                <a:lnTo>
                  <a:pt x="13371" y="163408"/>
                </a:lnTo>
                <a:lnTo>
                  <a:pt x="27856" y="169941"/>
                </a:lnTo>
                <a:lnTo>
                  <a:pt x="45558" y="172340"/>
                </a:lnTo>
                <a:lnTo>
                  <a:pt x="364428" y="172340"/>
                </a:lnTo>
                <a:lnTo>
                  <a:pt x="382125" y="169930"/>
                </a:lnTo>
                <a:lnTo>
                  <a:pt x="396607" y="163377"/>
                </a:lnTo>
                <a:lnTo>
                  <a:pt x="406386" y="153698"/>
                </a:lnTo>
                <a:lnTo>
                  <a:pt x="409977" y="141911"/>
                </a:lnTo>
                <a:lnTo>
                  <a:pt x="407326" y="131745"/>
                </a:lnTo>
                <a:lnTo>
                  <a:pt x="400003" y="123021"/>
                </a:lnTo>
                <a:lnTo>
                  <a:pt x="388950" y="116360"/>
                </a:lnTo>
                <a:lnTo>
                  <a:pt x="375108" y="112384"/>
                </a:lnTo>
                <a:lnTo>
                  <a:pt x="466938" y="112384"/>
                </a:lnTo>
                <a:lnTo>
                  <a:pt x="484591" y="109986"/>
                </a:lnTo>
                <a:lnTo>
                  <a:pt x="499047" y="103462"/>
                </a:lnTo>
                <a:lnTo>
                  <a:pt x="508815" y="93813"/>
                </a:lnTo>
                <a:lnTo>
                  <a:pt x="512403" y="82039"/>
                </a:lnTo>
                <a:lnTo>
                  <a:pt x="508815" y="70258"/>
                </a:lnTo>
                <a:lnTo>
                  <a:pt x="499047" y="60583"/>
                </a:lnTo>
                <a:lnTo>
                  <a:pt x="484591" y="54031"/>
                </a:lnTo>
                <a:lnTo>
                  <a:pt x="466938" y="51621"/>
                </a:lnTo>
                <a:lnTo>
                  <a:pt x="456258" y="51621"/>
                </a:lnTo>
                <a:lnTo>
                  <a:pt x="463891" y="47192"/>
                </a:lnTo>
                <a:lnTo>
                  <a:pt x="468792" y="39234"/>
                </a:lnTo>
                <a:lnTo>
                  <a:pt x="469284" y="30417"/>
                </a:lnTo>
                <a:lnTo>
                  <a:pt x="465694" y="18601"/>
                </a:lnTo>
                <a:lnTo>
                  <a:pt x="455923" y="8930"/>
                </a:lnTo>
                <a:lnTo>
                  <a:pt x="441463" y="2398"/>
                </a:lnTo>
                <a:lnTo>
                  <a:pt x="423809" y="0"/>
                </a:lnTo>
                <a:close/>
              </a:path>
            </a:pathLst>
          </a:custGeom>
          <a:solidFill>
            <a:srgbClr val="092766">
              <a:alpha val="9999"/>
            </a:srgbClr>
          </a:solidFill>
        </p:spPr>
        <p:txBody>
          <a:bodyPr wrap="square" lIns="0" tIns="0" rIns="0" bIns="0" rtlCol="0"/>
          <a:lstStyle/>
          <a:p>
            <a:endParaRPr/>
          </a:p>
        </p:txBody>
      </p:sp>
      <p:sp>
        <p:nvSpPr>
          <p:cNvPr id="41" name="object 41"/>
          <p:cNvSpPr/>
          <p:nvPr/>
        </p:nvSpPr>
        <p:spPr>
          <a:xfrm>
            <a:off x="8335206" y="3624628"/>
            <a:ext cx="513080" cy="172720"/>
          </a:xfrm>
          <a:custGeom>
            <a:avLst/>
            <a:gdLst/>
            <a:ahLst/>
            <a:cxnLst/>
            <a:rect l="l" t="t" r="r" b="b"/>
            <a:pathLst>
              <a:path w="513079" h="172720">
                <a:moveTo>
                  <a:pt x="423725" y="0"/>
                </a:moveTo>
                <a:lnTo>
                  <a:pt x="104855" y="0"/>
                </a:lnTo>
                <a:lnTo>
                  <a:pt x="87158" y="2397"/>
                </a:lnTo>
                <a:lnTo>
                  <a:pt x="72677" y="8921"/>
                </a:lnTo>
                <a:lnTo>
                  <a:pt x="62897" y="18570"/>
                </a:lnTo>
                <a:lnTo>
                  <a:pt x="59307" y="30344"/>
                </a:lnTo>
                <a:lnTo>
                  <a:pt x="62897" y="42160"/>
                </a:lnTo>
                <a:lnTo>
                  <a:pt x="72677" y="51832"/>
                </a:lnTo>
                <a:lnTo>
                  <a:pt x="87158" y="58364"/>
                </a:lnTo>
                <a:lnTo>
                  <a:pt x="104855" y="60762"/>
                </a:lnTo>
                <a:lnTo>
                  <a:pt x="115451" y="60762"/>
                </a:lnTo>
                <a:lnTo>
                  <a:pt x="107881" y="65223"/>
                </a:lnTo>
                <a:lnTo>
                  <a:pt x="103023" y="73181"/>
                </a:lnTo>
                <a:lnTo>
                  <a:pt x="102509" y="81955"/>
                </a:lnTo>
                <a:lnTo>
                  <a:pt x="105147" y="92123"/>
                </a:lnTo>
                <a:lnTo>
                  <a:pt x="112442" y="100851"/>
                </a:lnTo>
                <a:lnTo>
                  <a:pt x="123470" y="107516"/>
                </a:lnTo>
                <a:lnTo>
                  <a:pt x="137304" y="111493"/>
                </a:lnTo>
                <a:lnTo>
                  <a:pt x="45464" y="111493"/>
                </a:lnTo>
                <a:lnTo>
                  <a:pt x="27816" y="113891"/>
                </a:lnTo>
                <a:lnTo>
                  <a:pt x="13359" y="120415"/>
                </a:lnTo>
                <a:lnTo>
                  <a:pt x="3589" y="130064"/>
                </a:lnTo>
                <a:lnTo>
                  <a:pt x="0" y="141838"/>
                </a:lnTo>
                <a:lnTo>
                  <a:pt x="3589" y="153619"/>
                </a:lnTo>
                <a:lnTo>
                  <a:pt x="13359" y="163294"/>
                </a:lnTo>
                <a:lnTo>
                  <a:pt x="27816" y="169846"/>
                </a:lnTo>
                <a:lnTo>
                  <a:pt x="45464" y="172256"/>
                </a:lnTo>
                <a:lnTo>
                  <a:pt x="364742" y="172256"/>
                </a:lnTo>
                <a:lnTo>
                  <a:pt x="382430" y="169846"/>
                </a:lnTo>
                <a:lnTo>
                  <a:pt x="396889" y="163326"/>
                </a:lnTo>
                <a:lnTo>
                  <a:pt x="406689" y="153654"/>
                </a:lnTo>
                <a:lnTo>
                  <a:pt x="410291" y="141838"/>
                </a:lnTo>
                <a:lnTo>
                  <a:pt x="407640" y="131679"/>
                </a:lnTo>
                <a:lnTo>
                  <a:pt x="400317" y="122980"/>
                </a:lnTo>
                <a:lnTo>
                  <a:pt x="389264" y="116347"/>
                </a:lnTo>
                <a:lnTo>
                  <a:pt x="375423" y="112384"/>
                </a:lnTo>
                <a:lnTo>
                  <a:pt x="467252" y="112384"/>
                </a:lnTo>
                <a:lnTo>
                  <a:pt x="484907" y="109985"/>
                </a:lnTo>
                <a:lnTo>
                  <a:pt x="499366" y="103452"/>
                </a:lnTo>
                <a:lnTo>
                  <a:pt x="509138" y="93777"/>
                </a:lnTo>
                <a:lnTo>
                  <a:pt x="512727" y="81955"/>
                </a:lnTo>
                <a:lnTo>
                  <a:pt x="509087" y="70139"/>
                </a:lnTo>
                <a:lnTo>
                  <a:pt x="499204" y="60468"/>
                </a:lnTo>
                <a:lnTo>
                  <a:pt x="484633" y="53936"/>
                </a:lnTo>
                <a:lnTo>
                  <a:pt x="466928" y="51537"/>
                </a:lnTo>
                <a:lnTo>
                  <a:pt x="456247" y="51537"/>
                </a:lnTo>
                <a:lnTo>
                  <a:pt x="463849" y="47077"/>
                </a:lnTo>
                <a:lnTo>
                  <a:pt x="468729" y="39129"/>
                </a:lnTo>
                <a:lnTo>
                  <a:pt x="469273" y="30344"/>
                </a:lnTo>
                <a:lnTo>
                  <a:pt x="465683" y="18570"/>
                </a:lnTo>
                <a:lnTo>
                  <a:pt x="455903" y="8921"/>
                </a:lnTo>
                <a:lnTo>
                  <a:pt x="441421" y="2397"/>
                </a:lnTo>
                <a:lnTo>
                  <a:pt x="423725" y="0"/>
                </a:lnTo>
                <a:close/>
              </a:path>
            </a:pathLst>
          </a:custGeom>
          <a:solidFill>
            <a:srgbClr val="092766">
              <a:alpha val="9999"/>
            </a:srgbClr>
          </a:solidFill>
        </p:spPr>
        <p:txBody>
          <a:bodyPr wrap="square" lIns="0" tIns="0" rIns="0" bIns="0" rtlCol="0"/>
          <a:lstStyle/>
          <a:p>
            <a:endParaRPr/>
          </a:p>
        </p:txBody>
      </p:sp>
      <p:sp>
        <p:nvSpPr>
          <p:cNvPr id="42" name="object 42"/>
          <p:cNvSpPr/>
          <p:nvPr/>
        </p:nvSpPr>
        <p:spPr>
          <a:xfrm>
            <a:off x="12280547" y="4862956"/>
            <a:ext cx="512445" cy="172720"/>
          </a:xfrm>
          <a:custGeom>
            <a:avLst/>
            <a:gdLst/>
            <a:ahLst/>
            <a:cxnLst/>
            <a:rect l="l" t="t" r="r" b="b"/>
            <a:pathLst>
              <a:path w="512445" h="172720">
                <a:moveTo>
                  <a:pt x="423725" y="0"/>
                </a:moveTo>
                <a:lnTo>
                  <a:pt x="104855" y="0"/>
                </a:lnTo>
                <a:lnTo>
                  <a:pt x="87158" y="2398"/>
                </a:lnTo>
                <a:lnTo>
                  <a:pt x="72677" y="8930"/>
                </a:lnTo>
                <a:lnTo>
                  <a:pt x="62897" y="18601"/>
                </a:lnTo>
                <a:lnTo>
                  <a:pt x="59307" y="30417"/>
                </a:lnTo>
                <a:lnTo>
                  <a:pt x="62897" y="42240"/>
                </a:lnTo>
                <a:lnTo>
                  <a:pt x="72677" y="51914"/>
                </a:lnTo>
                <a:lnTo>
                  <a:pt x="87158" y="58447"/>
                </a:lnTo>
                <a:lnTo>
                  <a:pt x="104855" y="60846"/>
                </a:lnTo>
                <a:lnTo>
                  <a:pt x="115451" y="60846"/>
                </a:lnTo>
                <a:lnTo>
                  <a:pt x="107871" y="65306"/>
                </a:lnTo>
                <a:lnTo>
                  <a:pt x="103023" y="73264"/>
                </a:lnTo>
                <a:lnTo>
                  <a:pt x="102509" y="82039"/>
                </a:lnTo>
                <a:lnTo>
                  <a:pt x="105147" y="92194"/>
                </a:lnTo>
                <a:lnTo>
                  <a:pt x="112442" y="100893"/>
                </a:lnTo>
                <a:lnTo>
                  <a:pt x="123470" y="107529"/>
                </a:lnTo>
                <a:lnTo>
                  <a:pt x="137304" y="111493"/>
                </a:lnTo>
                <a:lnTo>
                  <a:pt x="45464" y="111493"/>
                </a:lnTo>
                <a:lnTo>
                  <a:pt x="27816" y="113892"/>
                </a:lnTo>
                <a:lnTo>
                  <a:pt x="13359" y="120424"/>
                </a:lnTo>
                <a:lnTo>
                  <a:pt x="3589" y="130095"/>
                </a:lnTo>
                <a:lnTo>
                  <a:pt x="0" y="141911"/>
                </a:lnTo>
                <a:lnTo>
                  <a:pt x="3589" y="153734"/>
                </a:lnTo>
                <a:lnTo>
                  <a:pt x="13359" y="163408"/>
                </a:lnTo>
                <a:lnTo>
                  <a:pt x="27816" y="169941"/>
                </a:lnTo>
                <a:lnTo>
                  <a:pt x="45464" y="172340"/>
                </a:lnTo>
                <a:lnTo>
                  <a:pt x="364418" y="172340"/>
                </a:lnTo>
                <a:lnTo>
                  <a:pt x="382083" y="169941"/>
                </a:lnTo>
                <a:lnTo>
                  <a:pt x="396569" y="163408"/>
                </a:lnTo>
                <a:lnTo>
                  <a:pt x="406365" y="153734"/>
                </a:lnTo>
                <a:lnTo>
                  <a:pt x="409966" y="141911"/>
                </a:lnTo>
                <a:lnTo>
                  <a:pt x="407317" y="131745"/>
                </a:lnTo>
                <a:lnTo>
                  <a:pt x="399996" y="123021"/>
                </a:lnTo>
                <a:lnTo>
                  <a:pt x="388944" y="116360"/>
                </a:lnTo>
                <a:lnTo>
                  <a:pt x="375098" y="112384"/>
                </a:lnTo>
                <a:lnTo>
                  <a:pt x="466928" y="112384"/>
                </a:lnTo>
                <a:lnTo>
                  <a:pt x="484582" y="109986"/>
                </a:lnTo>
                <a:lnTo>
                  <a:pt x="499042" y="103462"/>
                </a:lnTo>
                <a:lnTo>
                  <a:pt x="508814" y="93813"/>
                </a:lnTo>
                <a:lnTo>
                  <a:pt x="512403" y="82039"/>
                </a:lnTo>
                <a:lnTo>
                  <a:pt x="508814" y="70258"/>
                </a:lnTo>
                <a:lnTo>
                  <a:pt x="499042" y="60583"/>
                </a:lnTo>
                <a:lnTo>
                  <a:pt x="484582" y="54031"/>
                </a:lnTo>
                <a:lnTo>
                  <a:pt x="466928" y="51621"/>
                </a:lnTo>
                <a:lnTo>
                  <a:pt x="456247" y="51621"/>
                </a:lnTo>
                <a:lnTo>
                  <a:pt x="463860" y="47160"/>
                </a:lnTo>
                <a:lnTo>
                  <a:pt x="468739" y="39213"/>
                </a:lnTo>
                <a:lnTo>
                  <a:pt x="469273" y="30417"/>
                </a:lnTo>
                <a:lnTo>
                  <a:pt x="465683" y="18601"/>
                </a:lnTo>
                <a:lnTo>
                  <a:pt x="455903" y="8930"/>
                </a:lnTo>
                <a:lnTo>
                  <a:pt x="441421" y="2398"/>
                </a:lnTo>
                <a:lnTo>
                  <a:pt x="423725" y="0"/>
                </a:lnTo>
                <a:close/>
              </a:path>
            </a:pathLst>
          </a:custGeom>
          <a:solidFill>
            <a:srgbClr val="092766">
              <a:alpha val="9999"/>
            </a:srgbClr>
          </a:solidFill>
        </p:spPr>
        <p:txBody>
          <a:bodyPr wrap="square" lIns="0" tIns="0" rIns="0" bIns="0" rtlCol="0"/>
          <a:lstStyle/>
          <a:p>
            <a:endParaRPr/>
          </a:p>
        </p:txBody>
      </p:sp>
      <p:sp>
        <p:nvSpPr>
          <p:cNvPr id="43" name="object 43"/>
          <p:cNvSpPr/>
          <p:nvPr/>
        </p:nvSpPr>
        <p:spPr>
          <a:xfrm>
            <a:off x="7014919" y="7770049"/>
            <a:ext cx="6838315" cy="754380"/>
          </a:xfrm>
          <a:custGeom>
            <a:avLst/>
            <a:gdLst/>
            <a:ahLst/>
            <a:cxnLst/>
            <a:rect l="l" t="t" r="r" b="b"/>
            <a:pathLst>
              <a:path w="6838315" h="754379">
                <a:moveTo>
                  <a:pt x="3730135" y="753110"/>
                </a:moveTo>
                <a:lnTo>
                  <a:pt x="3107748" y="753110"/>
                </a:lnTo>
                <a:lnTo>
                  <a:pt x="3184860" y="754380"/>
                </a:lnTo>
                <a:lnTo>
                  <a:pt x="3653024" y="754380"/>
                </a:lnTo>
                <a:lnTo>
                  <a:pt x="3730135" y="753110"/>
                </a:lnTo>
                <a:close/>
              </a:path>
              <a:path w="6838315" h="754379">
                <a:moveTo>
                  <a:pt x="3730135" y="1270"/>
                </a:moveTo>
                <a:lnTo>
                  <a:pt x="3107748" y="1270"/>
                </a:lnTo>
                <a:lnTo>
                  <a:pt x="2729905" y="7620"/>
                </a:lnTo>
                <a:lnTo>
                  <a:pt x="2656011" y="10160"/>
                </a:lnTo>
                <a:lnTo>
                  <a:pt x="2582720" y="11430"/>
                </a:lnTo>
                <a:lnTo>
                  <a:pt x="2438020" y="16510"/>
                </a:lnTo>
                <a:lnTo>
                  <a:pt x="2366650" y="17780"/>
                </a:lnTo>
                <a:lnTo>
                  <a:pt x="2295957" y="21590"/>
                </a:lnTo>
                <a:lnTo>
                  <a:pt x="2088133" y="29210"/>
                </a:lnTo>
                <a:lnTo>
                  <a:pt x="1887089" y="40640"/>
                </a:lnTo>
                <a:lnTo>
                  <a:pt x="1821669" y="43180"/>
                </a:lnTo>
                <a:lnTo>
                  <a:pt x="1757078" y="48260"/>
                </a:lnTo>
                <a:lnTo>
                  <a:pt x="1568464" y="59690"/>
                </a:lnTo>
                <a:lnTo>
                  <a:pt x="1507377" y="64770"/>
                </a:lnTo>
                <a:lnTo>
                  <a:pt x="1447212" y="68580"/>
                </a:lnTo>
                <a:lnTo>
                  <a:pt x="1106661" y="99060"/>
                </a:lnTo>
                <a:lnTo>
                  <a:pt x="1053485" y="105410"/>
                </a:lnTo>
                <a:lnTo>
                  <a:pt x="1001383" y="110490"/>
                </a:lnTo>
                <a:lnTo>
                  <a:pt x="950373" y="116840"/>
                </a:lnTo>
                <a:lnTo>
                  <a:pt x="900476" y="121920"/>
                </a:lnTo>
                <a:lnTo>
                  <a:pt x="712378" y="147320"/>
                </a:lnTo>
                <a:lnTo>
                  <a:pt x="543574" y="172720"/>
                </a:lnTo>
                <a:lnTo>
                  <a:pt x="504529" y="180340"/>
                </a:lnTo>
                <a:lnTo>
                  <a:pt x="466784" y="186690"/>
                </a:lnTo>
                <a:lnTo>
                  <a:pt x="430359" y="194310"/>
                </a:lnTo>
                <a:lnTo>
                  <a:pt x="395271" y="200660"/>
                </a:lnTo>
                <a:lnTo>
                  <a:pt x="329185" y="215900"/>
                </a:lnTo>
                <a:lnTo>
                  <a:pt x="268676" y="231140"/>
                </a:lnTo>
                <a:lnTo>
                  <a:pt x="213897" y="246380"/>
                </a:lnTo>
                <a:lnTo>
                  <a:pt x="164997" y="261620"/>
                </a:lnTo>
                <a:lnTo>
                  <a:pt x="122127" y="276860"/>
                </a:lnTo>
                <a:lnTo>
                  <a:pt x="103001" y="285750"/>
                </a:lnTo>
                <a:lnTo>
                  <a:pt x="85439" y="293370"/>
                </a:lnTo>
                <a:lnTo>
                  <a:pt x="69460" y="300990"/>
                </a:lnTo>
                <a:lnTo>
                  <a:pt x="55083" y="309880"/>
                </a:lnTo>
                <a:lnTo>
                  <a:pt x="42327" y="317500"/>
                </a:lnTo>
                <a:lnTo>
                  <a:pt x="7887" y="351790"/>
                </a:lnTo>
                <a:lnTo>
                  <a:pt x="0" y="377190"/>
                </a:lnTo>
                <a:lnTo>
                  <a:pt x="882" y="386080"/>
                </a:lnTo>
                <a:lnTo>
                  <a:pt x="21752" y="420370"/>
                </a:lnTo>
                <a:lnTo>
                  <a:pt x="42327" y="436880"/>
                </a:lnTo>
                <a:lnTo>
                  <a:pt x="55083" y="445770"/>
                </a:lnTo>
                <a:lnTo>
                  <a:pt x="69460" y="453390"/>
                </a:lnTo>
                <a:lnTo>
                  <a:pt x="85439" y="462280"/>
                </a:lnTo>
                <a:lnTo>
                  <a:pt x="103001" y="469900"/>
                </a:lnTo>
                <a:lnTo>
                  <a:pt x="122127" y="477520"/>
                </a:lnTo>
                <a:lnTo>
                  <a:pt x="142799" y="486410"/>
                </a:lnTo>
                <a:lnTo>
                  <a:pt x="164997" y="494030"/>
                </a:lnTo>
                <a:lnTo>
                  <a:pt x="213897" y="509270"/>
                </a:lnTo>
                <a:lnTo>
                  <a:pt x="268676" y="524510"/>
                </a:lnTo>
                <a:lnTo>
                  <a:pt x="329185" y="539750"/>
                </a:lnTo>
                <a:lnTo>
                  <a:pt x="361540" y="546100"/>
                </a:lnTo>
                <a:lnTo>
                  <a:pt x="430359" y="561340"/>
                </a:lnTo>
                <a:lnTo>
                  <a:pt x="466784" y="567690"/>
                </a:lnTo>
                <a:lnTo>
                  <a:pt x="504529" y="575310"/>
                </a:lnTo>
                <a:lnTo>
                  <a:pt x="583900" y="588010"/>
                </a:lnTo>
                <a:lnTo>
                  <a:pt x="625488" y="595630"/>
                </a:lnTo>
                <a:lnTo>
                  <a:pt x="851708" y="627380"/>
                </a:lnTo>
                <a:lnTo>
                  <a:pt x="900476" y="632460"/>
                </a:lnTo>
                <a:lnTo>
                  <a:pt x="950373" y="638810"/>
                </a:lnTo>
                <a:lnTo>
                  <a:pt x="1001383" y="643890"/>
                </a:lnTo>
                <a:lnTo>
                  <a:pt x="1053485" y="650240"/>
                </a:lnTo>
                <a:lnTo>
                  <a:pt x="1160892" y="660400"/>
                </a:lnTo>
                <a:lnTo>
                  <a:pt x="1216159" y="666750"/>
                </a:lnTo>
                <a:lnTo>
                  <a:pt x="1329726" y="676910"/>
                </a:lnTo>
                <a:lnTo>
                  <a:pt x="1387988" y="680720"/>
                </a:lnTo>
                <a:lnTo>
                  <a:pt x="1507377" y="690880"/>
                </a:lnTo>
                <a:lnTo>
                  <a:pt x="1568464" y="694690"/>
                </a:lnTo>
                <a:lnTo>
                  <a:pt x="1630457" y="699770"/>
                </a:lnTo>
                <a:lnTo>
                  <a:pt x="2020340" y="722630"/>
                </a:lnTo>
                <a:lnTo>
                  <a:pt x="2088133" y="725170"/>
                </a:lnTo>
                <a:lnTo>
                  <a:pt x="2156680" y="728980"/>
                </a:lnTo>
                <a:lnTo>
                  <a:pt x="2582720" y="744220"/>
                </a:lnTo>
                <a:lnTo>
                  <a:pt x="2729905" y="746760"/>
                </a:lnTo>
                <a:lnTo>
                  <a:pt x="2804382" y="749300"/>
                </a:lnTo>
                <a:lnTo>
                  <a:pt x="3031126" y="753110"/>
                </a:lnTo>
                <a:lnTo>
                  <a:pt x="3806758" y="753110"/>
                </a:lnTo>
                <a:lnTo>
                  <a:pt x="4033501" y="749300"/>
                </a:lnTo>
                <a:lnTo>
                  <a:pt x="4107977" y="746760"/>
                </a:lnTo>
                <a:lnTo>
                  <a:pt x="4255162" y="744220"/>
                </a:lnTo>
                <a:lnTo>
                  <a:pt x="4681201" y="728980"/>
                </a:lnTo>
                <a:lnTo>
                  <a:pt x="4749747" y="725170"/>
                </a:lnTo>
                <a:lnTo>
                  <a:pt x="4817540" y="722630"/>
                </a:lnTo>
                <a:lnTo>
                  <a:pt x="5207424" y="699770"/>
                </a:lnTo>
                <a:lnTo>
                  <a:pt x="5269416" y="694690"/>
                </a:lnTo>
                <a:lnTo>
                  <a:pt x="5330504" y="690880"/>
                </a:lnTo>
                <a:lnTo>
                  <a:pt x="5449892" y="680720"/>
                </a:lnTo>
                <a:lnTo>
                  <a:pt x="5508155" y="676910"/>
                </a:lnTo>
                <a:lnTo>
                  <a:pt x="5621722" y="666750"/>
                </a:lnTo>
                <a:lnTo>
                  <a:pt x="5676989" y="660400"/>
                </a:lnTo>
                <a:lnTo>
                  <a:pt x="5784396" y="650240"/>
                </a:lnTo>
                <a:lnTo>
                  <a:pt x="5836498" y="643890"/>
                </a:lnTo>
                <a:lnTo>
                  <a:pt x="5887508" y="638810"/>
                </a:lnTo>
                <a:lnTo>
                  <a:pt x="5937406" y="632460"/>
                </a:lnTo>
                <a:lnTo>
                  <a:pt x="5986173" y="627380"/>
                </a:lnTo>
                <a:lnTo>
                  <a:pt x="6212394" y="595630"/>
                </a:lnTo>
                <a:lnTo>
                  <a:pt x="6253982" y="588010"/>
                </a:lnTo>
                <a:lnTo>
                  <a:pt x="6333354" y="575310"/>
                </a:lnTo>
                <a:lnTo>
                  <a:pt x="6371099" y="567690"/>
                </a:lnTo>
                <a:lnTo>
                  <a:pt x="6407524" y="561340"/>
                </a:lnTo>
                <a:lnTo>
                  <a:pt x="6476343" y="546100"/>
                </a:lnTo>
                <a:lnTo>
                  <a:pt x="6539660" y="532130"/>
                </a:lnTo>
                <a:lnTo>
                  <a:pt x="6597323" y="516890"/>
                </a:lnTo>
                <a:lnTo>
                  <a:pt x="6649182" y="501650"/>
                </a:lnTo>
                <a:lnTo>
                  <a:pt x="6695086" y="486410"/>
                </a:lnTo>
                <a:lnTo>
                  <a:pt x="6715757" y="477520"/>
                </a:lnTo>
                <a:lnTo>
                  <a:pt x="6734884" y="469900"/>
                </a:lnTo>
                <a:lnTo>
                  <a:pt x="6752446" y="462280"/>
                </a:lnTo>
                <a:lnTo>
                  <a:pt x="6768425" y="453390"/>
                </a:lnTo>
                <a:lnTo>
                  <a:pt x="6782802" y="445770"/>
                </a:lnTo>
                <a:lnTo>
                  <a:pt x="6795558" y="436880"/>
                </a:lnTo>
                <a:lnTo>
                  <a:pt x="6806675" y="429260"/>
                </a:lnTo>
                <a:lnTo>
                  <a:pt x="6816133" y="420370"/>
                </a:lnTo>
                <a:lnTo>
                  <a:pt x="6837003" y="386080"/>
                </a:lnTo>
                <a:lnTo>
                  <a:pt x="6837886" y="377190"/>
                </a:lnTo>
                <a:lnTo>
                  <a:pt x="6837003" y="368300"/>
                </a:lnTo>
                <a:lnTo>
                  <a:pt x="6816133" y="335280"/>
                </a:lnTo>
                <a:lnTo>
                  <a:pt x="6782802" y="309880"/>
                </a:lnTo>
                <a:lnTo>
                  <a:pt x="6768425" y="300990"/>
                </a:lnTo>
                <a:lnTo>
                  <a:pt x="6752446" y="293370"/>
                </a:lnTo>
                <a:lnTo>
                  <a:pt x="6734884" y="285750"/>
                </a:lnTo>
                <a:lnTo>
                  <a:pt x="6715757" y="276860"/>
                </a:lnTo>
                <a:lnTo>
                  <a:pt x="6672888" y="261620"/>
                </a:lnTo>
                <a:lnTo>
                  <a:pt x="6623987" y="246380"/>
                </a:lnTo>
                <a:lnTo>
                  <a:pt x="6569207" y="231140"/>
                </a:lnTo>
                <a:lnTo>
                  <a:pt x="6508699" y="215900"/>
                </a:lnTo>
                <a:lnTo>
                  <a:pt x="6442612" y="200660"/>
                </a:lnTo>
                <a:lnTo>
                  <a:pt x="6407524" y="194310"/>
                </a:lnTo>
                <a:lnTo>
                  <a:pt x="6371099" y="186690"/>
                </a:lnTo>
                <a:lnTo>
                  <a:pt x="6333354" y="180340"/>
                </a:lnTo>
                <a:lnTo>
                  <a:pt x="6294309" y="172720"/>
                </a:lnTo>
                <a:lnTo>
                  <a:pt x="6125504" y="147320"/>
                </a:lnTo>
                <a:lnTo>
                  <a:pt x="5937406" y="121920"/>
                </a:lnTo>
                <a:lnTo>
                  <a:pt x="5887508" y="116840"/>
                </a:lnTo>
                <a:lnTo>
                  <a:pt x="5836498" y="110490"/>
                </a:lnTo>
                <a:lnTo>
                  <a:pt x="5784396" y="105410"/>
                </a:lnTo>
                <a:lnTo>
                  <a:pt x="5731220" y="99060"/>
                </a:lnTo>
                <a:lnTo>
                  <a:pt x="5390669" y="68580"/>
                </a:lnTo>
                <a:lnTo>
                  <a:pt x="5330504" y="64770"/>
                </a:lnTo>
                <a:lnTo>
                  <a:pt x="5269416" y="59690"/>
                </a:lnTo>
                <a:lnTo>
                  <a:pt x="5080803" y="48260"/>
                </a:lnTo>
                <a:lnTo>
                  <a:pt x="5016211" y="43180"/>
                </a:lnTo>
                <a:lnTo>
                  <a:pt x="4950791" y="40640"/>
                </a:lnTo>
                <a:lnTo>
                  <a:pt x="4749747" y="29210"/>
                </a:lnTo>
                <a:lnTo>
                  <a:pt x="4541924" y="21590"/>
                </a:lnTo>
                <a:lnTo>
                  <a:pt x="4471232" y="17780"/>
                </a:lnTo>
                <a:lnTo>
                  <a:pt x="4399861" y="16510"/>
                </a:lnTo>
                <a:lnTo>
                  <a:pt x="4255162" y="11430"/>
                </a:lnTo>
                <a:lnTo>
                  <a:pt x="4181871" y="10160"/>
                </a:lnTo>
                <a:lnTo>
                  <a:pt x="4107977" y="7620"/>
                </a:lnTo>
                <a:lnTo>
                  <a:pt x="3730135" y="1270"/>
                </a:lnTo>
                <a:close/>
              </a:path>
              <a:path w="6838315" h="754379">
                <a:moveTo>
                  <a:pt x="3575442" y="0"/>
                </a:moveTo>
                <a:lnTo>
                  <a:pt x="3262442" y="0"/>
                </a:lnTo>
                <a:lnTo>
                  <a:pt x="3184860" y="1270"/>
                </a:lnTo>
                <a:lnTo>
                  <a:pt x="3653024" y="1270"/>
                </a:lnTo>
                <a:lnTo>
                  <a:pt x="3575442" y="0"/>
                </a:lnTo>
                <a:close/>
              </a:path>
            </a:pathLst>
          </a:custGeom>
          <a:solidFill>
            <a:srgbClr val="092766">
              <a:alpha val="9999"/>
            </a:srgbClr>
          </a:solidFill>
        </p:spPr>
        <p:txBody>
          <a:bodyPr wrap="square" lIns="0" tIns="0" rIns="0" bIns="0" rtlCol="0"/>
          <a:lstStyle/>
          <a:p>
            <a:endParaRPr/>
          </a:p>
        </p:txBody>
      </p:sp>
      <p:sp>
        <p:nvSpPr>
          <p:cNvPr id="44" name="object 44"/>
          <p:cNvSpPr/>
          <p:nvPr/>
        </p:nvSpPr>
        <p:spPr>
          <a:xfrm>
            <a:off x="7759974" y="8748744"/>
            <a:ext cx="669925" cy="102870"/>
          </a:xfrm>
          <a:custGeom>
            <a:avLst/>
            <a:gdLst/>
            <a:ahLst/>
            <a:cxnLst/>
            <a:rect l="l" t="t" r="r" b="b"/>
            <a:pathLst>
              <a:path w="669925" h="102870">
                <a:moveTo>
                  <a:pt x="334963" y="0"/>
                </a:moveTo>
                <a:lnTo>
                  <a:pt x="258158" y="1357"/>
                </a:lnTo>
                <a:lnTo>
                  <a:pt x="187653" y="5224"/>
                </a:lnTo>
                <a:lnTo>
                  <a:pt x="125459" y="11292"/>
                </a:lnTo>
                <a:lnTo>
                  <a:pt x="73586" y="19251"/>
                </a:lnTo>
                <a:lnTo>
                  <a:pt x="34045" y="28793"/>
                </a:lnTo>
                <a:lnTo>
                  <a:pt x="0" y="51391"/>
                </a:lnTo>
                <a:lnTo>
                  <a:pt x="8846" y="63167"/>
                </a:lnTo>
                <a:lnTo>
                  <a:pt x="73586" y="83514"/>
                </a:lnTo>
                <a:lnTo>
                  <a:pt x="125459" y="91467"/>
                </a:lnTo>
                <a:lnTo>
                  <a:pt x="187653" y="97530"/>
                </a:lnTo>
                <a:lnTo>
                  <a:pt x="258158" y="101394"/>
                </a:lnTo>
                <a:lnTo>
                  <a:pt x="334963" y="102750"/>
                </a:lnTo>
                <a:lnTo>
                  <a:pt x="411769" y="101394"/>
                </a:lnTo>
                <a:lnTo>
                  <a:pt x="482274" y="97530"/>
                </a:lnTo>
                <a:lnTo>
                  <a:pt x="544468" y="91467"/>
                </a:lnTo>
                <a:lnTo>
                  <a:pt x="596340" y="83514"/>
                </a:lnTo>
                <a:lnTo>
                  <a:pt x="635881" y="73977"/>
                </a:lnTo>
                <a:lnTo>
                  <a:pt x="669927" y="51391"/>
                </a:lnTo>
                <a:lnTo>
                  <a:pt x="661080" y="39609"/>
                </a:lnTo>
                <a:lnTo>
                  <a:pt x="596340" y="19251"/>
                </a:lnTo>
                <a:lnTo>
                  <a:pt x="544468" y="11292"/>
                </a:lnTo>
                <a:lnTo>
                  <a:pt x="482274" y="5224"/>
                </a:lnTo>
                <a:lnTo>
                  <a:pt x="411769" y="1357"/>
                </a:lnTo>
                <a:lnTo>
                  <a:pt x="334963" y="0"/>
                </a:lnTo>
                <a:close/>
              </a:path>
            </a:pathLst>
          </a:custGeom>
          <a:solidFill>
            <a:srgbClr val="092766">
              <a:alpha val="9999"/>
            </a:srgbClr>
          </a:solidFill>
        </p:spPr>
        <p:txBody>
          <a:bodyPr wrap="square" lIns="0" tIns="0" rIns="0" bIns="0" rtlCol="0"/>
          <a:lstStyle/>
          <a:p>
            <a:endParaRPr/>
          </a:p>
        </p:txBody>
      </p:sp>
      <p:sp>
        <p:nvSpPr>
          <p:cNvPr id="45" name="object 45"/>
          <p:cNvSpPr/>
          <p:nvPr/>
        </p:nvSpPr>
        <p:spPr>
          <a:xfrm>
            <a:off x="5902574" y="4948593"/>
            <a:ext cx="2668410" cy="3890614"/>
          </a:xfrm>
          <a:prstGeom prst="rect">
            <a:avLst/>
          </a:prstGeom>
          <a:blipFill>
            <a:blip r:embed="rId3" cstate="print"/>
            <a:stretch>
              <a:fillRect/>
            </a:stretch>
          </a:blipFill>
        </p:spPr>
        <p:txBody>
          <a:bodyPr wrap="square" lIns="0" tIns="0" rIns="0" bIns="0" rtlCol="0"/>
          <a:lstStyle/>
          <a:p>
            <a:endParaRPr/>
          </a:p>
        </p:txBody>
      </p:sp>
      <p:sp>
        <p:nvSpPr>
          <p:cNvPr id="46" name="object 46"/>
          <p:cNvSpPr/>
          <p:nvPr/>
        </p:nvSpPr>
        <p:spPr>
          <a:xfrm>
            <a:off x="7505756" y="5870483"/>
            <a:ext cx="878840" cy="588645"/>
          </a:xfrm>
          <a:custGeom>
            <a:avLst/>
            <a:gdLst/>
            <a:ahLst/>
            <a:cxnLst/>
            <a:rect l="l" t="t" r="r" b="b"/>
            <a:pathLst>
              <a:path w="878840" h="588645">
                <a:moveTo>
                  <a:pt x="169021" y="0"/>
                </a:moveTo>
                <a:lnTo>
                  <a:pt x="147363" y="16502"/>
                </a:lnTo>
                <a:lnTo>
                  <a:pt x="97181" y="63605"/>
                </a:lnTo>
                <a:lnTo>
                  <a:pt x="40664" y="137699"/>
                </a:lnTo>
                <a:lnTo>
                  <a:pt x="0" y="235176"/>
                </a:lnTo>
                <a:lnTo>
                  <a:pt x="175690" y="588034"/>
                </a:lnTo>
                <a:lnTo>
                  <a:pt x="878371" y="351549"/>
                </a:lnTo>
                <a:lnTo>
                  <a:pt x="876728" y="298116"/>
                </a:lnTo>
                <a:lnTo>
                  <a:pt x="309561" y="298116"/>
                </a:lnTo>
                <a:lnTo>
                  <a:pt x="169021" y="0"/>
                </a:lnTo>
                <a:close/>
              </a:path>
              <a:path w="878840" h="588645">
                <a:moveTo>
                  <a:pt x="874130" y="213647"/>
                </a:moveTo>
                <a:lnTo>
                  <a:pt x="309561" y="298116"/>
                </a:lnTo>
                <a:lnTo>
                  <a:pt x="876728" y="298116"/>
                </a:lnTo>
                <a:lnTo>
                  <a:pt x="874130" y="213647"/>
                </a:lnTo>
                <a:close/>
              </a:path>
            </a:pathLst>
          </a:custGeom>
          <a:solidFill>
            <a:srgbClr val="535461"/>
          </a:solidFill>
        </p:spPr>
        <p:txBody>
          <a:bodyPr wrap="square" lIns="0" tIns="0" rIns="0" bIns="0" rtlCol="0"/>
          <a:lstStyle/>
          <a:p>
            <a:endParaRPr/>
          </a:p>
        </p:txBody>
      </p:sp>
      <p:sp>
        <p:nvSpPr>
          <p:cNvPr id="47" name="object 47"/>
          <p:cNvSpPr/>
          <p:nvPr/>
        </p:nvSpPr>
        <p:spPr>
          <a:xfrm>
            <a:off x="7509798" y="5899005"/>
            <a:ext cx="361950" cy="561340"/>
          </a:xfrm>
          <a:custGeom>
            <a:avLst/>
            <a:gdLst/>
            <a:ahLst/>
            <a:cxnLst/>
            <a:rect l="l" t="t" r="r" b="b"/>
            <a:pathLst>
              <a:path w="361950" h="561339">
                <a:moveTo>
                  <a:pt x="134582" y="0"/>
                </a:moveTo>
                <a:lnTo>
                  <a:pt x="106489" y="26539"/>
                </a:lnTo>
                <a:lnTo>
                  <a:pt x="75461" y="61163"/>
                </a:lnTo>
                <a:lnTo>
                  <a:pt x="45022" y="103305"/>
                </a:lnTo>
                <a:lnTo>
                  <a:pt x="18693" y="152398"/>
                </a:lnTo>
                <a:lnTo>
                  <a:pt x="0" y="207878"/>
                </a:lnTo>
                <a:lnTo>
                  <a:pt x="175701" y="560726"/>
                </a:lnTo>
                <a:lnTo>
                  <a:pt x="282085" y="524717"/>
                </a:lnTo>
                <a:lnTo>
                  <a:pt x="359044" y="270724"/>
                </a:lnTo>
                <a:lnTo>
                  <a:pt x="309582" y="270724"/>
                </a:lnTo>
                <a:lnTo>
                  <a:pt x="189585" y="16386"/>
                </a:lnTo>
                <a:lnTo>
                  <a:pt x="141849" y="1916"/>
                </a:lnTo>
                <a:lnTo>
                  <a:pt x="138184" y="1088"/>
                </a:lnTo>
                <a:lnTo>
                  <a:pt x="134582" y="0"/>
                </a:lnTo>
                <a:close/>
              </a:path>
              <a:path w="361950" h="561339">
                <a:moveTo>
                  <a:pt x="361392" y="262976"/>
                </a:moveTo>
                <a:lnTo>
                  <a:pt x="309582" y="270724"/>
                </a:lnTo>
                <a:lnTo>
                  <a:pt x="359044" y="270724"/>
                </a:lnTo>
                <a:lnTo>
                  <a:pt x="361392" y="262976"/>
                </a:lnTo>
                <a:close/>
              </a:path>
            </a:pathLst>
          </a:custGeom>
          <a:solidFill>
            <a:srgbClr val="000000">
              <a:alpha val="9999"/>
            </a:srgbClr>
          </a:solidFill>
        </p:spPr>
        <p:txBody>
          <a:bodyPr wrap="square" lIns="0" tIns="0" rIns="0" bIns="0" rtlCol="0"/>
          <a:lstStyle/>
          <a:p>
            <a:endParaRPr/>
          </a:p>
        </p:txBody>
      </p:sp>
      <p:sp>
        <p:nvSpPr>
          <p:cNvPr id="48" name="object 48"/>
          <p:cNvSpPr/>
          <p:nvPr/>
        </p:nvSpPr>
        <p:spPr>
          <a:xfrm>
            <a:off x="6006389" y="6806070"/>
            <a:ext cx="1619250" cy="1000760"/>
          </a:xfrm>
          <a:custGeom>
            <a:avLst/>
            <a:gdLst/>
            <a:ahLst/>
            <a:cxnLst/>
            <a:rect l="l" t="t" r="r" b="b"/>
            <a:pathLst>
              <a:path w="1619250" h="1000759">
                <a:moveTo>
                  <a:pt x="1077234" y="0"/>
                </a:moveTo>
                <a:lnTo>
                  <a:pt x="799996" y="493189"/>
                </a:lnTo>
                <a:lnTo>
                  <a:pt x="0" y="894046"/>
                </a:lnTo>
                <a:lnTo>
                  <a:pt x="60291" y="1000430"/>
                </a:lnTo>
                <a:lnTo>
                  <a:pt x="831534" y="912516"/>
                </a:lnTo>
                <a:lnTo>
                  <a:pt x="1619175" y="159806"/>
                </a:lnTo>
                <a:lnTo>
                  <a:pt x="1077234" y="0"/>
                </a:lnTo>
                <a:close/>
              </a:path>
            </a:pathLst>
          </a:custGeom>
          <a:solidFill>
            <a:srgbClr val="092766"/>
          </a:solidFill>
        </p:spPr>
        <p:txBody>
          <a:bodyPr wrap="square" lIns="0" tIns="0" rIns="0" bIns="0" rtlCol="0"/>
          <a:lstStyle/>
          <a:p>
            <a:endParaRPr/>
          </a:p>
        </p:txBody>
      </p:sp>
      <p:sp>
        <p:nvSpPr>
          <p:cNvPr id="49" name="object 49"/>
          <p:cNvSpPr/>
          <p:nvPr/>
        </p:nvSpPr>
        <p:spPr>
          <a:xfrm>
            <a:off x="6992627" y="6814891"/>
            <a:ext cx="619760" cy="546735"/>
          </a:xfrm>
          <a:custGeom>
            <a:avLst/>
            <a:gdLst/>
            <a:ahLst/>
            <a:cxnLst/>
            <a:rect l="l" t="t" r="r" b="b"/>
            <a:pathLst>
              <a:path w="619759" h="546734">
                <a:moveTo>
                  <a:pt x="83961" y="0"/>
                </a:moveTo>
                <a:lnTo>
                  <a:pt x="10434" y="130749"/>
                </a:lnTo>
                <a:lnTo>
                  <a:pt x="1205" y="179867"/>
                </a:lnTo>
                <a:lnTo>
                  <a:pt x="0" y="229033"/>
                </a:lnTo>
                <a:lnTo>
                  <a:pt x="6546" y="277342"/>
                </a:lnTo>
                <a:lnTo>
                  <a:pt x="20572" y="323892"/>
                </a:lnTo>
                <a:lnTo>
                  <a:pt x="41804" y="367778"/>
                </a:lnTo>
                <a:lnTo>
                  <a:pt x="69970" y="408096"/>
                </a:lnTo>
                <a:lnTo>
                  <a:pt x="104798" y="443944"/>
                </a:lnTo>
                <a:lnTo>
                  <a:pt x="221580" y="546119"/>
                </a:lnTo>
                <a:lnTo>
                  <a:pt x="619620" y="165837"/>
                </a:lnTo>
                <a:lnTo>
                  <a:pt x="614814" y="157890"/>
                </a:lnTo>
                <a:lnTo>
                  <a:pt x="83961" y="0"/>
                </a:lnTo>
                <a:close/>
              </a:path>
            </a:pathLst>
          </a:custGeom>
          <a:solidFill>
            <a:srgbClr val="000000">
              <a:alpha val="9999"/>
            </a:srgbClr>
          </a:solidFill>
        </p:spPr>
        <p:txBody>
          <a:bodyPr wrap="square" lIns="0" tIns="0" rIns="0" bIns="0" rtlCol="0"/>
          <a:lstStyle/>
          <a:p>
            <a:endParaRPr/>
          </a:p>
        </p:txBody>
      </p:sp>
      <p:sp>
        <p:nvSpPr>
          <p:cNvPr id="50" name="object 50"/>
          <p:cNvSpPr/>
          <p:nvPr/>
        </p:nvSpPr>
        <p:spPr>
          <a:xfrm>
            <a:off x="6999060" y="6806054"/>
            <a:ext cx="1190625" cy="1885314"/>
          </a:xfrm>
          <a:custGeom>
            <a:avLst/>
            <a:gdLst/>
            <a:ahLst/>
            <a:cxnLst/>
            <a:rect l="l" t="t" r="r" b="b"/>
            <a:pathLst>
              <a:path w="1190625" h="1885315">
                <a:moveTo>
                  <a:pt x="84519" y="0"/>
                </a:moveTo>
                <a:lnTo>
                  <a:pt x="48758" y="45592"/>
                </a:lnTo>
                <a:lnTo>
                  <a:pt x="27441" y="84725"/>
                </a:lnTo>
                <a:lnTo>
                  <a:pt x="12238" y="125813"/>
                </a:lnTo>
                <a:lnTo>
                  <a:pt x="3106" y="168185"/>
                </a:lnTo>
                <a:lnTo>
                  <a:pt x="0" y="211166"/>
                </a:lnTo>
                <a:lnTo>
                  <a:pt x="2873" y="254085"/>
                </a:lnTo>
                <a:lnTo>
                  <a:pt x="11683" y="296268"/>
                </a:lnTo>
                <a:lnTo>
                  <a:pt x="26383" y="337043"/>
                </a:lnTo>
                <a:lnTo>
                  <a:pt x="46928" y="375735"/>
                </a:lnTo>
                <a:lnTo>
                  <a:pt x="73275" y="411674"/>
                </a:lnTo>
                <a:lnTo>
                  <a:pt x="105377" y="444185"/>
                </a:lnTo>
                <a:lnTo>
                  <a:pt x="773011" y="1028178"/>
                </a:lnTo>
                <a:lnTo>
                  <a:pt x="969131" y="1839619"/>
                </a:lnTo>
                <a:lnTo>
                  <a:pt x="1108603" y="1884696"/>
                </a:lnTo>
                <a:lnTo>
                  <a:pt x="1190056" y="1083673"/>
                </a:lnTo>
                <a:lnTo>
                  <a:pt x="615372" y="157900"/>
                </a:lnTo>
                <a:lnTo>
                  <a:pt x="84519" y="0"/>
                </a:lnTo>
                <a:close/>
              </a:path>
            </a:pathLst>
          </a:custGeom>
          <a:solidFill>
            <a:srgbClr val="092766"/>
          </a:solidFill>
        </p:spPr>
        <p:txBody>
          <a:bodyPr wrap="square" lIns="0" tIns="0" rIns="0" bIns="0" rtlCol="0"/>
          <a:lstStyle/>
          <a:p>
            <a:endParaRPr/>
          </a:p>
        </p:txBody>
      </p:sp>
      <p:sp>
        <p:nvSpPr>
          <p:cNvPr id="51" name="object 51"/>
          <p:cNvSpPr/>
          <p:nvPr/>
        </p:nvSpPr>
        <p:spPr>
          <a:xfrm>
            <a:off x="7077288" y="5893718"/>
            <a:ext cx="793750" cy="1082040"/>
          </a:xfrm>
          <a:custGeom>
            <a:avLst/>
            <a:gdLst/>
            <a:ahLst/>
            <a:cxnLst/>
            <a:rect l="l" t="t" r="r" b="b"/>
            <a:pathLst>
              <a:path w="793750" h="1082040">
                <a:moveTo>
                  <a:pt x="477677" y="0"/>
                </a:moveTo>
                <a:lnTo>
                  <a:pt x="431401" y="1856"/>
                </a:lnTo>
                <a:lnTo>
                  <a:pt x="386266" y="9645"/>
                </a:lnTo>
                <a:lnTo>
                  <a:pt x="342798" y="23083"/>
                </a:lnTo>
                <a:lnTo>
                  <a:pt x="301524" y="41890"/>
                </a:lnTo>
                <a:lnTo>
                  <a:pt x="262971" y="65784"/>
                </a:lnTo>
                <a:lnTo>
                  <a:pt x="227665" y="94483"/>
                </a:lnTo>
                <a:lnTo>
                  <a:pt x="196134" y="127705"/>
                </a:lnTo>
                <a:lnTo>
                  <a:pt x="168903" y="165168"/>
                </a:lnTo>
                <a:lnTo>
                  <a:pt x="146500" y="206591"/>
                </a:lnTo>
                <a:lnTo>
                  <a:pt x="129451" y="251693"/>
                </a:lnTo>
                <a:lnTo>
                  <a:pt x="0" y="925882"/>
                </a:lnTo>
                <a:lnTo>
                  <a:pt x="543187" y="1081762"/>
                </a:lnTo>
                <a:lnTo>
                  <a:pt x="785756" y="281252"/>
                </a:lnTo>
                <a:lnTo>
                  <a:pt x="793689" y="237540"/>
                </a:lnTo>
                <a:lnTo>
                  <a:pt x="791579" y="194567"/>
                </a:lnTo>
                <a:lnTo>
                  <a:pt x="780196" y="153773"/>
                </a:lnTo>
                <a:lnTo>
                  <a:pt x="760313" y="116600"/>
                </a:lnTo>
                <a:lnTo>
                  <a:pt x="732699" y="84489"/>
                </a:lnTo>
                <a:lnTo>
                  <a:pt x="698125" y="58881"/>
                </a:lnTo>
                <a:lnTo>
                  <a:pt x="657362" y="41218"/>
                </a:lnTo>
                <a:lnTo>
                  <a:pt x="571542" y="15208"/>
                </a:lnTo>
                <a:lnTo>
                  <a:pt x="524566" y="4356"/>
                </a:lnTo>
                <a:lnTo>
                  <a:pt x="477677" y="0"/>
                </a:lnTo>
                <a:close/>
              </a:path>
            </a:pathLst>
          </a:custGeom>
          <a:solidFill>
            <a:srgbClr val="000000">
              <a:alpha val="9999"/>
            </a:srgbClr>
          </a:solidFill>
        </p:spPr>
        <p:txBody>
          <a:bodyPr wrap="square" lIns="0" tIns="0" rIns="0" bIns="0" rtlCol="0"/>
          <a:lstStyle/>
          <a:p>
            <a:endParaRPr/>
          </a:p>
        </p:txBody>
      </p:sp>
      <p:sp>
        <p:nvSpPr>
          <p:cNvPr id="52" name="object 52"/>
          <p:cNvSpPr/>
          <p:nvPr/>
        </p:nvSpPr>
        <p:spPr>
          <a:xfrm>
            <a:off x="7079712" y="5885643"/>
            <a:ext cx="793750" cy="1082040"/>
          </a:xfrm>
          <a:custGeom>
            <a:avLst/>
            <a:gdLst/>
            <a:ahLst/>
            <a:cxnLst/>
            <a:rect l="l" t="t" r="r" b="b"/>
            <a:pathLst>
              <a:path w="793750" h="1082040">
                <a:moveTo>
                  <a:pt x="477704" y="0"/>
                </a:moveTo>
                <a:lnTo>
                  <a:pt x="431427" y="1857"/>
                </a:lnTo>
                <a:lnTo>
                  <a:pt x="386290" y="9646"/>
                </a:lnTo>
                <a:lnTo>
                  <a:pt x="342821" y="23086"/>
                </a:lnTo>
                <a:lnTo>
                  <a:pt x="301547" y="41894"/>
                </a:lnTo>
                <a:lnTo>
                  <a:pt x="262993" y="65788"/>
                </a:lnTo>
                <a:lnTo>
                  <a:pt x="227687" y="94487"/>
                </a:lnTo>
                <a:lnTo>
                  <a:pt x="196155" y="127708"/>
                </a:lnTo>
                <a:lnTo>
                  <a:pt x="168924" y="165171"/>
                </a:lnTo>
                <a:lnTo>
                  <a:pt x="146521" y="206593"/>
                </a:lnTo>
                <a:lnTo>
                  <a:pt x="129472" y="251692"/>
                </a:lnTo>
                <a:lnTo>
                  <a:pt x="0" y="925975"/>
                </a:lnTo>
                <a:lnTo>
                  <a:pt x="543219" y="1081761"/>
                </a:lnTo>
                <a:lnTo>
                  <a:pt x="785777" y="281252"/>
                </a:lnTo>
                <a:lnTo>
                  <a:pt x="793713" y="237540"/>
                </a:lnTo>
                <a:lnTo>
                  <a:pt x="791606" y="194566"/>
                </a:lnTo>
                <a:lnTo>
                  <a:pt x="780225" y="153773"/>
                </a:lnTo>
                <a:lnTo>
                  <a:pt x="760342" y="116600"/>
                </a:lnTo>
                <a:lnTo>
                  <a:pt x="732726" y="84489"/>
                </a:lnTo>
                <a:lnTo>
                  <a:pt x="698150" y="58881"/>
                </a:lnTo>
                <a:lnTo>
                  <a:pt x="657383" y="41217"/>
                </a:lnTo>
                <a:lnTo>
                  <a:pt x="571574" y="15207"/>
                </a:lnTo>
                <a:lnTo>
                  <a:pt x="524595" y="4356"/>
                </a:lnTo>
                <a:lnTo>
                  <a:pt x="477704" y="0"/>
                </a:lnTo>
                <a:close/>
              </a:path>
            </a:pathLst>
          </a:custGeom>
          <a:solidFill>
            <a:srgbClr val="535461"/>
          </a:solidFill>
        </p:spPr>
        <p:txBody>
          <a:bodyPr wrap="square" lIns="0" tIns="0" rIns="0" bIns="0" rtlCol="0"/>
          <a:lstStyle/>
          <a:p>
            <a:endParaRPr/>
          </a:p>
        </p:txBody>
      </p:sp>
      <p:sp>
        <p:nvSpPr>
          <p:cNvPr id="53" name="object 53"/>
          <p:cNvSpPr/>
          <p:nvPr/>
        </p:nvSpPr>
        <p:spPr>
          <a:xfrm>
            <a:off x="7933764" y="8646531"/>
            <a:ext cx="269240" cy="146050"/>
          </a:xfrm>
          <a:custGeom>
            <a:avLst/>
            <a:gdLst/>
            <a:ahLst/>
            <a:cxnLst/>
            <a:rect l="l" t="t" r="r" b="b"/>
            <a:pathLst>
              <a:path w="269240" h="146050">
                <a:moveTo>
                  <a:pt x="32763" y="0"/>
                </a:moveTo>
                <a:lnTo>
                  <a:pt x="0" y="64961"/>
                </a:lnTo>
                <a:lnTo>
                  <a:pt x="266211" y="145629"/>
                </a:lnTo>
                <a:lnTo>
                  <a:pt x="268910" y="117290"/>
                </a:lnTo>
                <a:lnTo>
                  <a:pt x="260816" y="91032"/>
                </a:lnTo>
                <a:lnTo>
                  <a:pt x="243468" y="69727"/>
                </a:lnTo>
                <a:lnTo>
                  <a:pt x="218401" y="56249"/>
                </a:lnTo>
                <a:lnTo>
                  <a:pt x="32763" y="0"/>
                </a:lnTo>
                <a:close/>
              </a:path>
            </a:pathLst>
          </a:custGeom>
          <a:solidFill>
            <a:srgbClr val="535461"/>
          </a:solidFill>
        </p:spPr>
        <p:txBody>
          <a:bodyPr wrap="square" lIns="0" tIns="0" rIns="0" bIns="0" rtlCol="0"/>
          <a:lstStyle/>
          <a:p>
            <a:endParaRPr/>
          </a:p>
        </p:txBody>
      </p:sp>
      <p:sp>
        <p:nvSpPr>
          <p:cNvPr id="54" name="object 54"/>
          <p:cNvSpPr/>
          <p:nvPr/>
        </p:nvSpPr>
        <p:spPr>
          <a:xfrm>
            <a:off x="5939058" y="7696532"/>
            <a:ext cx="166370" cy="269240"/>
          </a:xfrm>
          <a:custGeom>
            <a:avLst/>
            <a:gdLst/>
            <a:ahLst/>
            <a:cxnLst/>
            <a:rect l="l" t="t" r="r" b="b"/>
            <a:pathLst>
              <a:path w="166370" h="269240">
                <a:moveTo>
                  <a:pt x="69579" y="0"/>
                </a:moveTo>
                <a:lnTo>
                  <a:pt x="0" y="21444"/>
                </a:lnTo>
                <a:lnTo>
                  <a:pt x="127189" y="269017"/>
                </a:lnTo>
                <a:lnTo>
                  <a:pt x="149434" y="251269"/>
                </a:lnTo>
                <a:lnTo>
                  <a:pt x="162686" y="227201"/>
                </a:lnTo>
                <a:lnTo>
                  <a:pt x="165948" y="199919"/>
                </a:lnTo>
                <a:lnTo>
                  <a:pt x="158225" y="172528"/>
                </a:lnTo>
                <a:lnTo>
                  <a:pt x="69579" y="0"/>
                </a:lnTo>
                <a:close/>
              </a:path>
            </a:pathLst>
          </a:custGeom>
          <a:solidFill>
            <a:srgbClr val="535461"/>
          </a:solidFill>
        </p:spPr>
        <p:txBody>
          <a:bodyPr wrap="square" lIns="0" tIns="0" rIns="0" bIns="0" rtlCol="0"/>
          <a:lstStyle/>
          <a:p>
            <a:endParaRPr/>
          </a:p>
        </p:txBody>
      </p:sp>
      <p:sp>
        <p:nvSpPr>
          <p:cNvPr id="55" name="object 55"/>
          <p:cNvSpPr/>
          <p:nvPr/>
        </p:nvSpPr>
        <p:spPr>
          <a:xfrm>
            <a:off x="7208177" y="6012548"/>
            <a:ext cx="612140" cy="514984"/>
          </a:xfrm>
          <a:custGeom>
            <a:avLst/>
            <a:gdLst/>
            <a:ahLst/>
            <a:cxnLst/>
            <a:rect l="l" t="t" r="r" b="b"/>
            <a:pathLst>
              <a:path w="612140" h="514984">
                <a:moveTo>
                  <a:pt x="176961" y="0"/>
                </a:moveTo>
                <a:lnTo>
                  <a:pt x="102419" y="12062"/>
                </a:lnTo>
                <a:lnTo>
                  <a:pt x="39778" y="55168"/>
                </a:lnTo>
                <a:lnTo>
                  <a:pt x="16899" y="87759"/>
                </a:lnTo>
                <a:lnTo>
                  <a:pt x="1769" y="127388"/>
                </a:lnTo>
                <a:lnTo>
                  <a:pt x="0" y="135137"/>
                </a:lnTo>
                <a:lnTo>
                  <a:pt x="263897" y="514717"/>
                </a:lnTo>
                <a:lnTo>
                  <a:pt x="568443" y="454844"/>
                </a:lnTo>
                <a:lnTo>
                  <a:pt x="610191" y="229144"/>
                </a:lnTo>
                <a:lnTo>
                  <a:pt x="412102" y="229144"/>
                </a:lnTo>
                <a:lnTo>
                  <a:pt x="310828" y="76730"/>
                </a:lnTo>
                <a:lnTo>
                  <a:pt x="283242" y="44337"/>
                </a:lnTo>
                <a:lnTo>
                  <a:pt x="250675" y="20912"/>
                </a:lnTo>
                <a:lnTo>
                  <a:pt x="214717" y="6213"/>
                </a:lnTo>
                <a:lnTo>
                  <a:pt x="176961" y="0"/>
                </a:lnTo>
                <a:close/>
              </a:path>
              <a:path w="612140" h="514984">
                <a:moveTo>
                  <a:pt x="611876" y="220035"/>
                </a:moveTo>
                <a:lnTo>
                  <a:pt x="412102" y="229144"/>
                </a:lnTo>
                <a:lnTo>
                  <a:pt x="610191" y="229144"/>
                </a:lnTo>
                <a:lnTo>
                  <a:pt x="611876" y="220035"/>
                </a:lnTo>
                <a:close/>
              </a:path>
            </a:pathLst>
          </a:custGeom>
          <a:solidFill>
            <a:srgbClr val="000000">
              <a:alpha val="9999"/>
            </a:srgbClr>
          </a:solidFill>
        </p:spPr>
        <p:txBody>
          <a:bodyPr wrap="square" lIns="0" tIns="0" rIns="0" bIns="0" rtlCol="0"/>
          <a:lstStyle/>
          <a:p>
            <a:endParaRPr/>
          </a:p>
        </p:txBody>
      </p:sp>
      <p:sp>
        <p:nvSpPr>
          <p:cNvPr id="56" name="object 56"/>
          <p:cNvSpPr/>
          <p:nvPr/>
        </p:nvSpPr>
        <p:spPr>
          <a:xfrm>
            <a:off x="7611292" y="5691651"/>
            <a:ext cx="254635" cy="349885"/>
          </a:xfrm>
          <a:custGeom>
            <a:avLst/>
            <a:gdLst/>
            <a:ahLst/>
            <a:cxnLst/>
            <a:rect l="l" t="t" r="r" b="b"/>
            <a:pathLst>
              <a:path w="254634" h="349885">
                <a:moveTo>
                  <a:pt x="76636" y="0"/>
                </a:moveTo>
                <a:lnTo>
                  <a:pt x="2796" y="243709"/>
                </a:lnTo>
                <a:lnTo>
                  <a:pt x="0" y="273031"/>
                </a:lnTo>
                <a:lnTo>
                  <a:pt x="8375" y="300208"/>
                </a:lnTo>
                <a:lnTo>
                  <a:pt x="26330" y="322260"/>
                </a:lnTo>
                <a:lnTo>
                  <a:pt x="52271" y="336209"/>
                </a:lnTo>
                <a:lnTo>
                  <a:pt x="87767" y="346963"/>
                </a:lnTo>
                <a:lnTo>
                  <a:pt x="117088" y="349759"/>
                </a:lnTo>
                <a:lnTo>
                  <a:pt x="144261" y="341383"/>
                </a:lnTo>
                <a:lnTo>
                  <a:pt x="166313" y="323428"/>
                </a:lnTo>
                <a:lnTo>
                  <a:pt x="180267" y="297488"/>
                </a:lnTo>
                <a:lnTo>
                  <a:pt x="254118" y="53767"/>
                </a:lnTo>
                <a:lnTo>
                  <a:pt x="76636" y="0"/>
                </a:lnTo>
                <a:close/>
              </a:path>
            </a:pathLst>
          </a:custGeom>
          <a:solidFill>
            <a:srgbClr val="FDA57D"/>
          </a:solidFill>
        </p:spPr>
        <p:txBody>
          <a:bodyPr wrap="square" lIns="0" tIns="0" rIns="0" bIns="0" rtlCol="0"/>
          <a:lstStyle/>
          <a:p>
            <a:endParaRPr/>
          </a:p>
        </p:txBody>
      </p:sp>
      <p:sp>
        <p:nvSpPr>
          <p:cNvPr id="57" name="object 57"/>
          <p:cNvSpPr/>
          <p:nvPr/>
        </p:nvSpPr>
        <p:spPr>
          <a:xfrm>
            <a:off x="7641767" y="5699728"/>
            <a:ext cx="221197" cy="198056"/>
          </a:xfrm>
          <a:prstGeom prst="rect">
            <a:avLst/>
          </a:prstGeom>
          <a:blipFill>
            <a:blip r:embed="rId4" cstate="print"/>
            <a:stretch>
              <a:fillRect/>
            </a:stretch>
          </a:blipFill>
        </p:spPr>
        <p:txBody>
          <a:bodyPr wrap="square" lIns="0" tIns="0" rIns="0" bIns="0" rtlCol="0"/>
          <a:lstStyle/>
          <a:p>
            <a:endParaRPr/>
          </a:p>
        </p:txBody>
      </p:sp>
      <p:sp>
        <p:nvSpPr>
          <p:cNvPr id="58" name="object 58"/>
          <p:cNvSpPr/>
          <p:nvPr/>
        </p:nvSpPr>
        <p:spPr>
          <a:xfrm>
            <a:off x="7501349" y="5248641"/>
            <a:ext cx="641350" cy="641350"/>
          </a:xfrm>
          <a:custGeom>
            <a:avLst/>
            <a:gdLst/>
            <a:ahLst/>
            <a:cxnLst/>
            <a:rect l="l" t="t" r="r" b="b"/>
            <a:pathLst>
              <a:path w="641350" h="641350">
                <a:moveTo>
                  <a:pt x="320948" y="0"/>
                </a:moveTo>
                <a:lnTo>
                  <a:pt x="275530" y="3183"/>
                </a:lnTo>
                <a:lnTo>
                  <a:pt x="231495" y="12665"/>
                </a:lnTo>
                <a:lnTo>
                  <a:pt x="189459" y="28113"/>
                </a:lnTo>
                <a:lnTo>
                  <a:pt x="150041" y="49199"/>
                </a:lnTo>
                <a:lnTo>
                  <a:pt x="113859" y="75591"/>
                </a:lnTo>
                <a:lnTo>
                  <a:pt x="81532" y="106958"/>
                </a:lnTo>
                <a:lnTo>
                  <a:pt x="53677" y="142971"/>
                </a:lnTo>
                <a:lnTo>
                  <a:pt x="30912" y="183299"/>
                </a:lnTo>
                <a:lnTo>
                  <a:pt x="13856" y="227611"/>
                </a:lnTo>
                <a:lnTo>
                  <a:pt x="3448" y="273935"/>
                </a:lnTo>
                <a:lnTo>
                  <a:pt x="0" y="320114"/>
                </a:lnTo>
                <a:lnTo>
                  <a:pt x="3181" y="365530"/>
                </a:lnTo>
                <a:lnTo>
                  <a:pt x="12660" y="409565"/>
                </a:lnTo>
                <a:lnTo>
                  <a:pt x="28108" y="451600"/>
                </a:lnTo>
                <a:lnTo>
                  <a:pt x="49193" y="491018"/>
                </a:lnTo>
                <a:lnTo>
                  <a:pt x="75584" y="527200"/>
                </a:lnTo>
                <a:lnTo>
                  <a:pt x="106951" y="559529"/>
                </a:lnTo>
                <a:lnTo>
                  <a:pt x="142963" y="587386"/>
                </a:lnTo>
                <a:lnTo>
                  <a:pt x="183289" y="610152"/>
                </a:lnTo>
                <a:lnTo>
                  <a:pt x="227598" y="627211"/>
                </a:lnTo>
                <a:lnTo>
                  <a:pt x="273925" y="637619"/>
                </a:lnTo>
                <a:lnTo>
                  <a:pt x="320107" y="641067"/>
                </a:lnTo>
                <a:lnTo>
                  <a:pt x="365526" y="637886"/>
                </a:lnTo>
                <a:lnTo>
                  <a:pt x="409563" y="628406"/>
                </a:lnTo>
                <a:lnTo>
                  <a:pt x="451600" y="612958"/>
                </a:lnTo>
                <a:lnTo>
                  <a:pt x="491020" y="591872"/>
                </a:lnTo>
                <a:lnTo>
                  <a:pt x="527203" y="565480"/>
                </a:lnTo>
                <a:lnTo>
                  <a:pt x="559531" y="534112"/>
                </a:lnTo>
                <a:lnTo>
                  <a:pt x="587387" y="498098"/>
                </a:lnTo>
                <a:lnTo>
                  <a:pt x="610153" y="457770"/>
                </a:lnTo>
                <a:lnTo>
                  <a:pt x="627209" y="413458"/>
                </a:lnTo>
                <a:lnTo>
                  <a:pt x="637615" y="367131"/>
                </a:lnTo>
                <a:lnTo>
                  <a:pt x="641062" y="320950"/>
                </a:lnTo>
                <a:lnTo>
                  <a:pt x="637880" y="275532"/>
                </a:lnTo>
                <a:lnTo>
                  <a:pt x="628400" y="231496"/>
                </a:lnTo>
                <a:lnTo>
                  <a:pt x="612952" y="189460"/>
                </a:lnTo>
                <a:lnTo>
                  <a:pt x="591867" y="150041"/>
                </a:lnTo>
                <a:lnTo>
                  <a:pt x="565476" y="113858"/>
                </a:lnTo>
                <a:lnTo>
                  <a:pt x="534108" y="81530"/>
                </a:lnTo>
                <a:lnTo>
                  <a:pt x="498096" y="53673"/>
                </a:lnTo>
                <a:lnTo>
                  <a:pt x="457768" y="30906"/>
                </a:lnTo>
                <a:lnTo>
                  <a:pt x="413456" y="13847"/>
                </a:lnTo>
                <a:lnTo>
                  <a:pt x="367129" y="3444"/>
                </a:lnTo>
                <a:lnTo>
                  <a:pt x="320948" y="0"/>
                </a:lnTo>
                <a:close/>
              </a:path>
            </a:pathLst>
          </a:custGeom>
          <a:solidFill>
            <a:srgbClr val="FDA57D"/>
          </a:solidFill>
        </p:spPr>
        <p:txBody>
          <a:bodyPr wrap="square" lIns="0" tIns="0" rIns="0" bIns="0" rtlCol="0"/>
          <a:lstStyle/>
          <a:p>
            <a:endParaRPr/>
          </a:p>
        </p:txBody>
      </p:sp>
      <p:sp>
        <p:nvSpPr>
          <p:cNvPr id="59" name="object 59"/>
          <p:cNvSpPr/>
          <p:nvPr/>
        </p:nvSpPr>
        <p:spPr>
          <a:xfrm>
            <a:off x="7316505" y="4996183"/>
            <a:ext cx="909955" cy="824230"/>
          </a:xfrm>
          <a:custGeom>
            <a:avLst/>
            <a:gdLst/>
            <a:ahLst/>
            <a:cxnLst/>
            <a:rect l="l" t="t" r="r" b="b"/>
            <a:pathLst>
              <a:path w="909954" h="824229">
                <a:moveTo>
                  <a:pt x="408301" y="0"/>
                </a:moveTo>
                <a:lnTo>
                  <a:pt x="386486" y="6251"/>
                </a:lnTo>
                <a:lnTo>
                  <a:pt x="375839" y="20429"/>
                </a:lnTo>
                <a:lnTo>
                  <a:pt x="371571" y="41497"/>
                </a:lnTo>
                <a:lnTo>
                  <a:pt x="368895" y="68419"/>
                </a:lnTo>
                <a:lnTo>
                  <a:pt x="363023" y="100160"/>
                </a:lnTo>
                <a:lnTo>
                  <a:pt x="349167" y="135685"/>
                </a:lnTo>
                <a:lnTo>
                  <a:pt x="325248" y="170488"/>
                </a:lnTo>
                <a:lnTo>
                  <a:pt x="264443" y="207719"/>
                </a:lnTo>
                <a:lnTo>
                  <a:pt x="225700" y="218834"/>
                </a:lnTo>
                <a:lnTo>
                  <a:pt x="180157" y="230740"/>
                </a:lnTo>
                <a:lnTo>
                  <a:pt x="126885" y="247780"/>
                </a:lnTo>
                <a:lnTo>
                  <a:pt x="64955" y="274298"/>
                </a:lnTo>
                <a:lnTo>
                  <a:pt x="30165" y="297428"/>
                </a:lnTo>
                <a:lnTo>
                  <a:pt x="9181" y="324881"/>
                </a:lnTo>
                <a:lnTo>
                  <a:pt x="0" y="356189"/>
                </a:lnTo>
                <a:lnTo>
                  <a:pt x="618" y="390883"/>
                </a:lnTo>
                <a:lnTo>
                  <a:pt x="9032" y="428495"/>
                </a:lnTo>
                <a:lnTo>
                  <a:pt x="23239" y="468558"/>
                </a:lnTo>
                <a:lnTo>
                  <a:pt x="41236" y="510602"/>
                </a:lnTo>
                <a:lnTo>
                  <a:pt x="61018" y="554159"/>
                </a:lnTo>
                <a:lnTo>
                  <a:pt x="80584" y="598761"/>
                </a:lnTo>
                <a:lnTo>
                  <a:pt x="97928" y="643940"/>
                </a:lnTo>
                <a:lnTo>
                  <a:pt x="111048" y="689228"/>
                </a:lnTo>
                <a:lnTo>
                  <a:pt x="157745" y="779728"/>
                </a:lnTo>
                <a:lnTo>
                  <a:pt x="223510" y="817288"/>
                </a:lnTo>
                <a:lnTo>
                  <a:pt x="282165" y="823783"/>
                </a:lnTo>
                <a:lnTo>
                  <a:pt x="307534" y="821088"/>
                </a:lnTo>
                <a:lnTo>
                  <a:pt x="564260" y="531348"/>
                </a:lnTo>
                <a:lnTo>
                  <a:pt x="690855" y="531348"/>
                </a:lnTo>
                <a:lnTo>
                  <a:pt x="787508" y="482806"/>
                </a:lnTo>
                <a:lnTo>
                  <a:pt x="858768" y="417270"/>
                </a:lnTo>
                <a:lnTo>
                  <a:pt x="888397" y="377525"/>
                </a:lnTo>
                <a:lnTo>
                  <a:pt x="909644" y="314307"/>
                </a:lnTo>
                <a:lnTo>
                  <a:pt x="905464" y="289486"/>
                </a:lnTo>
                <a:lnTo>
                  <a:pt x="894217" y="268291"/>
                </a:lnTo>
                <a:lnTo>
                  <a:pt x="878005" y="250049"/>
                </a:lnTo>
                <a:lnTo>
                  <a:pt x="858930" y="234084"/>
                </a:lnTo>
                <a:lnTo>
                  <a:pt x="820593" y="206290"/>
                </a:lnTo>
                <a:lnTo>
                  <a:pt x="805535" y="193113"/>
                </a:lnTo>
                <a:lnTo>
                  <a:pt x="796020" y="179516"/>
                </a:lnTo>
                <a:lnTo>
                  <a:pt x="794148" y="164825"/>
                </a:lnTo>
                <a:lnTo>
                  <a:pt x="791584" y="137977"/>
                </a:lnTo>
                <a:lnTo>
                  <a:pt x="774637" y="114323"/>
                </a:lnTo>
                <a:lnTo>
                  <a:pt x="701070" y="73332"/>
                </a:lnTo>
                <a:lnTo>
                  <a:pt x="646190" y="54366"/>
                </a:lnTo>
                <a:lnTo>
                  <a:pt x="580405" y="35332"/>
                </a:lnTo>
                <a:lnTo>
                  <a:pt x="504586" y="15416"/>
                </a:lnTo>
                <a:lnTo>
                  <a:pt x="446072" y="2709"/>
                </a:lnTo>
                <a:lnTo>
                  <a:pt x="408301" y="0"/>
                </a:lnTo>
                <a:close/>
              </a:path>
              <a:path w="909954" h="824229">
                <a:moveTo>
                  <a:pt x="690855" y="531348"/>
                </a:moveTo>
                <a:lnTo>
                  <a:pt x="564260" y="531348"/>
                </a:lnTo>
                <a:lnTo>
                  <a:pt x="641665" y="547244"/>
                </a:lnTo>
                <a:lnTo>
                  <a:pt x="690855" y="531348"/>
                </a:lnTo>
                <a:close/>
              </a:path>
            </a:pathLst>
          </a:custGeom>
          <a:solidFill>
            <a:srgbClr val="000000">
              <a:alpha val="9999"/>
            </a:srgbClr>
          </a:solidFill>
        </p:spPr>
        <p:txBody>
          <a:bodyPr wrap="square" lIns="0" tIns="0" rIns="0" bIns="0" rtlCol="0"/>
          <a:lstStyle/>
          <a:p>
            <a:endParaRPr/>
          </a:p>
        </p:txBody>
      </p:sp>
      <p:sp>
        <p:nvSpPr>
          <p:cNvPr id="60" name="object 60"/>
          <p:cNvSpPr/>
          <p:nvPr/>
        </p:nvSpPr>
        <p:spPr>
          <a:xfrm>
            <a:off x="7308410" y="4989422"/>
            <a:ext cx="909955" cy="828675"/>
          </a:xfrm>
          <a:custGeom>
            <a:avLst/>
            <a:gdLst/>
            <a:ahLst/>
            <a:cxnLst/>
            <a:rect l="l" t="t" r="r" b="b"/>
            <a:pathLst>
              <a:path w="909954" h="828675">
                <a:moveTo>
                  <a:pt x="381786" y="0"/>
                </a:moveTo>
                <a:lnTo>
                  <a:pt x="343352" y="5287"/>
                </a:lnTo>
                <a:lnTo>
                  <a:pt x="293387" y="43184"/>
                </a:lnTo>
                <a:lnTo>
                  <a:pt x="253823" y="113383"/>
                </a:lnTo>
                <a:lnTo>
                  <a:pt x="232572" y="154639"/>
                </a:lnTo>
                <a:lnTo>
                  <a:pt x="216274" y="183195"/>
                </a:lnTo>
                <a:lnTo>
                  <a:pt x="198147" y="204461"/>
                </a:lnTo>
                <a:lnTo>
                  <a:pt x="171407" y="223851"/>
                </a:lnTo>
                <a:lnTo>
                  <a:pt x="129273" y="246778"/>
                </a:lnTo>
                <a:lnTo>
                  <a:pt x="64960" y="278655"/>
                </a:lnTo>
                <a:lnTo>
                  <a:pt x="30167" y="301787"/>
                </a:lnTo>
                <a:lnTo>
                  <a:pt x="9181" y="329241"/>
                </a:lnTo>
                <a:lnTo>
                  <a:pt x="0" y="360549"/>
                </a:lnTo>
                <a:lnTo>
                  <a:pt x="618" y="395242"/>
                </a:lnTo>
                <a:lnTo>
                  <a:pt x="9032" y="432853"/>
                </a:lnTo>
                <a:lnTo>
                  <a:pt x="23240" y="472914"/>
                </a:lnTo>
                <a:lnTo>
                  <a:pt x="41238" y="514957"/>
                </a:lnTo>
                <a:lnTo>
                  <a:pt x="61021" y="558513"/>
                </a:lnTo>
                <a:lnTo>
                  <a:pt x="80587" y="603115"/>
                </a:lnTo>
                <a:lnTo>
                  <a:pt x="97932" y="648295"/>
                </a:lnTo>
                <a:lnTo>
                  <a:pt x="111053" y="693585"/>
                </a:lnTo>
                <a:lnTo>
                  <a:pt x="157751" y="784086"/>
                </a:lnTo>
                <a:lnTo>
                  <a:pt x="223519" y="821650"/>
                </a:lnTo>
                <a:lnTo>
                  <a:pt x="282179" y="828149"/>
                </a:lnTo>
                <a:lnTo>
                  <a:pt x="307549" y="825455"/>
                </a:lnTo>
                <a:lnTo>
                  <a:pt x="564275" y="535652"/>
                </a:lnTo>
                <a:lnTo>
                  <a:pt x="690883" y="535652"/>
                </a:lnTo>
                <a:lnTo>
                  <a:pt x="787523" y="487113"/>
                </a:lnTo>
                <a:lnTo>
                  <a:pt x="858786" y="421581"/>
                </a:lnTo>
                <a:lnTo>
                  <a:pt x="888421" y="381844"/>
                </a:lnTo>
                <a:lnTo>
                  <a:pt x="909680" y="318649"/>
                </a:lnTo>
                <a:lnTo>
                  <a:pt x="905507" y="293841"/>
                </a:lnTo>
                <a:lnTo>
                  <a:pt x="894268" y="272660"/>
                </a:lnTo>
                <a:lnTo>
                  <a:pt x="878063" y="254430"/>
                </a:lnTo>
                <a:lnTo>
                  <a:pt x="858994" y="238478"/>
                </a:lnTo>
                <a:lnTo>
                  <a:pt x="820668" y="210706"/>
                </a:lnTo>
                <a:lnTo>
                  <a:pt x="805613" y="197536"/>
                </a:lnTo>
                <a:lnTo>
                  <a:pt x="796099" y="183944"/>
                </a:lnTo>
                <a:lnTo>
                  <a:pt x="794226" y="169255"/>
                </a:lnTo>
                <a:lnTo>
                  <a:pt x="791672" y="142414"/>
                </a:lnTo>
                <a:lnTo>
                  <a:pt x="774739" y="118775"/>
                </a:lnTo>
                <a:lnTo>
                  <a:pt x="701199" y="77815"/>
                </a:lnTo>
                <a:lnTo>
                  <a:pt x="646320" y="58851"/>
                </a:lnTo>
                <a:lnTo>
                  <a:pt x="580520" y="39802"/>
                </a:lnTo>
                <a:lnTo>
                  <a:pt x="504664" y="19846"/>
                </a:lnTo>
                <a:lnTo>
                  <a:pt x="434283" y="4646"/>
                </a:lnTo>
                <a:lnTo>
                  <a:pt x="381786" y="0"/>
                </a:lnTo>
                <a:close/>
              </a:path>
              <a:path w="909954" h="828675">
                <a:moveTo>
                  <a:pt x="690883" y="535652"/>
                </a:moveTo>
                <a:lnTo>
                  <a:pt x="564275" y="535652"/>
                </a:lnTo>
                <a:lnTo>
                  <a:pt x="641680" y="551553"/>
                </a:lnTo>
                <a:lnTo>
                  <a:pt x="690883" y="535652"/>
                </a:lnTo>
                <a:close/>
              </a:path>
            </a:pathLst>
          </a:custGeom>
          <a:solidFill>
            <a:srgbClr val="72351C"/>
          </a:solidFill>
        </p:spPr>
        <p:txBody>
          <a:bodyPr wrap="square" lIns="0" tIns="0" rIns="0" bIns="0" rtlCol="0"/>
          <a:lstStyle/>
          <a:p>
            <a:endParaRPr/>
          </a:p>
        </p:txBody>
      </p:sp>
      <p:sp>
        <p:nvSpPr>
          <p:cNvPr id="61" name="object 61"/>
          <p:cNvSpPr/>
          <p:nvPr/>
        </p:nvSpPr>
        <p:spPr>
          <a:xfrm>
            <a:off x="7557140" y="5894258"/>
            <a:ext cx="206375" cy="187325"/>
          </a:xfrm>
          <a:custGeom>
            <a:avLst/>
            <a:gdLst/>
            <a:ahLst/>
            <a:cxnLst/>
            <a:rect l="l" t="t" r="r" b="b"/>
            <a:pathLst>
              <a:path w="206375" h="187325">
                <a:moveTo>
                  <a:pt x="69306" y="0"/>
                </a:moveTo>
                <a:lnTo>
                  <a:pt x="0" y="39737"/>
                </a:lnTo>
                <a:lnTo>
                  <a:pt x="78782" y="186947"/>
                </a:lnTo>
                <a:lnTo>
                  <a:pt x="206067" y="163848"/>
                </a:lnTo>
                <a:lnTo>
                  <a:pt x="69306" y="0"/>
                </a:lnTo>
                <a:close/>
              </a:path>
            </a:pathLst>
          </a:custGeom>
          <a:solidFill>
            <a:srgbClr val="535461"/>
          </a:solidFill>
        </p:spPr>
        <p:txBody>
          <a:bodyPr wrap="square" lIns="0" tIns="0" rIns="0" bIns="0" rtlCol="0"/>
          <a:lstStyle/>
          <a:p>
            <a:endParaRPr/>
          </a:p>
        </p:txBody>
      </p:sp>
      <p:sp>
        <p:nvSpPr>
          <p:cNvPr id="62" name="object 62"/>
          <p:cNvSpPr/>
          <p:nvPr/>
        </p:nvSpPr>
        <p:spPr>
          <a:xfrm>
            <a:off x="7777692" y="5544998"/>
            <a:ext cx="66358" cy="121032"/>
          </a:xfrm>
          <a:prstGeom prst="rect">
            <a:avLst/>
          </a:prstGeom>
          <a:blipFill>
            <a:blip r:embed="rId5" cstate="print"/>
            <a:stretch>
              <a:fillRect/>
            </a:stretch>
          </a:blipFill>
        </p:spPr>
        <p:txBody>
          <a:bodyPr wrap="square" lIns="0" tIns="0" rIns="0" bIns="0" rtlCol="0"/>
          <a:lstStyle/>
          <a:p>
            <a:endParaRPr/>
          </a:p>
        </p:txBody>
      </p:sp>
      <p:sp>
        <p:nvSpPr>
          <p:cNvPr id="63" name="object 63"/>
          <p:cNvSpPr/>
          <p:nvPr/>
        </p:nvSpPr>
        <p:spPr>
          <a:xfrm>
            <a:off x="6609381" y="4750567"/>
            <a:ext cx="1986734" cy="1600087"/>
          </a:xfrm>
          <a:prstGeom prst="rect">
            <a:avLst/>
          </a:prstGeom>
          <a:blipFill>
            <a:blip r:embed="rId6" cstate="print"/>
            <a:stretch>
              <a:fillRect/>
            </a:stretch>
          </a:blipFill>
        </p:spPr>
        <p:txBody>
          <a:bodyPr wrap="square" lIns="0" tIns="0" rIns="0" bIns="0" rtlCol="0"/>
          <a:lstStyle/>
          <a:p>
            <a:endParaRPr/>
          </a:p>
        </p:txBody>
      </p:sp>
      <p:sp>
        <p:nvSpPr>
          <p:cNvPr id="64" name="object 64"/>
          <p:cNvSpPr/>
          <p:nvPr/>
        </p:nvSpPr>
        <p:spPr>
          <a:xfrm>
            <a:off x="6622144" y="4761443"/>
            <a:ext cx="1961514" cy="1579245"/>
          </a:xfrm>
          <a:custGeom>
            <a:avLst/>
            <a:gdLst/>
            <a:ahLst/>
            <a:cxnLst/>
            <a:rect l="l" t="t" r="r" b="b"/>
            <a:pathLst>
              <a:path w="1961515" h="1579245">
                <a:moveTo>
                  <a:pt x="92943" y="0"/>
                </a:moveTo>
                <a:lnTo>
                  <a:pt x="54824" y="11358"/>
                </a:lnTo>
                <a:lnTo>
                  <a:pt x="22881" y="37382"/>
                </a:lnTo>
                <a:lnTo>
                  <a:pt x="3133" y="75264"/>
                </a:lnTo>
                <a:lnTo>
                  <a:pt x="0" y="114916"/>
                </a:lnTo>
                <a:lnTo>
                  <a:pt x="11963" y="152853"/>
                </a:lnTo>
                <a:lnTo>
                  <a:pt x="38493" y="184383"/>
                </a:lnTo>
                <a:lnTo>
                  <a:pt x="38912" y="184728"/>
                </a:lnTo>
                <a:lnTo>
                  <a:pt x="1892688" y="1579157"/>
                </a:lnTo>
                <a:lnTo>
                  <a:pt x="1961314" y="1495306"/>
                </a:lnTo>
                <a:lnTo>
                  <a:pt x="168918" y="23110"/>
                </a:lnTo>
                <a:lnTo>
                  <a:pt x="132540" y="3764"/>
                </a:lnTo>
                <a:lnTo>
                  <a:pt x="92943" y="0"/>
                </a:lnTo>
                <a:close/>
              </a:path>
            </a:pathLst>
          </a:custGeom>
          <a:solidFill>
            <a:srgbClr val="092766"/>
          </a:solidFill>
        </p:spPr>
        <p:txBody>
          <a:bodyPr wrap="square" lIns="0" tIns="0" rIns="0" bIns="0" rtlCol="0"/>
          <a:lstStyle/>
          <a:p>
            <a:endParaRPr/>
          </a:p>
        </p:txBody>
      </p:sp>
      <p:sp>
        <p:nvSpPr>
          <p:cNvPr id="65" name="object 65"/>
          <p:cNvSpPr/>
          <p:nvPr/>
        </p:nvSpPr>
        <p:spPr>
          <a:xfrm>
            <a:off x="7213074" y="5996405"/>
            <a:ext cx="1163955" cy="514984"/>
          </a:xfrm>
          <a:custGeom>
            <a:avLst/>
            <a:gdLst/>
            <a:ahLst/>
            <a:cxnLst/>
            <a:rect l="l" t="t" r="r" b="b"/>
            <a:pathLst>
              <a:path w="1163954" h="514984">
                <a:moveTo>
                  <a:pt x="176999" y="0"/>
                </a:moveTo>
                <a:lnTo>
                  <a:pt x="102457" y="12065"/>
                </a:lnTo>
                <a:lnTo>
                  <a:pt x="39818" y="55174"/>
                </a:lnTo>
                <a:lnTo>
                  <a:pt x="16940" y="87766"/>
                </a:lnTo>
                <a:lnTo>
                  <a:pt x="1811" y="127395"/>
                </a:lnTo>
                <a:lnTo>
                  <a:pt x="0" y="135133"/>
                </a:lnTo>
                <a:lnTo>
                  <a:pt x="263908" y="514713"/>
                </a:lnTo>
                <a:lnTo>
                  <a:pt x="1163430" y="337881"/>
                </a:lnTo>
                <a:lnTo>
                  <a:pt x="1149239" y="229161"/>
                </a:lnTo>
                <a:lnTo>
                  <a:pt x="412144" y="229161"/>
                </a:lnTo>
                <a:lnTo>
                  <a:pt x="310870" y="76726"/>
                </a:lnTo>
                <a:lnTo>
                  <a:pt x="283281" y="44334"/>
                </a:lnTo>
                <a:lnTo>
                  <a:pt x="250712" y="20910"/>
                </a:lnTo>
                <a:lnTo>
                  <a:pt x="214755" y="6212"/>
                </a:lnTo>
                <a:lnTo>
                  <a:pt x="176999" y="0"/>
                </a:lnTo>
                <a:close/>
              </a:path>
              <a:path w="1163954" h="514984">
                <a:moveTo>
                  <a:pt x="1144865" y="195655"/>
                </a:moveTo>
                <a:lnTo>
                  <a:pt x="412144" y="229161"/>
                </a:lnTo>
                <a:lnTo>
                  <a:pt x="1149239" y="229161"/>
                </a:lnTo>
                <a:lnTo>
                  <a:pt x="1144865" y="195655"/>
                </a:lnTo>
                <a:close/>
              </a:path>
            </a:pathLst>
          </a:custGeom>
          <a:solidFill>
            <a:srgbClr val="000000">
              <a:alpha val="9999"/>
            </a:srgbClr>
          </a:solidFill>
        </p:spPr>
        <p:txBody>
          <a:bodyPr wrap="square" lIns="0" tIns="0" rIns="0" bIns="0" rtlCol="0"/>
          <a:lstStyle/>
          <a:p>
            <a:endParaRPr/>
          </a:p>
        </p:txBody>
      </p:sp>
      <p:sp>
        <p:nvSpPr>
          <p:cNvPr id="66" name="object 66"/>
          <p:cNvSpPr/>
          <p:nvPr/>
        </p:nvSpPr>
        <p:spPr>
          <a:xfrm>
            <a:off x="7210624" y="6004481"/>
            <a:ext cx="1163955" cy="514984"/>
          </a:xfrm>
          <a:custGeom>
            <a:avLst/>
            <a:gdLst/>
            <a:ahLst/>
            <a:cxnLst/>
            <a:rect l="l" t="t" r="r" b="b"/>
            <a:pathLst>
              <a:path w="1163954" h="514984">
                <a:moveTo>
                  <a:pt x="177003" y="0"/>
                </a:moveTo>
                <a:lnTo>
                  <a:pt x="102460" y="12065"/>
                </a:lnTo>
                <a:lnTo>
                  <a:pt x="39819" y="55174"/>
                </a:lnTo>
                <a:lnTo>
                  <a:pt x="16940" y="87766"/>
                </a:lnTo>
                <a:lnTo>
                  <a:pt x="1811" y="127395"/>
                </a:lnTo>
                <a:lnTo>
                  <a:pt x="0" y="135133"/>
                </a:lnTo>
                <a:lnTo>
                  <a:pt x="263908" y="514713"/>
                </a:lnTo>
                <a:lnTo>
                  <a:pt x="1163451" y="337839"/>
                </a:lnTo>
                <a:lnTo>
                  <a:pt x="1149207" y="229151"/>
                </a:lnTo>
                <a:lnTo>
                  <a:pt x="412144" y="229151"/>
                </a:lnTo>
                <a:lnTo>
                  <a:pt x="310870" y="76726"/>
                </a:lnTo>
                <a:lnTo>
                  <a:pt x="283284" y="44334"/>
                </a:lnTo>
                <a:lnTo>
                  <a:pt x="250716" y="20910"/>
                </a:lnTo>
                <a:lnTo>
                  <a:pt x="214759" y="6212"/>
                </a:lnTo>
                <a:lnTo>
                  <a:pt x="177003" y="0"/>
                </a:lnTo>
                <a:close/>
              </a:path>
              <a:path w="1163954" h="514984">
                <a:moveTo>
                  <a:pt x="1144834" y="195780"/>
                </a:moveTo>
                <a:lnTo>
                  <a:pt x="412144" y="229151"/>
                </a:lnTo>
                <a:lnTo>
                  <a:pt x="1149207" y="229151"/>
                </a:lnTo>
                <a:lnTo>
                  <a:pt x="1144834" y="195780"/>
                </a:lnTo>
                <a:close/>
              </a:path>
            </a:pathLst>
          </a:custGeom>
          <a:solidFill>
            <a:srgbClr val="535461"/>
          </a:solidFill>
        </p:spPr>
        <p:txBody>
          <a:bodyPr wrap="square" lIns="0" tIns="0" rIns="0" bIns="0" rtlCol="0"/>
          <a:lstStyle/>
          <a:p>
            <a:endParaRPr/>
          </a:p>
        </p:txBody>
      </p:sp>
      <p:sp>
        <p:nvSpPr>
          <p:cNvPr id="67" name="object 67"/>
          <p:cNvSpPr/>
          <p:nvPr/>
        </p:nvSpPr>
        <p:spPr>
          <a:xfrm>
            <a:off x="8352878" y="6074520"/>
            <a:ext cx="194423" cy="269230"/>
          </a:xfrm>
          <a:prstGeom prst="rect">
            <a:avLst/>
          </a:prstGeom>
          <a:blipFill>
            <a:blip r:embed="rId7" cstate="print"/>
            <a:stretch>
              <a:fillRect/>
            </a:stretch>
          </a:blipFill>
        </p:spPr>
        <p:txBody>
          <a:bodyPr wrap="square" lIns="0" tIns="0" rIns="0" bIns="0" rtlCol="0"/>
          <a:lstStyle/>
          <a:p>
            <a:endParaRPr/>
          </a:p>
        </p:txBody>
      </p:sp>
      <p:sp>
        <p:nvSpPr>
          <p:cNvPr id="68" name="CasellaDiTesto 67"/>
          <p:cNvSpPr txBox="1"/>
          <p:nvPr/>
        </p:nvSpPr>
        <p:spPr>
          <a:xfrm>
            <a:off x="14201630" y="8524429"/>
            <a:ext cx="5527820" cy="2369880"/>
          </a:xfrm>
          <a:prstGeom prst="rect">
            <a:avLst/>
          </a:prstGeom>
          <a:noFill/>
        </p:spPr>
        <p:txBody>
          <a:bodyPr wrap="square" rtlCol="0">
            <a:spAutoFit/>
          </a:bodyPr>
          <a:lstStyle/>
          <a:p>
            <a:r>
              <a:rPr lang="it-IT" sz="2800" b="1" spc="140" dirty="0">
                <a:solidFill>
                  <a:srgbClr val="071733"/>
                </a:solidFill>
                <a:latin typeface="Arial"/>
                <a:cs typeface="Arial"/>
              </a:rPr>
              <a:t>Furto in appartamento</a:t>
            </a:r>
          </a:p>
          <a:p>
            <a:endParaRPr lang="it-IT" sz="2800" b="1" spc="140" dirty="0">
              <a:solidFill>
                <a:srgbClr val="071733"/>
              </a:solidFill>
              <a:latin typeface="Arial"/>
              <a:cs typeface="Arial"/>
            </a:endParaRPr>
          </a:p>
          <a:p>
            <a:r>
              <a:rPr lang="it-IT" sz="2800" b="1" spc="140" dirty="0">
                <a:solidFill>
                  <a:srgbClr val="071733"/>
                </a:solidFill>
                <a:latin typeface="Arial"/>
                <a:cs typeface="Arial"/>
              </a:rPr>
              <a:t>Pena: fino a 6 anni di reclusione</a:t>
            </a:r>
          </a:p>
          <a:p>
            <a:endParaRPr lang="it-IT" dirty="0"/>
          </a:p>
          <a:p>
            <a:endParaRPr lang="it-IT"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3836032" y="8392984"/>
            <a:ext cx="4314867" cy="384721"/>
          </a:xfrm>
          <a:prstGeom prst="rect">
            <a:avLst/>
          </a:prstGeom>
        </p:spPr>
        <p:txBody>
          <a:bodyPr vert="horz" wrap="square" lIns="0" tIns="15240" rIns="0" bIns="0" rtlCol="0">
            <a:spAutoFit/>
          </a:bodyPr>
          <a:lstStyle/>
          <a:p>
            <a:pPr marL="12700">
              <a:lnSpc>
                <a:spcPct val="100000"/>
              </a:lnSpc>
              <a:spcBef>
                <a:spcPts val="120"/>
              </a:spcBef>
            </a:pPr>
            <a:r>
              <a:rPr lang="it-IT" sz="2400" b="1" spc="225" dirty="0">
                <a:solidFill>
                  <a:srgbClr val="071733"/>
                </a:solidFill>
                <a:latin typeface="Arial"/>
                <a:ea typeface="+mj-ea"/>
                <a:cs typeface="Arial"/>
              </a:rPr>
              <a:t>Pena: fino a 7 anni</a:t>
            </a:r>
            <a:endParaRPr sz="2400" b="1" spc="225" dirty="0">
              <a:solidFill>
                <a:srgbClr val="071733"/>
              </a:solidFill>
              <a:latin typeface="Arial"/>
              <a:ea typeface="+mj-ea"/>
              <a:cs typeface="Arial"/>
            </a:endParaRPr>
          </a:p>
        </p:txBody>
      </p:sp>
      <p:sp>
        <p:nvSpPr>
          <p:cNvPr id="3" name="object 3"/>
          <p:cNvSpPr/>
          <p:nvPr/>
        </p:nvSpPr>
        <p:spPr>
          <a:xfrm>
            <a:off x="14400607" y="5584271"/>
            <a:ext cx="2302510" cy="1395095"/>
          </a:xfrm>
          <a:custGeom>
            <a:avLst/>
            <a:gdLst/>
            <a:ahLst/>
            <a:cxnLst/>
            <a:rect l="l" t="t" r="r" b="b"/>
            <a:pathLst>
              <a:path w="2302509" h="1395095">
                <a:moveTo>
                  <a:pt x="0" y="470495"/>
                </a:moveTo>
                <a:lnTo>
                  <a:pt x="32264" y="433262"/>
                </a:lnTo>
                <a:lnTo>
                  <a:pt x="65656" y="397504"/>
                </a:lnTo>
                <a:lnTo>
                  <a:pt x="100128" y="363230"/>
                </a:lnTo>
                <a:lnTo>
                  <a:pt x="135637" y="330446"/>
                </a:lnTo>
                <a:lnTo>
                  <a:pt x="172134" y="299162"/>
                </a:lnTo>
                <a:lnTo>
                  <a:pt x="209575" y="269384"/>
                </a:lnTo>
                <a:lnTo>
                  <a:pt x="247913" y="241120"/>
                </a:lnTo>
                <a:lnTo>
                  <a:pt x="287103" y="214379"/>
                </a:lnTo>
                <a:lnTo>
                  <a:pt x="327099" y="189169"/>
                </a:lnTo>
                <a:lnTo>
                  <a:pt x="367855" y="165496"/>
                </a:lnTo>
                <a:lnTo>
                  <a:pt x="409325" y="143370"/>
                </a:lnTo>
                <a:lnTo>
                  <a:pt x="451463" y="122798"/>
                </a:lnTo>
                <a:lnTo>
                  <a:pt x="494222" y="103787"/>
                </a:lnTo>
                <a:lnTo>
                  <a:pt x="537559" y="86346"/>
                </a:lnTo>
                <a:lnTo>
                  <a:pt x="581425" y="70483"/>
                </a:lnTo>
                <a:lnTo>
                  <a:pt x="625776" y="56205"/>
                </a:lnTo>
                <a:lnTo>
                  <a:pt x="670565" y="43520"/>
                </a:lnTo>
                <a:lnTo>
                  <a:pt x="715747" y="32437"/>
                </a:lnTo>
                <a:lnTo>
                  <a:pt x="761276" y="22962"/>
                </a:lnTo>
                <a:lnTo>
                  <a:pt x="807106" y="15104"/>
                </a:lnTo>
                <a:lnTo>
                  <a:pt x="853190" y="8871"/>
                </a:lnTo>
                <a:lnTo>
                  <a:pt x="899484" y="4271"/>
                </a:lnTo>
                <a:lnTo>
                  <a:pt x="945941" y="1311"/>
                </a:lnTo>
                <a:lnTo>
                  <a:pt x="992515" y="0"/>
                </a:lnTo>
                <a:lnTo>
                  <a:pt x="1039160" y="344"/>
                </a:lnTo>
                <a:lnTo>
                  <a:pt x="1085831" y="2353"/>
                </a:lnTo>
                <a:lnTo>
                  <a:pt x="1132481" y="6034"/>
                </a:lnTo>
                <a:lnTo>
                  <a:pt x="1179065" y="11394"/>
                </a:lnTo>
                <a:lnTo>
                  <a:pt x="1225536" y="18442"/>
                </a:lnTo>
                <a:lnTo>
                  <a:pt x="1271849" y="27186"/>
                </a:lnTo>
                <a:lnTo>
                  <a:pt x="1317959" y="37633"/>
                </a:lnTo>
                <a:lnTo>
                  <a:pt x="1363818" y="49792"/>
                </a:lnTo>
                <a:lnTo>
                  <a:pt x="1409381" y="63669"/>
                </a:lnTo>
                <a:lnTo>
                  <a:pt x="1454602" y="79274"/>
                </a:lnTo>
                <a:lnTo>
                  <a:pt x="1499436" y="96614"/>
                </a:lnTo>
                <a:lnTo>
                  <a:pt x="1543836" y="115696"/>
                </a:lnTo>
                <a:lnTo>
                  <a:pt x="1587757" y="136529"/>
                </a:lnTo>
                <a:lnTo>
                  <a:pt x="1631152" y="159120"/>
                </a:lnTo>
                <a:lnTo>
                  <a:pt x="1673976" y="183478"/>
                </a:lnTo>
                <a:lnTo>
                  <a:pt x="1716782" y="210029"/>
                </a:lnTo>
                <a:lnTo>
                  <a:pt x="1758265" y="238055"/>
                </a:lnTo>
                <a:lnTo>
                  <a:pt x="1798404" y="267505"/>
                </a:lnTo>
                <a:lnTo>
                  <a:pt x="1837179" y="298332"/>
                </a:lnTo>
                <a:lnTo>
                  <a:pt x="1874566" y="330486"/>
                </a:lnTo>
                <a:lnTo>
                  <a:pt x="1910544" y="363920"/>
                </a:lnTo>
                <a:lnTo>
                  <a:pt x="1945092" y="398583"/>
                </a:lnTo>
                <a:lnTo>
                  <a:pt x="1978188" y="434428"/>
                </a:lnTo>
                <a:lnTo>
                  <a:pt x="2009811" y="471405"/>
                </a:lnTo>
                <a:lnTo>
                  <a:pt x="2039938" y="509466"/>
                </a:lnTo>
                <a:lnTo>
                  <a:pt x="2068548" y="548563"/>
                </a:lnTo>
                <a:lnTo>
                  <a:pt x="2095619" y="588646"/>
                </a:lnTo>
                <a:lnTo>
                  <a:pt x="2121131" y="629666"/>
                </a:lnTo>
                <a:lnTo>
                  <a:pt x="2145060" y="671575"/>
                </a:lnTo>
                <a:lnTo>
                  <a:pt x="2167385" y="714324"/>
                </a:lnTo>
                <a:lnTo>
                  <a:pt x="2188086" y="757864"/>
                </a:lnTo>
                <a:lnTo>
                  <a:pt x="2207139" y="802147"/>
                </a:lnTo>
                <a:lnTo>
                  <a:pt x="2224524" y="847124"/>
                </a:lnTo>
                <a:lnTo>
                  <a:pt x="2240218" y="892746"/>
                </a:lnTo>
                <a:lnTo>
                  <a:pt x="2254201" y="938964"/>
                </a:lnTo>
                <a:lnTo>
                  <a:pt x="2266450" y="985730"/>
                </a:lnTo>
                <a:lnTo>
                  <a:pt x="2276944" y="1032994"/>
                </a:lnTo>
                <a:lnTo>
                  <a:pt x="2285661" y="1080708"/>
                </a:lnTo>
                <a:lnTo>
                  <a:pt x="2292579" y="1128824"/>
                </a:lnTo>
                <a:lnTo>
                  <a:pt x="2297677" y="1177292"/>
                </a:lnTo>
                <a:lnTo>
                  <a:pt x="2300934" y="1226064"/>
                </a:lnTo>
                <a:lnTo>
                  <a:pt x="2302327" y="1275090"/>
                </a:lnTo>
                <a:lnTo>
                  <a:pt x="2301835" y="1324323"/>
                </a:lnTo>
                <a:lnTo>
                  <a:pt x="2299435" y="1373713"/>
                </a:lnTo>
                <a:lnTo>
                  <a:pt x="2296645" y="1394495"/>
                </a:lnTo>
              </a:path>
            </a:pathLst>
          </a:custGeom>
          <a:ln w="41883">
            <a:solidFill>
              <a:srgbClr val="071733"/>
            </a:solidFill>
          </a:ln>
        </p:spPr>
        <p:txBody>
          <a:bodyPr wrap="square" lIns="0" tIns="0" rIns="0" bIns="0" rtlCol="0"/>
          <a:lstStyle/>
          <a:p>
            <a:endParaRPr/>
          </a:p>
        </p:txBody>
      </p:sp>
      <p:sp>
        <p:nvSpPr>
          <p:cNvPr id="4" name="object 4"/>
          <p:cNvSpPr/>
          <p:nvPr/>
        </p:nvSpPr>
        <p:spPr>
          <a:xfrm>
            <a:off x="16612866" y="6946305"/>
            <a:ext cx="174625" cy="157480"/>
          </a:xfrm>
          <a:custGeom>
            <a:avLst/>
            <a:gdLst/>
            <a:ahLst/>
            <a:cxnLst/>
            <a:rect l="l" t="t" r="r" b="b"/>
            <a:pathLst>
              <a:path w="174625" h="157479">
                <a:moveTo>
                  <a:pt x="0" y="0"/>
                </a:moveTo>
                <a:lnTo>
                  <a:pt x="67662" y="156994"/>
                </a:lnTo>
                <a:lnTo>
                  <a:pt x="174345" y="23412"/>
                </a:lnTo>
              </a:path>
            </a:pathLst>
          </a:custGeom>
          <a:ln w="41896">
            <a:solidFill>
              <a:srgbClr val="071733"/>
            </a:solidFill>
          </a:ln>
        </p:spPr>
        <p:txBody>
          <a:bodyPr wrap="square" lIns="0" tIns="0" rIns="0" bIns="0" rtlCol="0"/>
          <a:lstStyle/>
          <a:p>
            <a:endParaRPr/>
          </a:p>
        </p:txBody>
      </p:sp>
      <p:sp>
        <p:nvSpPr>
          <p:cNvPr id="5" name="object 5"/>
          <p:cNvSpPr/>
          <p:nvPr/>
        </p:nvSpPr>
        <p:spPr>
          <a:xfrm>
            <a:off x="16680529" y="6958011"/>
            <a:ext cx="19685" cy="145415"/>
          </a:xfrm>
          <a:custGeom>
            <a:avLst/>
            <a:gdLst/>
            <a:ahLst/>
            <a:cxnLst/>
            <a:rect l="l" t="t" r="r" b="b"/>
            <a:pathLst>
              <a:path w="19684" h="145415">
                <a:moveTo>
                  <a:pt x="19510" y="0"/>
                </a:moveTo>
                <a:lnTo>
                  <a:pt x="0" y="145288"/>
                </a:lnTo>
              </a:path>
            </a:pathLst>
          </a:custGeom>
          <a:ln w="41896">
            <a:solidFill>
              <a:srgbClr val="071733"/>
            </a:solidFill>
          </a:ln>
        </p:spPr>
        <p:txBody>
          <a:bodyPr wrap="square" lIns="0" tIns="0" rIns="0" bIns="0" rtlCol="0"/>
          <a:lstStyle/>
          <a:p>
            <a:endParaRPr/>
          </a:p>
        </p:txBody>
      </p:sp>
      <p:sp>
        <p:nvSpPr>
          <p:cNvPr id="6" name="object 6"/>
          <p:cNvSpPr txBox="1"/>
          <p:nvPr/>
        </p:nvSpPr>
        <p:spPr>
          <a:xfrm>
            <a:off x="13836032" y="7620680"/>
            <a:ext cx="5877560" cy="591185"/>
          </a:xfrm>
          <a:prstGeom prst="rect">
            <a:avLst/>
          </a:prstGeom>
        </p:spPr>
        <p:txBody>
          <a:bodyPr vert="horz" wrap="square" lIns="0" tIns="13970" rIns="0" bIns="0" rtlCol="0">
            <a:spAutoFit/>
          </a:bodyPr>
          <a:lstStyle/>
          <a:p>
            <a:pPr marL="38100">
              <a:lnSpc>
                <a:spcPct val="100000"/>
              </a:lnSpc>
              <a:spcBef>
                <a:spcPts val="110"/>
              </a:spcBef>
            </a:pPr>
            <a:r>
              <a:rPr sz="3700" b="1" spc="105" dirty="0">
                <a:solidFill>
                  <a:srgbClr val="071733"/>
                </a:solidFill>
                <a:latin typeface="Arial"/>
                <a:cs typeface="Arial"/>
              </a:rPr>
              <a:t>di</a:t>
            </a:r>
            <a:r>
              <a:rPr lang="it-IT" sz="3700" b="1" spc="105" dirty="0" err="1">
                <a:solidFill>
                  <a:srgbClr val="071733"/>
                </a:solidFill>
                <a:latin typeface="Arial"/>
                <a:cs typeface="Arial"/>
              </a:rPr>
              <a:t>ff</a:t>
            </a:r>
            <a:r>
              <a:rPr sz="3700" b="1" spc="275" dirty="0" err="1">
                <a:solidFill>
                  <a:srgbClr val="071733"/>
                </a:solidFill>
                <a:latin typeface="Arial"/>
                <a:cs typeface="Arial"/>
              </a:rPr>
              <a:t>am</a:t>
            </a:r>
            <a:r>
              <a:rPr sz="3700" b="1" spc="-825" dirty="0" err="1">
                <a:solidFill>
                  <a:srgbClr val="071733"/>
                </a:solidFill>
                <a:latin typeface="Arial"/>
                <a:cs typeface="Arial"/>
              </a:rPr>
              <a:t>a</a:t>
            </a:r>
            <a:r>
              <a:rPr sz="5550" b="1" spc="-2190" baseline="65315" dirty="0" err="1">
                <a:solidFill>
                  <a:srgbClr val="071733"/>
                </a:solidFill>
                <a:latin typeface="Arial"/>
                <a:cs typeface="Arial"/>
              </a:rPr>
              <a:t>S</a:t>
            </a:r>
            <a:r>
              <a:rPr sz="3700" b="1" spc="-620" dirty="0" err="1">
                <a:solidFill>
                  <a:srgbClr val="071733"/>
                </a:solidFill>
                <a:latin typeface="Arial"/>
                <a:cs typeface="Arial"/>
              </a:rPr>
              <a:t>z</a:t>
            </a:r>
            <a:r>
              <a:rPr sz="5550" b="1" spc="-750" baseline="65315" dirty="0" err="1">
                <a:solidFill>
                  <a:srgbClr val="071733"/>
                </a:solidFill>
                <a:latin typeface="Arial"/>
                <a:cs typeface="Arial"/>
              </a:rPr>
              <a:t>t</a:t>
            </a:r>
            <a:r>
              <a:rPr sz="3700" b="1" spc="-204" dirty="0" err="1">
                <a:solidFill>
                  <a:srgbClr val="071733"/>
                </a:solidFill>
                <a:latin typeface="Arial"/>
                <a:cs typeface="Arial"/>
              </a:rPr>
              <a:t>i</a:t>
            </a:r>
            <a:r>
              <a:rPr sz="5550" b="1" spc="-2542" baseline="65315" dirty="0" err="1">
                <a:solidFill>
                  <a:srgbClr val="071733"/>
                </a:solidFill>
                <a:latin typeface="Arial"/>
                <a:cs typeface="Arial"/>
              </a:rPr>
              <a:t>a</a:t>
            </a:r>
            <a:r>
              <a:rPr sz="3700" b="1" spc="-380" dirty="0" err="1">
                <a:solidFill>
                  <a:srgbClr val="071733"/>
                </a:solidFill>
                <a:latin typeface="Arial"/>
                <a:cs typeface="Arial"/>
              </a:rPr>
              <a:t>o</a:t>
            </a:r>
            <a:r>
              <a:rPr sz="5550" b="1" spc="-832" baseline="65315" dirty="0" err="1">
                <a:solidFill>
                  <a:srgbClr val="071733"/>
                </a:solidFill>
                <a:latin typeface="Arial"/>
                <a:cs typeface="Arial"/>
              </a:rPr>
              <a:t>l</a:t>
            </a:r>
            <a:r>
              <a:rPr sz="3700" b="1" spc="-1510" dirty="0" err="1">
                <a:solidFill>
                  <a:srgbClr val="071733"/>
                </a:solidFill>
                <a:latin typeface="Arial"/>
                <a:cs typeface="Arial"/>
              </a:rPr>
              <a:t>n</a:t>
            </a:r>
            <a:r>
              <a:rPr sz="5550" b="1" spc="-562" baseline="65315" dirty="0" err="1">
                <a:solidFill>
                  <a:srgbClr val="071733"/>
                </a:solidFill>
                <a:latin typeface="Arial"/>
                <a:cs typeface="Arial"/>
              </a:rPr>
              <a:t>k</a:t>
            </a:r>
            <a:r>
              <a:rPr sz="3700" b="1" spc="-1400" dirty="0" err="1">
                <a:solidFill>
                  <a:srgbClr val="071733"/>
                </a:solidFill>
                <a:latin typeface="Arial"/>
                <a:cs typeface="Arial"/>
              </a:rPr>
              <a:t>e</a:t>
            </a:r>
            <a:r>
              <a:rPr sz="5550" b="1" spc="240" baseline="65315" dirty="0" err="1">
                <a:solidFill>
                  <a:srgbClr val="071733"/>
                </a:solidFill>
                <a:latin typeface="Arial"/>
                <a:cs typeface="Arial"/>
              </a:rPr>
              <a:t>i</a:t>
            </a:r>
            <a:r>
              <a:rPr sz="5550" b="1" spc="-1589" baseline="65315" dirty="0" err="1">
                <a:solidFill>
                  <a:srgbClr val="071733"/>
                </a:solidFill>
                <a:latin typeface="Arial"/>
                <a:cs typeface="Arial"/>
              </a:rPr>
              <a:t>n</a:t>
            </a:r>
            <a:r>
              <a:rPr sz="3700" b="1" spc="-825" dirty="0" err="1">
                <a:solidFill>
                  <a:srgbClr val="071733"/>
                </a:solidFill>
                <a:latin typeface="Arial"/>
                <a:cs typeface="Arial"/>
              </a:rPr>
              <a:t>a</a:t>
            </a:r>
            <a:r>
              <a:rPr sz="5550" b="1" spc="-1875" baseline="65315" dirty="0" err="1">
                <a:solidFill>
                  <a:srgbClr val="071733"/>
                </a:solidFill>
                <a:latin typeface="Arial"/>
                <a:cs typeface="Arial"/>
              </a:rPr>
              <a:t>g</a:t>
            </a:r>
            <a:r>
              <a:rPr sz="3700" b="1" spc="-140" dirty="0" err="1">
                <a:solidFill>
                  <a:srgbClr val="071733"/>
                </a:solidFill>
                <a:latin typeface="Arial"/>
                <a:cs typeface="Arial"/>
              </a:rPr>
              <a:t>g</a:t>
            </a:r>
            <a:r>
              <a:rPr sz="5550" b="1" spc="-2850" baseline="65315" dirty="0" err="1">
                <a:solidFill>
                  <a:srgbClr val="071733"/>
                </a:solidFill>
                <a:latin typeface="Arial"/>
                <a:cs typeface="Arial"/>
              </a:rPr>
              <a:t>e</a:t>
            </a:r>
            <a:r>
              <a:rPr sz="3700" b="1" spc="25" dirty="0" err="1">
                <a:solidFill>
                  <a:srgbClr val="071733"/>
                </a:solidFill>
                <a:latin typeface="Arial"/>
                <a:cs typeface="Arial"/>
              </a:rPr>
              <a:t>g</a:t>
            </a:r>
            <a:r>
              <a:rPr sz="3700" b="1" spc="155" dirty="0" err="1">
                <a:solidFill>
                  <a:srgbClr val="071733"/>
                </a:solidFill>
                <a:latin typeface="Arial"/>
                <a:cs typeface="Arial"/>
              </a:rPr>
              <a:t>r</a:t>
            </a:r>
            <a:r>
              <a:rPr sz="3700" b="1" spc="190" dirty="0" err="1">
                <a:solidFill>
                  <a:srgbClr val="071733"/>
                </a:solidFill>
                <a:latin typeface="Arial"/>
                <a:cs typeface="Arial"/>
              </a:rPr>
              <a:t>a</a:t>
            </a:r>
            <a:r>
              <a:rPr sz="3700" b="1" spc="100" dirty="0" err="1">
                <a:solidFill>
                  <a:srgbClr val="071733"/>
                </a:solidFill>
                <a:latin typeface="Arial"/>
                <a:cs typeface="Arial"/>
              </a:rPr>
              <a:t>v</a:t>
            </a:r>
            <a:r>
              <a:rPr sz="3700" b="1" spc="105" dirty="0" err="1">
                <a:solidFill>
                  <a:srgbClr val="071733"/>
                </a:solidFill>
                <a:latin typeface="Arial"/>
                <a:cs typeface="Arial"/>
              </a:rPr>
              <a:t>a</a:t>
            </a:r>
            <a:r>
              <a:rPr sz="3700" b="1" spc="325" dirty="0" err="1">
                <a:solidFill>
                  <a:srgbClr val="071733"/>
                </a:solidFill>
                <a:latin typeface="Arial"/>
                <a:cs typeface="Arial"/>
              </a:rPr>
              <a:t>t</a:t>
            </a:r>
            <a:r>
              <a:rPr sz="3700" b="1" spc="130" dirty="0" err="1">
                <a:solidFill>
                  <a:srgbClr val="071733"/>
                </a:solidFill>
                <a:latin typeface="Arial"/>
                <a:cs typeface="Arial"/>
              </a:rPr>
              <a:t>a</a:t>
            </a:r>
            <a:r>
              <a:rPr sz="3700" b="1" spc="130" dirty="0">
                <a:solidFill>
                  <a:srgbClr val="071733"/>
                </a:solidFill>
                <a:latin typeface="Arial"/>
                <a:cs typeface="Arial"/>
              </a:rPr>
              <a:t>:</a:t>
            </a:r>
            <a:endParaRPr sz="3700" dirty="0">
              <a:latin typeface="Arial"/>
              <a:cs typeface="Arial"/>
            </a:endParaRPr>
          </a:p>
        </p:txBody>
      </p:sp>
      <p:sp>
        <p:nvSpPr>
          <p:cNvPr id="7" name="object 7"/>
          <p:cNvSpPr txBox="1">
            <a:spLocks noGrp="1"/>
          </p:cNvSpPr>
          <p:nvPr>
            <p:ph type="title"/>
          </p:nvPr>
        </p:nvSpPr>
        <p:spPr>
          <a:prstGeom prst="rect">
            <a:avLst/>
          </a:prstGeom>
        </p:spPr>
        <p:txBody>
          <a:bodyPr vert="horz" wrap="square" lIns="0" tIns="15240" rIns="0" bIns="0" rtlCol="0">
            <a:spAutoFit/>
          </a:bodyPr>
          <a:lstStyle/>
          <a:p>
            <a:pPr marL="12700">
              <a:lnSpc>
                <a:spcPct val="100000"/>
              </a:lnSpc>
              <a:spcBef>
                <a:spcPts val="120"/>
              </a:spcBef>
            </a:pPr>
            <a:r>
              <a:rPr spc="225" dirty="0"/>
              <a:t>Parlareste</a:t>
            </a:r>
            <a:r>
              <a:rPr spc="-365" dirty="0"/>
              <a:t> </a:t>
            </a:r>
            <a:r>
              <a:rPr spc="270" dirty="0"/>
              <a:t>di</a:t>
            </a:r>
          </a:p>
        </p:txBody>
      </p:sp>
      <p:sp>
        <p:nvSpPr>
          <p:cNvPr id="8" name="object 8"/>
          <p:cNvSpPr txBox="1"/>
          <p:nvPr/>
        </p:nvSpPr>
        <p:spPr>
          <a:xfrm>
            <a:off x="548269" y="4741081"/>
            <a:ext cx="5012055" cy="1876796"/>
          </a:xfrm>
          <a:prstGeom prst="rect">
            <a:avLst/>
          </a:prstGeom>
        </p:spPr>
        <p:txBody>
          <a:bodyPr vert="horz" wrap="square" lIns="0" tIns="106045" rIns="0" bIns="0" rtlCol="0">
            <a:spAutoFit/>
          </a:bodyPr>
          <a:lstStyle/>
          <a:p>
            <a:pPr marL="38100">
              <a:lnSpc>
                <a:spcPct val="100000"/>
              </a:lnSpc>
              <a:spcBef>
                <a:spcPts val="835"/>
              </a:spcBef>
            </a:pPr>
            <a:r>
              <a:rPr lang="it-IT" sz="5750" b="1" spc="140" dirty="0">
                <a:solidFill>
                  <a:srgbClr val="071733"/>
                </a:solidFill>
                <a:latin typeface="Arial"/>
                <a:cs typeface="Arial"/>
              </a:rPr>
              <a:t>S</a:t>
            </a:r>
            <a:r>
              <a:rPr sz="5750" b="1" spc="140" dirty="0" err="1">
                <a:solidFill>
                  <a:srgbClr val="071733"/>
                </a:solidFill>
                <a:latin typeface="Arial"/>
                <a:cs typeface="Arial"/>
              </a:rPr>
              <a:t>cherzi</a:t>
            </a:r>
            <a:r>
              <a:rPr lang="it-IT" sz="5750" b="1" spc="140" dirty="0">
                <a:solidFill>
                  <a:srgbClr val="071733"/>
                </a:solidFill>
                <a:latin typeface="Arial"/>
                <a:cs typeface="Arial"/>
              </a:rPr>
              <a:t> adesso?</a:t>
            </a:r>
            <a:endParaRPr sz="5750" dirty="0">
              <a:latin typeface="Century Gothic"/>
              <a:cs typeface="Century Gothic"/>
            </a:endParaRPr>
          </a:p>
        </p:txBody>
      </p:sp>
      <p:sp>
        <p:nvSpPr>
          <p:cNvPr id="9" name="object 9"/>
          <p:cNvSpPr/>
          <p:nvPr/>
        </p:nvSpPr>
        <p:spPr>
          <a:xfrm>
            <a:off x="5845445" y="6777491"/>
            <a:ext cx="8486140" cy="1778000"/>
          </a:xfrm>
          <a:custGeom>
            <a:avLst/>
            <a:gdLst/>
            <a:ahLst/>
            <a:cxnLst/>
            <a:rect l="l" t="t" r="r" b="b"/>
            <a:pathLst>
              <a:path w="8486140" h="1778000">
                <a:moveTo>
                  <a:pt x="4655640" y="1765300"/>
                </a:moveTo>
                <a:lnTo>
                  <a:pt x="3802684" y="1765300"/>
                </a:lnTo>
                <a:lnTo>
                  <a:pt x="3872532" y="1778000"/>
                </a:lnTo>
                <a:lnTo>
                  <a:pt x="4584995" y="1778000"/>
                </a:lnTo>
                <a:lnTo>
                  <a:pt x="4655640" y="1765300"/>
                </a:lnTo>
                <a:close/>
              </a:path>
              <a:path w="8486140" h="1778000">
                <a:moveTo>
                  <a:pt x="642550" y="63500"/>
                </a:moveTo>
                <a:lnTo>
                  <a:pt x="2569" y="63500"/>
                </a:lnTo>
                <a:lnTo>
                  <a:pt x="644" y="76200"/>
                </a:lnTo>
                <a:lnTo>
                  <a:pt x="0" y="88900"/>
                </a:lnTo>
                <a:lnTo>
                  <a:pt x="568" y="101600"/>
                </a:lnTo>
                <a:lnTo>
                  <a:pt x="9028" y="139700"/>
                </a:lnTo>
                <a:lnTo>
                  <a:pt x="27443" y="177800"/>
                </a:lnTo>
                <a:lnTo>
                  <a:pt x="45138" y="203200"/>
                </a:lnTo>
                <a:lnTo>
                  <a:pt x="55586" y="228600"/>
                </a:lnTo>
                <a:lnTo>
                  <a:pt x="67090" y="241300"/>
                </a:lnTo>
                <a:lnTo>
                  <a:pt x="79641" y="254000"/>
                </a:lnTo>
                <a:lnTo>
                  <a:pt x="93231" y="266700"/>
                </a:lnTo>
                <a:lnTo>
                  <a:pt x="107851" y="292100"/>
                </a:lnTo>
                <a:lnTo>
                  <a:pt x="123494" y="304800"/>
                </a:lnTo>
                <a:lnTo>
                  <a:pt x="140150" y="330200"/>
                </a:lnTo>
                <a:lnTo>
                  <a:pt x="157812" y="342900"/>
                </a:lnTo>
                <a:lnTo>
                  <a:pt x="176471" y="368300"/>
                </a:lnTo>
                <a:lnTo>
                  <a:pt x="196118" y="381000"/>
                </a:lnTo>
                <a:lnTo>
                  <a:pt x="216745" y="406400"/>
                </a:lnTo>
                <a:lnTo>
                  <a:pt x="238344" y="419100"/>
                </a:lnTo>
                <a:lnTo>
                  <a:pt x="260907" y="444500"/>
                </a:lnTo>
                <a:lnTo>
                  <a:pt x="284424" y="457200"/>
                </a:lnTo>
                <a:lnTo>
                  <a:pt x="308888" y="482600"/>
                </a:lnTo>
                <a:lnTo>
                  <a:pt x="334290" y="508000"/>
                </a:lnTo>
                <a:lnTo>
                  <a:pt x="360622" y="520700"/>
                </a:lnTo>
                <a:lnTo>
                  <a:pt x="387875" y="546100"/>
                </a:lnTo>
                <a:lnTo>
                  <a:pt x="416041" y="571500"/>
                </a:lnTo>
                <a:lnTo>
                  <a:pt x="445111" y="596900"/>
                </a:lnTo>
                <a:lnTo>
                  <a:pt x="475078" y="609600"/>
                </a:lnTo>
                <a:lnTo>
                  <a:pt x="505932" y="635000"/>
                </a:lnTo>
                <a:lnTo>
                  <a:pt x="537666" y="660400"/>
                </a:lnTo>
                <a:lnTo>
                  <a:pt x="570271" y="685800"/>
                </a:lnTo>
                <a:lnTo>
                  <a:pt x="603738" y="711200"/>
                </a:lnTo>
                <a:lnTo>
                  <a:pt x="638059" y="723900"/>
                </a:lnTo>
                <a:lnTo>
                  <a:pt x="673226" y="749300"/>
                </a:lnTo>
                <a:lnTo>
                  <a:pt x="709231" y="774700"/>
                </a:lnTo>
                <a:lnTo>
                  <a:pt x="746064" y="800100"/>
                </a:lnTo>
                <a:lnTo>
                  <a:pt x="783718" y="825500"/>
                </a:lnTo>
                <a:lnTo>
                  <a:pt x="822184" y="838200"/>
                </a:lnTo>
                <a:lnTo>
                  <a:pt x="861454" y="863600"/>
                </a:lnTo>
                <a:lnTo>
                  <a:pt x="901519" y="889000"/>
                </a:lnTo>
                <a:lnTo>
                  <a:pt x="942371" y="914400"/>
                </a:lnTo>
                <a:lnTo>
                  <a:pt x="984001" y="939800"/>
                </a:lnTo>
                <a:lnTo>
                  <a:pt x="1026402" y="965200"/>
                </a:lnTo>
                <a:lnTo>
                  <a:pt x="1069565" y="990600"/>
                </a:lnTo>
                <a:lnTo>
                  <a:pt x="1113480" y="1003300"/>
                </a:lnTo>
                <a:lnTo>
                  <a:pt x="1203538" y="1054100"/>
                </a:lnTo>
                <a:lnTo>
                  <a:pt x="1296509" y="1104900"/>
                </a:lnTo>
                <a:lnTo>
                  <a:pt x="1344065" y="1117600"/>
                </a:lnTo>
                <a:lnTo>
                  <a:pt x="1441279" y="1168400"/>
                </a:lnTo>
                <a:lnTo>
                  <a:pt x="1541237" y="1219200"/>
                </a:lnTo>
                <a:lnTo>
                  <a:pt x="1592224" y="1231900"/>
                </a:lnTo>
                <a:lnTo>
                  <a:pt x="1696173" y="1282700"/>
                </a:lnTo>
                <a:lnTo>
                  <a:pt x="1749118" y="1295400"/>
                </a:lnTo>
                <a:lnTo>
                  <a:pt x="1856906" y="1346200"/>
                </a:lnTo>
                <a:lnTo>
                  <a:pt x="1911733" y="1358900"/>
                </a:lnTo>
                <a:lnTo>
                  <a:pt x="1967170" y="1384300"/>
                </a:lnTo>
                <a:lnTo>
                  <a:pt x="2023210" y="1397000"/>
                </a:lnTo>
                <a:lnTo>
                  <a:pt x="2079843" y="1422400"/>
                </a:lnTo>
                <a:lnTo>
                  <a:pt x="2137062" y="1435100"/>
                </a:lnTo>
                <a:lnTo>
                  <a:pt x="2194857" y="1460500"/>
                </a:lnTo>
                <a:lnTo>
                  <a:pt x="2253221" y="1473200"/>
                </a:lnTo>
                <a:lnTo>
                  <a:pt x="2312146" y="1498600"/>
                </a:lnTo>
                <a:lnTo>
                  <a:pt x="2371622" y="1511300"/>
                </a:lnTo>
                <a:lnTo>
                  <a:pt x="2431641" y="1536700"/>
                </a:lnTo>
                <a:lnTo>
                  <a:pt x="2614875" y="1574800"/>
                </a:lnTo>
                <a:lnTo>
                  <a:pt x="2676984" y="1600200"/>
                </a:lnTo>
                <a:lnTo>
                  <a:pt x="3257515" y="1714500"/>
                </a:lnTo>
                <a:lnTo>
                  <a:pt x="3324259" y="1714500"/>
                </a:lnTo>
                <a:lnTo>
                  <a:pt x="3458991" y="1739900"/>
                </a:lnTo>
                <a:lnTo>
                  <a:pt x="3526962" y="1739900"/>
                </a:lnTo>
                <a:lnTo>
                  <a:pt x="3664072" y="1765300"/>
                </a:lnTo>
                <a:lnTo>
                  <a:pt x="4795874" y="1765300"/>
                </a:lnTo>
                <a:lnTo>
                  <a:pt x="4865445" y="1752600"/>
                </a:lnTo>
                <a:lnTo>
                  <a:pt x="4934640" y="1752600"/>
                </a:lnTo>
                <a:lnTo>
                  <a:pt x="5071865" y="1727200"/>
                </a:lnTo>
                <a:lnTo>
                  <a:pt x="5139877" y="1727200"/>
                </a:lnTo>
                <a:lnTo>
                  <a:pt x="5473571" y="1663700"/>
                </a:lnTo>
                <a:lnTo>
                  <a:pt x="5538973" y="1663700"/>
                </a:lnTo>
                <a:lnTo>
                  <a:pt x="5603909" y="1651000"/>
                </a:lnTo>
                <a:lnTo>
                  <a:pt x="5668368" y="1625600"/>
                </a:lnTo>
                <a:lnTo>
                  <a:pt x="5983210" y="1562100"/>
                </a:lnTo>
                <a:lnTo>
                  <a:pt x="6044624" y="1536700"/>
                </a:lnTo>
                <a:lnTo>
                  <a:pt x="6165825" y="1511300"/>
                </a:lnTo>
                <a:lnTo>
                  <a:pt x="6225594" y="1485900"/>
                </a:lnTo>
                <a:lnTo>
                  <a:pt x="6343423" y="1460500"/>
                </a:lnTo>
                <a:lnTo>
                  <a:pt x="6401465" y="1435100"/>
                </a:lnTo>
                <a:lnTo>
                  <a:pt x="6458914" y="1422400"/>
                </a:lnTo>
                <a:lnTo>
                  <a:pt x="6515759" y="1397000"/>
                </a:lnTo>
                <a:lnTo>
                  <a:pt x="6571993" y="1384300"/>
                </a:lnTo>
                <a:lnTo>
                  <a:pt x="6627606" y="1358900"/>
                </a:lnTo>
                <a:lnTo>
                  <a:pt x="6682589" y="1346200"/>
                </a:lnTo>
                <a:lnTo>
                  <a:pt x="6790628" y="1295400"/>
                </a:lnTo>
                <a:lnTo>
                  <a:pt x="6843667" y="1282700"/>
                </a:lnTo>
                <a:lnTo>
                  <a:pt x="6947736" y="1231900"/>
                </a:lnTo>
                <a:lnTo>
                  <a:pt x="6998748" y="1219200"/>
                </a:lnTo>
                <a:lnTo>
                  <a:pt x="7098684" y="1168400"/>
                </a:lnTo>
                <a:lnTo>
                  <a:pt x="7147589" y="1155700"/>
                </a:lnTo>
                <a:lnTo>
                  <a:pt x="7243228" y="1104900"/>
                </a:lnTo>
                <a:lnTo>
                  <a:pt x="7289944" y="1079500"/>
                </a:lnTo>
                <a:lnTo>
                  <a:pt x="7335912" y="1066800"/>
                </a:lnTo>
                <a:lnTo>
                  <a:pt x="7425568" y="1016000"/>
                </a:lnTo>
                <a:lnTo>
                  <a:pt x="7469237" y="990600"/>
                </a:lnTo>
                <a:lnTo>
                  <a:pt x="7512123" y="977900"/>
                </a:lnTo>
                <a:lnTo>
                  <a:pt x="7554216" y="952500"/>
                </a:lnTo>
                <a:lnTo>
                  <a:pt x="7595506" y="927100"/>
                </a:lnTo>
                <a:lnTo>
                  <a:pt x="7635985" y="901700"/>
                </a:lnTo>
                <a:lnTo>
                  <a:pt x="7675644" y="889000"/>
                </a:lnTo>
                <a:lnTo>
                  <a:pt x="7714473" y="863600"/>
                </a:lnTo>
                <a:lnTo>
                  <a:pt x="7752463" y="838200"/>
                </a:lnTo>
                <a:lnTo>
                  <a:pt x="7789606" y="812800"/>
                </a:lnTo>
                <a:lnTo>
                  <a:pt x="7825893" y="800100"/>
                </a:lnTo>
                <a:lnTo>
                  <a:pt x="7861313" y="774700"/>
                </a:lnTo>
                <a:lnTo>
                  <a:pt x="7895859" y="749300"/>
                </a:lnTo>
                <a:lnTo>
                  <a:pt x="7929521" y="723900"/>
                </a:lnTo>
                <a:lnTo>
                  <a:pt x="7962290" y="711200"/>
                </a:lnTo>
                <a:lnTo>
                  <a:pt x="7994157" y="685800"/>
                </a:lnTo>
                <a:lnTo>
                  <a:pt x="8025112" y="660400"/>
                </a:lnTo>
                <a:lnTo>
                  <a:pt x="8055148" y="647700"/>
                </a:lnTo>
                <a:lnTo>
                  <a:pt x="8084254" y="622300"/>
                </a:lnTo>
                <a:lnTo>
                  <a:pt x="8112423" y="596900"/>
                </a:lnTo>
                <a:lnTo>
                  <a:pt x="8139643" y="584200"/>
                </a:lnTo>
                <a:lnTo>
                  <a:pt x="8165908" y="558800"/>
                </a:lnTo>
                <a:lnTo>
                  <a:pt x="8191207" y="546100"/>
                </a:lnTo>
                <a:lnTo>
                  <a:pt x="8203369" y="533400"/>
                </a:lnTo>
                <a:lnTo>
                  <a:pt x="3775751" y="533400"/>
                </a:lnTo>
                <a:lnTo>
                  <a:pt x="3701941" y="520700"/>
                </a:lnTo>
                <a:lnTo>
                  <a:pt x="3555591" y="520700"/>
                </a:lnTo>
                <a:lnTo>
                  <a:pt x="3483072" y="508000"/>
                </a:lnTo>
                <a:lnTo>
                  <a:pt x="3339395" y="508000"/>
                </a:lnTo>
                <a:lnTo>
                  <a:pt x="3268258" y="495300"/>
                </a:lnTo>
                <a:lnTo>
                  <a:pt x="3197602" y="495300"/>
                </a:lnTo>
                <a:lnTo>
                  <a:pt x="3127437" y="482600"/>
                </a:lnTo>
                <a:lnTo>
                  <a:pt x="3057773" y="482600"/>
                </a:lnTo>
                <a:lnTo>
                  <a:pt x="2919989" y="457200"/>
                </a:lnTo>
                <a:lnTo>
                  <a:pt x="2851889" y="457200"/>
                </a:lnTo>
                <a:lnTo>
                  <a:pt x="2784331" y="444500"/>
                </a:lnTo>
                <a:lnTo>
                  <a:pt x="2717325" y="444500"/>
                </a:lnTo>
                <a:lnTo>
                  <a:pt x="2585009" y="419100"/>
                </a:lnTo>
                <a:lnTo>
                  <a:pt x="2519720" y="419100"/>
                </a:lnTo>
                <a:lnTo>
                  <a:pt x="2327446" y="381000"/>
                </a:lnTo>
                <a:lnTo>
                  <a:pt x="2264586" y="381000"/>
                </a:lnTo>
                <a:lnTo>
                  <a:pt x="2019579" y="330200"/>
                </a:lnTo>
                <a:lnTo>
                  <a:pt x="1959986" y="330200"/>
                </a:lnTo>
                <a:lnTo>
                  <a:pt x="1728549" y="279400"/>
                </a:lnTo>
                <a:lnTo>
                  <a:pt x="1672475" y="279400"/>
                </a:lnTo>
                <a:lnTo>
                  <a:pt x="1403320" y="215900"/>
                </a:lnTo>
                <a:lnTo>
                  <a:pt x="1351803" y="215900"/>
                </a:lnTo>
                <a:lnTo>
                  <a:pt x="1153788" y="165100"/>
                </a:lnTo>
                <a:lnTo>
                  <a:pt x="925145" y="127000"/>
                </a:lnTo>
                <a:lnTo>
                  <a:pt x="839820" y="101600"/>
                </a:lnTo>
                <a:lnTo>
                  <a:pt x="798513" y="101600"/>
                </a:lnTo>
                <a:lnTo>
                  <a:pt x="718658" y="76200"/>
                </a:lnTo>
                <a:lnTo>
                  <a:pt x="680130" y="76200"/>
                </a:lnTo>
                <a:lnTo>
                  <a:pt x="642550" y="63500"/>
                </a:lnTo>
                <a:close/>
              </a:path>
              <a:path w="8486140" h="1778000">
                <a:moveTo>
                  <a:pt x="8479887" y="139700"/>
                </a:moveTo>
                <a:lnTo>
                  <a:pt x="7716950" y="139700"/>
                </a:lnTo>
                <a:lnTo>
                  <a:pt x="7634262" y="165100"/>
                </a:lnTo>
                <a:lnTo>
                  <a:pt x="7591546" y="165100"/>
                </a:lnTo>
                <a:lnTo>
                  <a:pt x="7547931" y="177800"/>
                </a:lnTo>
                <a:lnTo>
                  <a:pt x="7503427" y="177800"/>
                </a:lnTo>
                <a:lnTo>
                  <a:pt x="7458044" y="190500"/>
                </a:lnTo>
                <a:lnTo>
                  <a:pt x="7218318" y="228600"/>
                </a:lnTo>
                <a:lnTo>
                  <a:pt x="7116648" y="254000"/>
                </a:lnTo>
                <a:lnTo>
                  <a:pt x="7064617" y="254000"/>
                </a:lnTo>
                <a:lnTo>
                  <a:pt x="6958216" y="279400"/>
                </a:lnTo>
                <a:lnTo>
                  <a:pt x="6903867" y="279400"/>
                </a:lnTo>
                <a:lnTo>
                  <a:pt x="6736354" y="317500"/>
                </a:lnTo>
                <a:lnTo>
                  <a:pt x="6679063" y="317500"/>
                </a:lnTo>
                <a:lnTo>
                  <a:pt x="6562365" y="342900"/>
                </a:lnTo>
                <a:lnTo>
                  <a:pt x="6502979" y="342900"/>
                </a:lnTo>
                <a:lnTo>
                  <a:pt x="6320801" y="381000"/>
                </a:lnTo>
                <a:lnTo>
                  <a:pt x="6258770" y="381000"/>
                </a:lnTo>
                <a:lnTo>
                  <a:pt x="6132815" y="406400"/>
                </a:lnTo>
                <a:lnTo>
                  <a:pt x="6068912" y="406400"/>
                </a:lnTo>
                <a:lnTo>
                  <a:pt x="5939308" y="431800"/>
                </a:lnTo>
                <a:lnTo>
                  <a:pt x="5873628" y="431800"/>
                </a:lnTo>
                <a:lnTo>
                  <a:pt x="5807378" y="444500"/>
                </a:lnTo>
                <a:lnTo>
                  <a:pt x="5740566" y="444500"/>
                </a:lnTo>
                <a:lnTo>
                  <a:pt x="5605305" y="469900"/>
                </a:lnTo>
                <a:lnTo>
                  <a:pt x="5536876" y="469900"/>
                </a:lnTo>
                <a:lnTo>
                  <a:pt x="5467930" y="482600"/>
                </a:lnTo>
                <a:lnTo>
                  <a:pt x="5398475" y="482600"/>
                </a:lnTo>
                <a:lnTo>
                  <a:pt x="5328525" y="495300"/>
                </a:lnTo>
                <a:lnTo>
                  <a:pt x="5187175" y="495300"/>
                </a:lnTo>
                <a:lnTo>
                  <a:pt x="5115797" y="508000"/>
                </a:lnTo>
                <a:lnTo>
                  <a:pt x="5043966" y="508000"/>
                </a:lnTo>
                <a:lnTo>
                  <a:pt x="4971690" y="520700"/>
                </a:lnTo>
                <a:lnTo>
                  <a:pt x="4752307" y="520700"/>
                </a:lnTo>
                <a:lnTo>
                  <a:pt x="4678363" y="533400"/>
                </a:lnTo>
                <a:lnTo>
                  <a:pt x="8203369" y="533400"/>
                </a:lnTo>
                <a:lnTo>
                  <a:pt x="8215531" y="520700"/>
                </a:lnTo>
                <a:lnTo>
                  <a:pt x="8238872" y="495300"/>
                </a:lnTo>
                <a:lnTo>
                  <a:pt x="8261220" y="482600"/>
                </a:lnTo>
                <a:lnTo>
                  <a:pt x="8282566" y="457200"/>
                </a:lnTo>
                <a:lnTo>
                  <a:pt x="8302902" y="444500"/>
                </a:lnTo>
                <a:lnTo>
                  <a:pt x="8322217" y="419100"/>
                </a:lnTo>
                <a:lnTo>
                  <a:pt x="8340504" y="406400"/>
                </a:lnTo>
                <a:lnTo>
                  <a:pt x="8357752" y="393700"/>
                </a:lnTo>
                <a:lnTo>
                  <a:pt x="8373954" y="368300"/>
                </a:lnTo>
                <a:lnTo>
                  <a:pt x="8389099" y="355600"/>
                </a:lnTo>
                <a:lnTo>
                  <a:pt x="8403179" y="342900"/>
                </a:lnTo>
                <a:lnTo>
                  <a:pt x="8416185" y="317500"/>
                </a:lnTo>
                <a:lnTo>
                  <a:pt x="8428107" y="304800"/>
                </a:lnTo>
                <a:lnTo>
                  <a:pt x="8438937" y="292100"/>
                </a:lnTo>
                <a:lnTo>
                  <a:pt x="8448666" y="279400"/>
                </a:lnTo>
                <a:lnTo>
                  <a:pt x="8457284" y="266700"/>
                </a:lnTo>
                <a:lnTo>
                  <a:pt x="8464782" y="241300"/>
                </a:lnTo>
                <a:lnTo>
                  <a:pt x="8471152" y="228600"/>
                </a:lnTo>
                <a:lnTo>
                  <a:pt x="8476383" y="215900"/>
                </a:lnTo>
                <a:lnTo>
                  <a:pt x="8480468" y="203200"/>
                </a:lnTo>
                <a:lnTo>
                  <a:pt x="8483397" y="190500"/>
                </a:lnTo>
                <a:lnTo>
                  <a:pt x="8485162" y="190500"/>
                </a:lnTo>
                <a:lnTo>
                  <a:pt x="8485752" y="177800"/>
                </a:lnTo>
                <a:lnTo>
                  <a:pt x="8485096" y="165100"/>
                </a:lnTo>
                <a:lnTo>
                  <a:pt x="8483138" y="152400"/>
                </a:lnTo>
                <a:lnTo>
                  <a:pt x="8479887" y="139700"/>
                </a:lnTo>
                <a:close/>
              </a:path>
              <a:path w="8486140" h="1778000">
                <a:moveTo>
                  <a:pt x="8462486" y="114300"/>
                </a:moveTo>
                <a:lnTo>
                  <a:pt x="7871060" y="114300"/>
                </a:lnTo>
                <a:lnTo>
                  <a:pt x="7833967" y="127000"/>
                </a:lnTo>
                <a:lnTo>
                  <a:pt x="7795911" y="127000"/>
                </a:lnTo>
                <a:lnTo>
                  <a:pt x="7756902" y="139700"/>
                </a:lnTo>
                <a:lnTo>
                  <a:pt x="8475355" y="139700"/>
                </a:lnTo>
                <a:lnTo>
                  <a:pt x="8469551" y="127000"/>
                </a:lnTo>
                <a:lnTo>
                  <a:pt x="8462486" y="114300"/>
                </a:lnTo>
                <a:close/>
              </a:path>
              <a:path w="8486140" h="1778000">
                <a:moveTo>
                  <a:pt x="8444617" y="101600"/>
                </a:moveTo>
                <a:lnTo>
                  <a:pt x="7976451" y="101600"/>
                </a:lnTo>
                <a:lnTo>
                  <a:pt x="7942312" y="114300"/>
                </a:lnTo>
                <a:lnTo>
                  <a:pt x="8454171" y="114300"/>
                </a:lnTo>
                <a:lnTo>
                  <a:pt x="8444617" y="101600"/>
                </a:lnTo>
                <a:close/>
              </a:path>
              <a:path w="8486140" h="1778000">
                <a:moveTo>
                  <a:pt x="8408624" y="88900"/>
                </a:moveTo>
                <a:lnTo>
                  <a:pt x="8072787" y="88900"/>
                </a:lnTo>
                <a:lnTo>
                  <a:pt x="8041698" y="101600"/>
                </a:lnTo>
                <a:lnTo>
                  <a:pt x="8421833" y="101600"/>
                </a:lnTo>
                <a:lnTo>
                  <a:pt x="8408624" y="88900"/>
                </a:lnTo>
                <a:close/>
              </a:path>
              <a:path w="8486140" h="1778000">
                <a:moveTo>
                  <a:pt x="8343923" y="76200"/>
                </a:moveTo>
                <a:lnTo>
                  <a:pt x="8212448" y="76200"/>
                </a:lnTo>
                <a:lnTo>
                  <a:pt x="8186655" y="88900"/>
                </a:lnTo>
                <a:lnTo>
                  <a:pt x="8361857" y="88900"/>
                </a:lnTo>
                <a:lnTo>
                  <a:pt x="8343923" y="76200"/>
                </a:lnTo>
                <a:close/>
              </a:path>
              <a:path w="8486140" h="1778000">
                <a:moveTo>
                  <a:pt x="501902" y="38100"/>
                </a:moveTo>
                <a:lnTo>
                  <a:pt x="15933" y="38100"/>
                </a:lnTo>
                <a:lnTo>
                  <a:pt x="10224" y="50800"/>
                </a:lnTo>
                <a:lnTo>
                  <a:pt x="5766" y="63500"/>
                </a:lnTo>
                <a:lnTo>
                  <a:pt x="605927" y="63500"/>
                </a:lnTo>
                <a:lnTo>
                  <a:pt x="570271" y="50800"/>
                </a:lnTo>
                <a:lnTo>
                  <a:pt x="535593" y="50800"/>
                </a:lnTo>
                <a:lnTo>
                  <a:pt x="501902" y="38100"/>
                </a:lnTo>
                <a:close/>
              </a:path>
              <a:path w="8486140" h="1778000">
                <a:moveTo>
                  <a:pt x="437523" y="25400"/>
                </a:moveTo>
                <a:lnTo>
                  <a:pt x="31063" y="25400"/>
                </a:lnTo>
                <a:lnTo>
                  <a:pt x="22882" y="38100"/>
                </a:lnTo>
                <a:lnTo>
                  <a:pt x="469209" y="38100"/>
                </a:lnTo>
                <a:lnTo>
                  <a:pt x="437523" y="25400"/>
                </a:lnTo>
                <a:close/>
              </a:path>
              <a:path w="8486140" h="1778000">
                <a:moveTo>
                  <a:pt x="348615" y="12700"/>
                </a:moveTo>
                <a:lnTo>
                  <a:pt x="62887" y="12700"/>
                </a:lnTo>
                <a:lnTo>
                  <a:pt x="51075" y="25400"/>
                </a:lnTo>
                <a:lnTo>
                  <a:pt x="377217" y="25400"/>
                </a:lnTo>
                <a:lnTo>
                  <a:pt x="348615" y="12700"/>
                </a:lnTo>
                <a:close/>
              </a:path>
              <a:path w="8486140" h="1778000">
                <a:moveTo>
                  <a:pt x="221538" y="0"/>
                </a:moveTo>
                <a:lnTo>
                  <a:pt x="121936" y="0"/>
                </a:lnTo>
                <a:lnTo>
                  <a:pt x="105424" y="12700"/>
                </a:lnTo>
                <a:lnTo>
                  <a:pt x="244796" y="12700"/>
                </a:lnTo>
                <a:lnTo>
                  <a:pt x="221538" y="0"/>
                </a:lnTo>
                <a:close/>
              </a:path>
            </a:pathLst>
          </a:custGeom>
          <a:solidFill>
            <a:srgbClr val="3F3D56"/>
          </a:solidFill>
        </p:spPr>
        <p:txBody>
          <a:bodyPr wrap="square" lIns="0" tIns="0" rIns="0" bIns="0" rtlCol="0"/>
          <a:lstStyle/>
          <a:p>
            <a:endParaRPr/>
          </a:p>
        </p:txBody>
      </p:sp>
      <p:sp>
        <p:nvSpPr>
          <p:cNvPr id="10" name="object 10"/>
          <p:cNvSpPr/>
          <p:nvPr/>
        </p:nvSpPr>
        <p:spPr>
          <a:xfrm>
            <a:off x="5749437" y="2759662"/>
            <a:ext cx="8605520" cy="4787900"/>
          </a:xfrm>
          <a:custGeom>
            <a:avLst/>
            <a:gdLst/>
            <a:ahLst/>
            <a:cxnLst/>
            <a:rect l="l" t="t" r="r" b="b"/>
            <a:pathLst>
              <a:path w="8605519" h="4787900">
                <a:moveTo>
                  <a:pt x="5312247" y="4775200"/>
                </a:moveTo>
                <a:lnTo>
                  <a:pt x="3084719" y="4775200"/>
                </a:lnTo>
                <a:lnTo>
                  <a:pt x="3135484" y="4787900"/>
                </a:lnTo>
                <a:lnTo>
                  <a:pt x="5211718" y="4787900"/>
                </a:lnTo>
                <a:lnTo>
                  <a:pt x="5312247" y="4775200"/>
                </a:lnTo>
                <a:close/>
              </a:path>
              <a:path w="8605519" h="4787900">
                <a:moveTo>
                  <a:pt x="5965498" y="4762500"/>
                </a:moveTo>
                <a:lnTo>
                  <a:pt x="2678798" y="4762500"/>
                </a:lnTo>
                <a:lnTo>
                  <a:pt x="2729518" y="4775200"/>
                </a:lnTo>
                <a:lnTo>
                  <a:pt x="5814781" y="4775200"/>
                </a:lnTo>
                <a:lnTo>
                  <a:pt x="5965498" y="4762500"/>
                </a:lnTo>
                <a:close/>
              </a:path>
              <a:path w="8605519" h="4787900">
                <a:moveTo>
                  <a:pt x="6371022" y="4749800"/>
                </a:moveTo>
                <a:lnTo>
                  <a:pt x="2425301" y="4749800"/>
                </a:lnTo>
                <a:lnTo>
                  <a:pt x="2475987" y="4762500"/>
                </a:lnTo>
                <a:lnTo>
                  <a:pt x="6319549" y="4762500"/>
                </a:lnTo>
                <a:lnTo>
                  <a:pt x="6371022" y="4749800"/>
                </a:lnTo>
                <a:close/>
              </a:path>
              <a:path w="8605519" h="4787900">
                <a:moveTo>
                  <a:pt x="6782784" y="4737100"/>
                </a:moveTo>
                <a:lnTo>
                  <a:pt x="2222742" y="4737100"/>
                </a:lnTo>
                <a:lnTo>
                  <a:pt x="2273374" y="4749800"/>
                </a:lnTo>
                <a:lnTo>
                  <a:pt x="6731347" y="4749800"/>
                </a:lnTo>
                <a:lnTo>
                  <a:pt x="6782784" y="4737100"/>
                </a:lnTo>
                <a:close/>
              </a:path>
              <a:path w="8605519" h="4787900">
                <a:moveTo>
                  <a:pt x="7039614" y="4724400"/>
                </a:moveTo>
                <a:lnTo>
                  <a:pt x="2019940" y="4724400"/>
                </a:lnTo>
                <a:lnTo>
                  <a:pt x="2070652" y="4737100"/>
                </a:lnTo>
                <a:lnTo>
                  <a:pt x="6988307" y="4737100"/>
                </a:lnTo>
                <a:lnTo>
                  <a:pt x="7039614" y="4724400"/>
                </a:lnTo>
                <a:close/>
              </a:path>
              <a:path w="8605519" h="4787900">
                <a:moveTo>
                  <a:pt x="7244451" y="4711700"/>
                </a:moveTo>
                <a:lnTo>
                  <a:pt x="1867958" y="4711700"/>
                </a:lnTo>
                <a:lnTo>
                  <a:pt x="1918578" y="4724400"/>
                </a:lnTo>
                <a:lnTo>
                  <a:pt x="7193307" y="4724400"/>
                </a:lnTo>
                <a:lnTo>
                  <a:pt x="7244451" y="4711700"/>
                </a:lnTo>
                <a:close/>
              </a:path>
              <a:path w="8605519" h="4787900">
                <a:moveTo>
                  <a:pt x="7397573" y="4699000"/>
                </a:moveTo>
                <a:lnTo>
                  <a:pt x="1716515" y="4699000"/>
                </a:lnTo>
                <a:lnTo>
                  <a:pt x="1766912" y="4711700"/>
                </a:lnTo>
                <a:lnTo>
                  <a:pt x="7346587" y="4711700"/>
                </a:lnTo>
                <a:lnTo>
                  <a:pt x="7397573" y="4699000"/>
                </a:lnTo>
                <a:close/>
              </a:path>
              <a:path w="8605519" h="4787900">
                <a:moveTo>
                  <a:pt x="7499363" y="4686300"/>
                </a:moveTo>
                <a:lnTo>
                  <a:pt x="1616045" y="4686300"/>
                </a:lnTo>
                <a:lnTo>
                  <a:pt x="1666221" y="4699000"/>
                </a:lnTo>
                <a:lnTo>
                  <a:pt x="7448499" y="4699000"/>
                </a:lnTo>
                <a:lnTo>
                  <a:pt x="7499363" y="4686300"/>
                </a:lnTo>
                <a:close/>
              </a:path>
              <a:path w="8605519" h="4787900">
                <a:moveTo>
                  <a:pt x="7651547" y="4673600"/>
                </a:moveTo>
                <a:lnTo>
                  <a:pt x="1541200" y="4673600"/>
                </a:lnTo>
                <a:lnTo>
                  <a:pt x="1566109" y="4686300"/>
                </a:lnTo>
                <a:lnTo>
                  <a:pt x="7600891" y="4686300"/>
                </a:lnTo>
                <a:lnTo>
                  <a:pt x="7651547" y="4673600"/>
                </a:lnTo>
                <a:close/>
              </a:path>
              <a:path w="8605519" h="4787900">
                <a:moveTo>
                  <a:pt x="1831374" y="25400"/>
                </a:moveTo>
                <a:lnTo>
                  <a:pt x="1143760" y="25400"/>
                </a:lnTo>
                <a:lnTo>
                  <a:pt x="996845" y="63500"/>
                </a:lnTo>
                <a:lnTo>
                  <a:pt x="950504" y="88900"/>
                </a:lnTo>
                <a:lnTo>
                  <a:pt x="905693" y="101600"/>
                </a:lnTo>
                <a:lnTo>
                  <a:pt x="862539" y="127000"/>
                </a:lnTo>
                <a:lnTo>
                  <a:pt x="814301" y="152400"/>
                </a:lnTo>
                <a:lnTo>
                  <a:pt x="770110" y="190500"/>
                </a:lnTo>
                <a:lnTo>
                  <a:pt x="729760" y="215900"/>
                </a:lnTo>
                <a:lnTo>
                  <a:pt x="693044" y="254000"/>
                </a:lnTo>
                <a:lnTo>
                  <a:pt x="659756" y="292100"/>
                </a:lnTo>
                <a:lnTo>
                  <a:pt x="629688" y="330200"/>
                </a:lnTo>
                <a:lnTo>
                  <a:pt x="602634" y="368300"/>
                </a:lnTo>
                <a:lnTo>
                  <a:pt x="578387" y="419100"/>
                </a:lnTo>
                <a:lnTo>
                  <a:pt x="556741" y="457200"/>
                </a:lnTo>
                <a:lnTo>
                  <a:pt x="537488" y="508000"/>
                </a:lnTo>
                <a:lnTo>
                  <a:pt x="520423" y="546100"/>
                </a:lnTo>
                <a:lnTo>
                  <a:pt x="505338" y="596900"/>
                </a:lnTo>
                <a:lnTo>
                  <a:pt x="492026" y="635000"/>
                </a:lnTo>
                <a:lnTo>
                  <a:pt x="480282" y="685800"/>
                </a:lnTo>
                <a:lnTo>
                  <a:pt x="469897" y="723900"/>
                </a:lnTo>
                <a:lnTo>
                  <a:pt x="460667" y="774700"/>
                </a:lnTo>
                <a:lnTo>
                  <a:pt x="451726" y="812800"/>
                </a:lnTo>
                <a:lnTo>
                  <a:pt x="444344" y="863600"/>
                </a:lnTo>
                <a:lnTo>
                  <a:pt x="438525" y="914400"/>
                </a:lnTo>
                <a:lnTo>
                  <a:pt x="434272" y="952500"/>
                </a:lnTo>
                <a:lnTo>
                  <a:pt x="431589" y="1003300"/>
                </a:lnTo>
                <a:lnTo>
                  <a:pt x="431345" y="1028700"/>
                </a:lnTo>
                <a:lnTo>
                  <a:pt x="431949" y="1054100"/>
                </a:lnTo>
                <a:lnTo>
                  <a:pt x="435694" y="1104900"/>
                </a:lnTo>
                <a:lnTo>
                  <a:pt x="444037" y="1155700"/>
                </a:lnTo>
                <a:lnTo>
                  <a:pt x="457813" y="1206500"/>
                </a:lnTo>
                <a:lnTo>
                  <a:pt x="476890" y="1257300"/>
                </a:lnTo>
                <a:lnTo>
                  <a:pt x="501137" y="1308100"/>
                </a:lnTo>
                <a:lnTo>
                  <a:pt x="528424" y="1346200"/>
                </a:lnTo>
                <a:lnTo>
                  <a:pt x="559526" y="1397000"/>
                </a:lnTo>
                <a:lnTo>
                  <a:pt x="593409" y="1435100"/>
                </a:lnTo>
                <a:lnTo>
                  <a:pt x="629037" y="1473200"/>
                </a:lnTo>
                <a:lnTo>
                  <a:pt x="701397" y="1549400"/>
                </a:lnTo>
                <a:lnTo>
                  <a:pt x="736060" y="1587500"/>
                </a:lnTo>
                <a:lnTo>
                  <a:pt x="768333" y="1638300"/>
                </a:lnTo>
                <a:lnTo>
                  <a:pt x="796160" y="1676400"/>
                </a:lnTo>
                <a:lnTo>
                  <a:pt x="820604" y="1714500"/>
                </a:lnTo>
                <a:lnTo>
                  <a:pt x="841759" y="1752600"/>
                </a:lnTo>
                <a:lnTo>
                  <a:pt x="859717" y="1803400"/>
                </a:lnTo>
                <a:lnTo>
                  <a:pt x="874573" y="1841500"/>
                </a:lnTo>
                <a:lnTo>
                  <a:pt x="886419" y="1879600"/>
                </a:lnTo>
                <a:lnTo>
                  <a:pt x="895348" y="1930400"/>
                </a:lnTo>
                <a:lnTo>
                  <a:pt x="901455" y="1968500"/>
                </a:lnTo>
                <a:lnTo>
                  <a:pt x="904832" y="2019300"/>
                </a:lnTo>
                <a:lnTo>
                  <a:pt x="905573" y="2057400"/>
                </a:lnTo>
                <a:lnTo>
                  <a:pt x="903770" y="2108200"/>
                </a:lnTo>
                <a:lnTo>
                  <a:pt x="899519" y="2146300"/>
                </a:lnTo>
                <a:lnTo>
                  <a:pt x="892910" y="2197100"/>
                </a:lnTo>
                <a:lnTo>
                  <a:pt x="884039" y="2235200"/>
                </a:lnTo>
                <a:lnTo>
                  <a:pt x="872998" y="2286000"/>
                </a:lnTo>
                <a:lnTo>
                  <a:pt x="859880" y="2324100"/>
                </a:lnTo>
                <a:lnTo>
                  <a:pt x="844779" y="2374900"/>
                </a:lnTo>
                <a:lnTo>
                  <a:pt x="827789" y="2413000"/>
                </a:lnTo>
                <a:lnTo>
                  <a:pt x="809002" y="2463800"/>
                </a:lnTo>
                <a:lnTo>
                  <a:pt x="788511" y="2501900"/>
                </a:lnTo>
                <a:lnTo>
                  <a:pt x="766411" y="2552700"/>
                </a:lnTo>
                <a:lnTo>
                  <a:pt x="742795" y="2590800"/>
                </a:lnTo>
                <a:lnTo>
                  <a:pt x="717755" y="2628900"/>
                </a:lnTo>
                <a:lnTo>
                  <a:pt x="691385" y="2679700"/>
                </a:lnTo>
                <a:lnTo>
                  <a:pt x="663778" y="2717800"/>
                </a:lnTo>
                <a:lnTo>
                  <a:pt x="635029" y="2755900"/>
                </a:lnTo>
                <a:lnTo>
                  <a:pt x="605229" y="2794000"/>
                </a:lnTo>
                <a:lnTo>
                  <a:pt x="574472" y="2844800"/>
                </a:lnTo>
                <a:lnTo>
                  <a:pt x="511457" y="2921000"/>
                </a:lnTo>
                <a:lnTo>
                  <a:pt x="479525" y="2959100"/>
                </a:lnTo>
                <a:lnTo>
                  <a:pt x="349908" y="3111500"/>
                </a:lnTo>
                <a:lnTo>
                  <a:pt x="317899" y="3136900"/>
                </a:lnTo>
                <a:lnTo>
                  <a:pt x="286395" y="3175000"/>
                </a:lnTo>
                <a:lnTo>
                  <a:pt x="255571" y="3213100"/>
                </a:lnTo>
                <a:lnTo>
                  <a:pt x="225599" y="3263900"/>
                </a:lnTo>
                <a:lnTo>
                  <a:pt x="196654" y="3302000"/>
                </a:lnTo>
                <a:lnTo>
                  <a:pt x="168909" y="3340100"/>
                </a:lnTo>
                <a:lnTo>
                  <a:pt x="142538" y="3378200"/>
                </a:lnTo>
                <a:lnTo>
                  <a:pt x="92962" y="3454400"/>
                </a:lnTo>
                <a:lnTo>
                  <a:pt x="70746" y="3505200"/>
                </a:lnTo>
                <a:lnTo>
                  <a:pt x="51112" y="3556000"/>
                </a:lnTo>
                <a:lnTo>
                  <a:pt x="34107" y="3594100"/>
                </a:lnTo>
                <a:lnTo>
                  <a:pt x="19780" y="3644900"/>
                </a:lnTo>
                <a:lnTo>
                  <a:pt x="9129" y="3695700"/>
                </a:lnTo>
                <a:lnTo>
                  <a:pt x="2492" y="3746500"/>
                </a:lnTo>
                <a:lnTo>
                  <a:pt x="0" y="3797300"/>
                </a:lnTo>
                <a:lnTo>
                  <a:pt x="1887" y="3835400"/>
                </a:lnTo>
                <a:lnTo>
                  <a:pt x="8099" y="3886200"/>
                </a:lnTo>
                <a:lnTo>
                  <a:pt x="18580" y="3924300"/>
                </a:lnTo>
                <a:lnTo>
                  <a:pt x="33274" y="3975100"/>
                </a:lnTo>
                <a:lnTo>
                  <a:pt x="52124" y="4013200"/>
                </a:lnTo>
                <a:lnTo>
                  <a:pt x="73510" y="4051300"/>
                </a:lnTo>
                <a:lnTo>
                  <a:pt x="98324" y="4089400"/>
                </a:lnTo>
                <a:lnTo>
                  <a:pt x="126357" y="4127500"/>
                </a:lnTo>
                <a:lnTo>
                  <a:pt x="157401" y="4165600"/>
                </a:lnTo>
                <a:lnTo>
                  <a:pt x="191246" y="4191000"/>
                </a:lnTo>
                <a:lnTo>
                  <a:pt x="227683" y="4229100"/>
                </a:lnTo>
                <a:lnTo>
                  <a:pt x="266503" y="4254500"/>
                </a:lnTo>
                <a:lnTo>
                  <a:pt x="307497" y="4279900"/>
                </a:lnTo>
                <a:lnTo>
                  <a:pt x="350456" y="4318000"/>
                </a:lnTo>
                <a:lnTo>
                  <a:pt x="395170" y="4343400"/>
                </a:lnTo>
                <a:lnTo>
                  <a:pt x="487965" y="4394200"/>
                </a:lnTo>
                <a:lnTo>
                  <a:pt x="535103" y="4406900"/>
                </a:lnTo>
                <a:lnTo>
                  <a:pt x="631091" y="4457700"/>
                </a:lnTo>
                <a:lnTo>
                  <a:pt x="723448" y="4483100"/>
                </a:lnTo>
                <a:lnTo>
                  <a:pt x="770324" y="4508500"/>
                </a:lnTo>
                <a:lnTo>
                  <a:pt x="817642" y="4521200"/>
                </a:lnTo>
                <a:lnTo>
                  <a:pt x="1260386" y="4635500"/>
                </a:lnTo>
                <a:lnTo>
                  <a:pt x="1311125" y="4635500"/>
                </a:lnTo>
                <a:lnTo>
                  <a:pt x="1464728" y="4673600"/>
                </a:lnTo>
                <a:lnTo>
                  <a:pt x="7676844" y="4673600"/>
                </a:lnTo>
                <a:lnTo>
                  <a:pt x="7702258" y="4660900"/>
                </a:lnTo>
                <a:lnTo>
                  <a:pt x="7777133" y="4660900"/>
                </a:lnTo>
                <a:lnTo>
                  <a:pt x="7802045" y="4648200"/>
                </a:lnTo>
                <a:lnTo>
                  <a:pt x="7854957" y="4648200"/>
                </a:lnTo>
                <a:lnTo>
                  <a:pt x="8061043" y="4597400"/>
                </a:lnTo>
                <a:lnTo>
                  <a:pt x="8110358" y="4584700"/>
                </a:lnTo>
                <a:lnTo>
                  <a:pt x="8158462" y="4559300"/>
                </a:lnTo>
                <a:lnTo>
                  <a:pt x="8205194" y="4546600"/>
                </a:lnTo>
                <a:lnTo>
                  <a:pt x="8250388" y="4521200"/>
                </a:lnTo>
                <a:lnTo>
                  <a:pt x="8293883" y="4508500"/>
                </a:lnTo>
                <a:lnTo>
                  <a:pt x="8335513" y="4483100"/>
                </a:lnTo>
                <a:lnTo>
                  <a:pt x="8375117" y="4457700"/>
                </a:lnTo>
                <a:lnTo>
                  <a:pt x="8416732" y="4419600"/>
                </a:lnTo>
                <a:lnTo>
                  <a:pt x="8454354" y="4394200"/>
                </a:lnTo>
                <a:lnTo>
                  <a:pt x="8487929" y="4356100"/>
                </a:lnTo>
                <a:lnTo>
                  <a:pt x="8517406" y="4318000"/>
                </a:lnTo>
                <a:lnTo>
                  <a:pt x="8542732" y="4279900"/>
                </a:lnTo>
                <a:lnTo>
                  <a:pt x="8563854" y="4241800"/>
                </a:lnTo>
                <a:lnTo>
                  <a:pt x="8580720" y="4191000"/>
                </a:lnTo>
                <a:lnTo>
                  <a:pt x="8593278" y="4152900"/>
                </a:lnTo>
                <a:lnTo>
                  <a:pt x="8601474" y="4114800"/>
                </a:lnTo>
                <a:lnTo>
                  <a:pt x="8605256" y="4064000"/>
                </a:lnTo>
                <a:lnTo>
                  <a:pt x="8605173" y="4051300"/>
                </a:lnTo>
                <a:lnTo>
                  <a:pt x="8600655" y="3987800"/>
                </a:lnTo>
                <a:lnTo>
                  <a:pt x="8589105" y="3937000"/>
                </a:lnTo>
                <a:lnTo>
                  <a:pt x="8570758" y="3886200"/>
                </a:lnTo>
                <a:lnTo>
                  <a:pt x="8545852" y="3835400"/>
                </a:lnTo>
                <a:lnTo>
                  <a:pt x="8514620" y="3797300"/>
                </a:lnTo>
                <a:lnTo>
                  <a:pt x="8504705" y="3784600"/>
                </a:lnTo>
                <a:lnTo>
                  <a:pt x="8473051" y="3746500"/>
                </a:lnTo>
                <a:lnTo>
                  <a:pt x="8416510" y="3695700"/>
                </a:lnTo>
                <a:lnTo>
                  <a:pt x="8386486" y="3670300"/>
                </a:lnTo>
                <a:lnTo>
                  <a:pt x="8355358" y="3644900"/>
                </a:lnTo>
                <a:lnTo>
                  <a:pt x="8315208" y="3619500"/>
                </a:lnTo>
                <a:lnTo>
                  <a:pt x="8273223" y="3594100"/>
                </a:lnTo>
                <a:lnTo>
                  <a:pt x="8229627" y="3568700"/>
                </a:lnTo>
                <a:lnTo>
                  <a:pt x="8184641" y="3543300"/>
                </a:lnTo>
                <a:lnTo>
                  <a:pt x="8138490" y="3517900"/>
                </a:lnTo>
                <a:lnTo>
                  <a:pt x="8043580" y="3467100"/>
                </a:lnTo>
                <a:lnTo>
                  <a:pt x="7995268" y="3454400"/>
                </a:lnTo>
                <a:lnTo>
                  <a:pt x="7849574" y="3378200"/>
                </a:lnTo>
                <a:lnTo>
                  <a:pt x="7801501" y="3365500"/>
                </a:lnTo>
                <a:lnTo>
                  <a:pt x="7726247" y="3327400"/>
                </a:lnTo>
                <a:lnTo>
                  <a:pt x="7654262" y="3289300"/>
                </a:lnTo>
                <a:lnTo>
                  <a:pt x="7608258" y="3263900"/>
                </a:lnTo>
                <a:lnTo>
                  <a:pt x="7563954" y="3238500"/>
                </a:lnTo>
                <a:lnTo>
                  <a:pt x="7521604" y="3213100"/>
                </a:lnTo>
                <a:lnTo>
                  <a:pt x="7481461" y="3175000"/>
                </a:lnTo>
                <a:lnTo>
                  <a:pt x="7443779" y="3149600"/>
                </a:lnTo>
                <a:lnTo>
                  <a:pt x="7408812" y="3124200"/>
                </a:lnTo>
                <a:lnTo>
                  <a:pt x="7376813" y="3086100"/>
                </a:lnTo>
                <a:lnTo>
                  <a:pt x="7348035" y="3048000"/>
                </a:lnTo>
                <a:lnTo>
                  <a:pt x="7322733" y="3022600"/>
                </a:lnTo>
                <a:lnTo>
                  <a:pt x="7301160" y="2984500"/>
                </a:lnTo>
                <a:lnTo>
                  <a:pt x="7300458" y="2971800"/>
                </a:lnTo>
                <a:lnTo>
                  <a:pt x="7279468" y="2921000"/>
                </a:lnTo>
                <a:lnTo>
                  <a:pt x="7265912" y="2870200"/>
                </a:lnTo>
                <a:lnTo>
                  <a:pt x="7259939" y="2819400"/>
                </a:lnTo>
                <a:lnTo>
                  <a:pt x="7261695" y="2768600"/>
                </a:lnTo>
                <a:lnTo>
                  <a:pt x="7266818" y="2730500"/>
                </a:lnTo>
                <a:lnTo>
                  <a:pt x="7274581" y="2692400"/>
                </a:lnTo>
                <a:lnTo>
                  <a:pt x="7284953" y="2654300"/>
                </a:lnTo>
                <a:lnTo>
                  <a:pt x="7297904" y="2616200"/>
                </a:lnTo>
                <a:lnTo>
                  <a:pt x="7312127" y="2578100"/>
                </a:lnTo>
                <a:lnTo>
                  <a:pt x="7327829" y="2540000"/>
                </a:lnTo>
                <a:lnTo>
                  <a:pt x="7344984" y="2514600"/>
                </a:lnTo>
                <a:lnTo>
                  <a:pt x="7363566" y="2476500"/>
                </a:lnTo>
                <a:lnTo>
                  <a:pt x="7385099" y="2451100"/>
                </a:lnTo>
                <a:lnTo>
                  <a:pt x="7407691" y="2413000"/>
                </a:lnTo>
                <a:lnTo>
                  <a:pt x="7431326" y="2374900"/>
                </a:lnTo>
                <a:lnTo>
                  <a:pt x="7455993" y="2349500"/>
                </a:lnTo>
                <a:lnTo>
                  <a:pt x="7488162" y="2311400"/>
                </a:lnTo>
                <a:lnTo>
                  <a:pt x="7521557" y="2273300"/>
                </a:lnTo>
                <a:lnTo>
                  <a:pt x="7556029" y="2235200"/>
                </a:lnTo>
                <a:lnTo>
                  <a:pt x="7591430" y="2184400"/>
                </a:lnTo>
                <a:lnTo>
                  <a:pt x="7627610" y="2146300"/>
                </a:lnTo>
                <a:lnTo>
                  <a:pt x="7664420" y="2108200"/>
                </a:lnTo>
                <a:lnTo>
                  <a:pt x="7801501" y="1968500"/>
                </a:lnTo>
                <a:lnTo>
                  <a:pt x="7878208" y="1892300"/>
                </a:lnTo>
                <a:lnTo>
                  <a:pt x="7916087" y="1854200"/>
                </a:lnTo>
                <a:lnTo>
                  <a:pt x="7953443" y="1816100"/>
                </a:lnTo>
                <a:lnTo>
                  <a:pt x="7990117" y="1778000"/>
                </a:lnTo>
                <a:lnTo>
                  <a:pt x="8025955" y="1739900"/>
                </a:lnTo>
                <a:lnTo>
                  <a:pt x="8060801" y="1701800"/>
                </a:lnTo>
                <a:lnTo>
                  <a:pt x="8094497" y="1663700"/>
                </a:lnTo>
                <a:lnTo>
                  <a:pt x="8126887" y="1612900"/>
                </a:lnTo>
                <a:lnTo>
                  <a:pt x="8157817" y="1574800"/>
                </a:lnTo>
                <a:lnTo>
                  <a:pt x="8187128" y="1536700"/>
                </a:lnTo>
                <a:lnTo>
                  <a:pt x="8214666" y="1498600"/>
                </a:lnTo>
                <a:lnTo>
                  <a:pt x="8240274" y="1447800"/>
                </a:lnTo>
                <a:lnTo>
                  <a:pt x="8263795" y="1409700"/>
                </a:lnTo>
                <a:lnTo>
                  <a:pt x="8285074" y="1371600"/>
                </a:lnTo>
                <a:lnTo>
                  <a:pt x="8303954" y="1320800"/>
                </a:lnTo>
                <a:lnTo>
                  <a:pt x="8320279" y="1282700"/>
                </a:lnTo>
                <a:lnTo>
                  <a:pt x="8333894" y="1244600"/>
                </a:lnTo>
                <a:lnTo>
                  <a:pt x="8344641" y="1193800"/>
                </a:lnTo>
                <a:lnTo>
                  <a:pt x="8352364" y="1143000"/>
                </a:lnTo>
                <a:lnTo>
                  <a:pt x="8356939" y="1104900"/>
                </a:lnTo>
                <a:lnTo>
                  <a:pt x="8357837" y="1079500"/>
                </a:lnTo>
                <a:lnTo>
                  <a:pt x="8356515" y="1028700"/>
                </a:lnTo>
                <a:lnTo>
                  <a:pt x="8348105" y="965200"/>
                </a:lnTo>
                <a:lnTo>
                  <a:pt x="8339012" y="914400"/>
                </a:lnTo>
                <a:lnTo>
                  <a:pt x="8327057" y="876300"/>
                </a:lnTo>
                <a:lnTo>
                  <a:pt x="8312307" y="838200"/>
                </a:lnTo>
                <a:lnTo>
                  <a:pt x="8294830" y="800100"/>
                </a:lnTo>
                <a:lnTo>
                  <a:pt x="8288118" y="787400"/>
                </a:lnTo>
                <a:lnTo>
                  <a:pt x="4853738" y="787400"/>
                </a:lnTo>
                <a:lnTo>
                  <a:pt x="4805279" y="774700"/>
                </a:lnTo>
                <a:lnTo>
                  <a:pt x="4708778" y="774700"/>
                </a:lnTo>
                <a:lnTo>
                  <a:pt x="4683799" y="762000"/>
                </a:lnTo>
                <a:lnTo>
                  <a:pt x="4609053" y="762000"/>
                </a:lnTo>
                <a:lnTo>
                  <a:pt x="4506745" y="736600"/>
                </a:lnTo>
                <a:lnTo>
                  <a:pt x="4455822" y="736600"/>
                </a:lnTo>
                <a:lnTo>
                  <a:pt x="4354435" y="711200"/>
                </a:lnTo>
                <a:lnTo>
                  <a:pt x="4303970" y="711200"/>
                </a:lnTo>
                <a:lnTo>
                  <a:pt x="3710076" y="558800"/>
                </a:lnTo>
                <a:lnTo>
                  <a:pt x="3661543" y="533400"/>
                </a:lnTo>
                <a:lnTo>
                  <a:pt x="3421037" y="469900"/>
                </a:lnTo>
                <a:lnTo>
                  <a:pt x="3374018" y="444500"/>
                </a:lnTo>
                <a:lnTo>
                  <a:pt x="3280029" y="419100"/>
                </a:lnTo>
                <a:lnTo>
                  <a:pt x="3139042" y="368300"/>
                </a:lnTo>
                <a:lnTo>
                  <a:pt x="2997848" y="330200"/>
                </a:lnTo>
                <a:lnTo>
                  <a:pt x="2950698" y="304800"/>
                </a:lnTo>
                <a:lnTo>
                  <a:pt x="2713924" y="241300"/>
                </a:lnTo>
                <a:lnTo>
                  <a:pt x="2666305" y="215900"/>
                </a:lnTo>
                <a:lnTo>
                  <a:pt x="2182804" y="88900"/>
                </a:lnTo>
                <a:lnTo>
                  <a:pt x="2133536" y="88900"/>
                </a:lnTo>
                <a:lnTo>
                  <a:pt x="1984494" y="50800"/>
                </a:lnTo>
                <a:lnTo>
                  <a:pt x="1934372" y="50800"/>
                </a:lnTo>
                <a:lnTo>
                  <a:pt x="1884016" y="38100"/>
                </a:lnTo>
                <a:lnTo>
                  <a:pt x="1831374" y="25400"/>
                </a:lnTo>
                <a:close/>
              </a:path>
              <a:path w="8605519" h="4787900">
                <a:moveTo>
                  <a:pt x="7322560" y="203200"/>
                </a:moveTo>
                <a:lnTo>
                  <a:pt x="6973336" y="203200"/>
                </a:lnTo>
                <a:lnTo>
                  <a:pt x="6924416" y="215900"/>
                </a:lnTo>
                <a:lnTo>
                  <a:pt x="6876059" y="215900"/>
                </a:lnTo>
                <a:lnTo>
                  <a:pt x="6781459" y="241300"/>
                </a:lnTo>
                <a:lnTo>
                  <a:pt x="6735431" y="241300"/>
                </a:lnTo>
                <a:lnTo>
                  <a:pt x="6690392" y="254000"/>
                </a:lnTo>
                <a:lnTo>
                  <a:pt x="6646451" y="279400"/>
                </a:lnTo>
                <a:lnTo>
                  <a:pt x="6562284" y="304800"/>
                </a:lnTo>
                <a:lnTo>
                  <a:pt x="6522274" y="330200"/>
                </a:lnTo>
                <a:lnTo>
                  <a:pt x="6483787" y="355600"/>
                </a:lnTo>
                <a:lnTo>
                  <a:pt x="6446931" y="368300"/>
                </a:lnTo>
                <a:lnTo>
                  <a:pt x="6411813" y="393700"/>
                </a:lnTo>
                <a:lnTo>
                  <a:pt x="6378539" y="419100"/>
                </a:lnTo>
                <a:lnTo>
                  <a:pt x="6344222" y="457200"/>
                </a:lnTo>
                <a:lnTo>
                  <a:pt x="6308240" y="482600"/>
                </a:lnTo>
                <a:lnTo>
                  <a:pt x="6270672" y="508000"/>
                </a:lnTo>
                <a:lnTo>
                  <a:pt x="6231597" y="533400"/>
                </a:lnTo>
                <a:lnTo>
                  <a:pt x="6191098" y="546100"/>
                </a:lnTo>
                <a:lnTo>
                  <a:pt x="6149253" y="571500"/>
                </a:lnTo>
                <a:lnTo>
                  <a:pt x="6106143" y="596900"/>
                </a:lnTo>
                <a:lnTo>
                  <a:pt x="6061848" y="609600"/>
                </a:lnTo>
                <a:lnTo>
                  <a:pt x="6016448" y="635000"/>
                </a:lnTo>
                <a:lnTo>
                  <a:pt x="5922655" y="660400"/>
                </a:lnTo>
                <a:lnTo>
                  <a:pt x="5874422" y="685800"/>
                </a:lnTo>
                <a:lnTo>
                  <a:pt x="5674451" y="736600"/>
                </a:lnTo>
                <a:lnTo>
                  <a:pt x="5623099" y="736600"/>
                </a:lnTo>
                <a:lnTo>
                  <a:pt x="5519327" y="762000"/>
                </a:lnTo>
                <a:lnTo>
                  <a:pt x="5467067" y="762000"/>
                </a:lnTo>
                <a:lnTo>
                  <a:pt x="5414664" y="774700"/>
                </a:lnTo>
                <a:lnTo>
                  <a:pt x="5362199" y="774700"/>
                </a:lnTo>
                <a:lnTo>
                  <a:pt x="5309752" y="787400"/>
                </a:lnTo>
                <a:lnTo>
                  <a:pt x="8288118" y="787400"/>
                </a:lnTo>
                <a:lnTo>
                  <a:pt x="8274693" y="762000"/>
                </a:lnTo>
                <a:lnTo>
                  <a:pt x="8251963" y="723900"/>
                </a:lnTo>
                <a:lnTo>
                  <a:pt x="8226707" y="685800"/>
                </a:lnTo>
                <a:lnTo>
                  <a:pt x="8198993" y="647700"/>
                </a:lnTo>
                <a:lnTo>
                  <a:pt x="8168888" y="609600"/>
                </a:lnTo>
                <a:lnTo>
                  <a:pt x="8136458" y="571500"/>
                </a:lnTo>
                <a:lnTo>
                  <a:pt x="8101772" y="546100"/>
                </a:lnTo>
                <a:lnTo>
                  <a:pt x="8064897" y="508000"/>
                </a:lnTo>
                <a:lnTo>
                  <a:pt x="8025899" y="469900"/>
                </a:lnTo>
                <a:lnTo>
                  <a:pt x="7984846" y="444500"/>
                </a:lnTo>
                <a:lnTo>
                  <a:pt x="7941805" y="419100"/>
                </a:lnTo>
                <a:lnTo>
                  <a:pt x="7896843" y="393700"/>
                </a:lnTo>
                <a:lnTo>
                  <a:pt x="7850028" y="368300"/>
                </a:lnTo>
                <a:lnTo>
                  <a:pt x="7801427" y="342900"/>
                </a:lnTo>
                <a:lnTo>
                  <a:pt x="7755636" y="317500"/>
                </a:lnTo>
                <a:lnTo>
                  <a:pt x="7732192" y="304800"/>
                </a:lnTo>
                <a:lnTo>
                  <a:pt x="7708383" y="304800"/>
                </a:lnTo>
                <a:lnTo>
                  <a:pt x="7702027" y="292100"/>
                </a:lnTo>
                <a:lnTo>
                  <a:pt x="7565387" y="254000"/>
                </a:lnTo>
                <a:lnTo>
                  <a:pt x="7469986" y="228600"/>
                </a:lnTo>
                <a:lnTo>
                  <a:pt x="7421314" y="228600"/>
                </a:lnTo>
                <a:lnTo>
                  <a:pt x="7322560" y="203200"/>
                </a:lnTo>
                <a:close/>
              </a:path>
              <a:path w="8605519" h="4787900">
                <a:moveTo>
                  <a:pt x="1724345" y="12700"/>
                </a:moveTo>
                <a:lnTo>
                  <a:pt x="1246994" y="12700"/>
                </a:lnTo>
                <a:lnTo>
                  <a:pt x="1194933" y="25400"/>
                </a:lnTo>
                <a:lnTo>
                  <a:pt x="1778109" y="25400"/>
                </a:lnTo>
                <a:lnTo>
                  <a:pt x="1724345" y="12700"/>
                </a:lnTo>
                <a:close/>
              </a:path>
              <a:path w="8605519" h="4787900">
                <a:moveTo>
                  <a:pt x="1615815" y="0"/>
                </a:moveTo>
                <a:lnTo>
                  <a:pt x="1353261" y="0"/>
                </a:lnTo>
                <a:lnTo>
                  <a:pt x="1299813" y="12700"/>
                </a:lnTo>
                <a:lnTo>
                  <a:pt x="1670206" y="12700"/>
                </a:lnTo>
                <a:lnTo>
                  <a:pt x="1615815" y="0"/>
                </a:lnTo>
                <a:close/>
              </a:path>
            </a:pathLst>
          </a:custGeom>
          <a:solidFill>
            <a:srgbClr val="092766"/>
          </a:solidFill>
        </p:spPr>
        <p:txBody>
          <a:bodyPr wrap="square" lIns="0" tIns="0" rIns="0" bIns="0" rtlCol="0"/>
          <a:lstStyle/>
          <a:p>
            <a:endParaRPr/>
          </a:p>
        </p:txBody>
      </p:sp>
      <p:sp>
        <p:nvSpPr>
          <p:cNvPr id="11" name="object 11"/>
          <p:cNvSpPr/>
          <p:nvPr/>
        </p:nvSpPr>
        <p:spPr>
          <a:xfrm>
            <a:off x="5749426" y="2759667"/>
            <a:ext cx="8605245" cy="4787899"/>
          </a:xfrm>
          <a:prstGeom prst="rect">
            <a:avLst/>
          </a:prstGeom>
          <a:blipFill>
            <a:blip r:embed="rId2" cstate="print"/>
            <a:stretch>
              <a:fillRect/>
            </a:stretch>
          </a:blipFill>
        </p:spPr>
        <p:txBody>
          <a:bodyPr wrap="square" lIns="0" tIns="0" rIns="0" bIns="0" rtlCol="0"/>
          <a:lstStyle/>
          <a:p>
            <a:endParaRPr/>
          </a:p>
        </p:txBody>
      </p:sp>
      <p:sp>
        <p:nvSpPr>
          <p:cNvPr id="12" name="object 12"/>
          <p:cNvSpPr/>
          <p:nvPr/>
        </p:nvSpPr>
        <p:spPr>
          <a:xfrm>
            <a:off x="13451464" y="3050426"/>
            <a:ext cx="100330" cy="1778000"/>
          </a:xfrm>
          <a:custGeom>
            <a:avLst/>
            <a:gdLst/>
            <a:ahLst/>
            <a:cxnLst/>
            <a:rect l="l" t="t" r="r" b="b"/>
            <a:pathLst>
              <a:path w="100330" h="1778000">
                <a:moveTo>
                  <a:pt x="0" y="0"/>
                </a:moveTo>
                <a:lnTo>
                  <a:pt x="0" y="1777464"/>
                </a:lnTo>
                <a:lnTo>
                  <a:pt x="99787" y="1675969"/>
                </a:lnTo>
                <a:lnTo>
                  <a:pt x="99787" y="41789"/>
                </a:lnTo>
                <a:lnTo>
                  <a:pt x="0" y="0"/>
                </a:lnTo>
                <a:close/>
              </a:path>
            </a:pathLst>
          </a:custGeom>
          <a:solidFill>
            <a:srgbClr val="3F3D56"/>
          </a:solidFill>
        </p:spPr>
        <p:txBody>
          <a:bodyPr wrap="square" lIns="0" tIns="0" rIns="0" bIns="0" rtlCol="0"/>
          <a:lstStyle/>
          <a:p>
            <a:endParaRPr/>
          </a:p>
        </p:txBody>
      </p:sp>
      <p:sp>
        <p:nvSpPr>
          <p:cNvPr id="13" name="object 13"/>
          <p:cNvSpPr/>
          <p:nvPr/>
        </p:nvSpPr>
        <p:spPr>
          <a:xfrm>
            <a:off x="6180778" y="3755854"/>
            <a:ext cx="7927340" cy="100330"/>
          </a:xfrm>
          <a:custGeom>
            <a:avLst/>
            <a:gdLst/>
            <a:ahLst/>
            <a:cxnLst/>
            <a:rect l="l" t="t" r="r" b="b"/>
            <a:pathLst>
              <a:path w="7927340" h="100329">
                <a:moveTo>
                  <a:pt x="7923315" y="0"/>
                </a:moveTo>
                <a:lnTo>
                  <a:pt x="237" y="0"/>
                </a:lnTo>
                <a:lnTo>
                  <a:pt x="0" y="24989"/>
                </a:lnTo>
                <a:lnTo>
                  <a:pt x="606" y="49964"/>
                </a:lnTo>
                <a:lnTo>
                  <a:pt x="2057" y="74904"/>
                </a:lnTo>
                <a:lnTo>
                  <a:pt x="4352" y="99787"/>
                </a:lnTo>
                <a:lnTo>
                  <a:pt x="7925943" y="99787"/>
                </a:lnTo>
                <a:lnTo>
                  <a:pt x="7925943" y="98782"/>
                </a:lnTo>
                <a:lnTo>
                  <a:pt x="7926848" y="74904"/>
                </a:lnTo>
                <a:lnTo>
                  <a:pt x="7926754" y="49336"/>
                </a:lnTo>
                <a:lnTo>
                  <a:pt x="7925565" y="24637"/>
                </a:lnTo>
                <a:lnTo>
                  <a:pt x="7923315" y="0"/>
                </a:lnTo>
                <a:close/>
              </a:path>
            </a:pathLst>
          </a:custGeom>
          <a:solidFill>
            <a:srgbClr val="3F3D56"/>
          </a:solidFill>
        </p:spPr>
        <p:txBody>
          <a:bodyPr wrap="square" lIns="0" tIns="0" rIns="0" bIns="0" rtlCol="0"/>
          <a:lstStyle/>
          <a:p>
            <a:endParaRPr/>
          </a:p>
        </p:txBody>
      </p:sp>
      <p:sp>
        <p:nvSpPr>
          <p:cNvPr id="14" name="object 14"/>
          <p:cNvSpPr/>
          <p:nvPr/>
        </p:nvSpPr>
        <p:spPr>
          <a:xfrm>
            <a:off x="7591811" y="3280785"/>
            <a:ext cx="58419" cy="58419"/>
          </a:xfrm>
          <a:custGeom>
            <a:avLst/>
            <a:gdLst/>
            <a:ahLst/>
            <a:cxnLst/>
            <a:rect l="l" t="t" r="r" b="b"/>
            <a:pathLst>
              <a:path w="58420" h="58420">
                <a:moveTo>
                  <a:pt x="29077" y="0"/>
                </a:moveTo>
                <a:lnTo>
                  <a:pt x="17757" y="2284"/>
                </a:lnTo>
                <a:lnTo>
                  <a:pt x="8515" y="8515"/>
                </a:lnTo>
                <a:lnTo>
                  <a:pt x="2284" y="17757"/>
                </a:lnTo>
                <a:lnTo>
                  <a:pt x="0" y="29077"/>
                </a:lnTo>
                <a:lnTo>
                  <a:pt x="2284" y="40392"/>
                </a:lnTo>
                <a:lnTo>
                  <a:pt x="8515" y="49635"/>
                </a:lnTo>
                <a:lnTo>
                  <a:pt x="17757" y="55869"/>
                </a:lnTo>
                <a:lnTo>
                  <a:pt x="29077" y="58155"/>
                </a:lnTo>
                <a:lnTo>
                  <a:pt x="40397" y="55869"/>
                </a:lnTo>
                <a:lnTo>
                  <a:pt x="49639" y="49635"/>
                </a:lnTo>
                <a:lnTo>
                  <a:pt x="55870" y="40392"/>
                </a:lnTo>
                <a:lnTo>
                  <a:pt x="58155" y="29077"/>
                </a:lnTo>
                <a:lnTo>
                  <a:pt x="55870" y="17757"/>
                </a:lnTo>
                <a:lnTo>
                  <a:pt x="49639" y="8515"/>
                </a:lnTo>
                <a:lnTo>
                  <a:pt x="40397" y="2284"/>
                </a:lnTo>
                <a:lnTo>
                  <a:pt x="29077" y="0"/>
                </a:lnTo>
                <a:close/>
              </a:path>
            </a:pathLst>
          </a:custGeom>
          <a:solidFill>
            <a:srgbClr val="E7EFFD"/>
          </a:solidFill>
        </p:spPr>
        <p:txBody>
          <a:bodyPr wrap="square" lIns="0" tIns="0" rIns="0" bIns="0" rtlCol="0"/>
          <a:lstStyle/>
          <a:p>
            <a:endParaRPr/>
          </a:p>
        </p:txBody>
      </p:sp>
      <p:sp>
        <p:nvSpPr>
          <p:cNvPr id="15" name="object 15"/>
          <p:cNvSpPr/>
          <p:nvPr/>
        </p:nvSpPr>
        <p:spPr>
          <a:xfrm>
            <a:off x="6660591" y="3222552"/>
            <a:ext cx="58419" cy="58419"/>
          </a:xfrm>
          <a:custGeom>
            <a:avLst/>
            <a:gdLst/>
            <a:ahLst/>
            <a:cxnLst/>
            <a:rect l="l" t="t" r="r" b="b"/>
            <a:pathLst>
              <a:path w="58420" h="58420">
                <a:moveTo>
                  <a:pt x="29077" y="0"/>
                </a:moveTo>
                <a:lnTo>
                  <a:pt x="17757" y="2284"/>
                </a:lnTo>
                <a:lnTo>
                  <a:pt x="8515" y="8515"/>
                </a:lnTo>
                <a:lnTo>
                  <a:pt x="2284" y="17757"/>
                </a:lnTo>
                <a:lnTo>
                  <a:pt x="0" y="29077"/>
                </a:lnTo>
                <a:lnTo>
                  <a:pt x="2284" y="40392"/>
                </a:lnTo>
                <a:lnTo>
                  <a:pt x="8515" y="49635"/>
                </a:lnTo>
                <a:lnTo>
                  <a:pt x="17757" y="55869"/>
                </a:lnTo>
                <a:lnTo>
                  <a:pt x="29077" y="58155"/>
                </a:lnTo>
                <a:lnTo>
                  <a:pt x="40397" y="55869"/>
                </a:lnTo>
                <a:lnTo>
                  <a:pt x="49639" y="49635"/>
                </a:lnTo>
                <a:lnTo>
                  <a:pt x="55870" y="40392"/>
                </a:lnTo>
                <a:lnTo>
                  <a:pt x="58155" y="29077"/>
                </a:lnTo>
                <a:lnTo>
                  <a:pt x="55870" y="17757"/>
                </a:lnTo>
                <a:lnTo>
                  <a:pt x="49639" y="8515"/>
                </a:lnTo>
                <a:lnTo>
                  <a:pt x="40397" y="2284"/>
                </a:lnTo>
                <a:lnTo>
                  <a:pt x="29077" y="0"/>
                </a:lnTo>
                <a:close/>
              </a:path>
            </a:pathLst>
          </a:custGeom>
          <a:solidFill>
            <a:srgbClr val="E7EFFD"/>
          </a:solidFill>
        </p:spPr>
        <p:txBody>
          <a:bodyPr wrap="square" lIns="0" tIns="0" rIns="0" bIns="0" rtlCol="0"/>
          <a:lstStyle/>
          <a:p>
            <a:endParaRPr/>
          </a:p>
        </p:txBody>
      </p:sp>
      <p:sp>
        <p:nvSpPr>
          <p:cNvPr id="16" name="object 16"/>
          <p:cNvSpPr/>
          <p:nvPr/>
        </p:nvSpPr>
        <p:spPr>
          <a:xfrm>
            <a:off x="7936858" y="3297379"/>
            <a:ext cx="25400" cy="25400"/>
          </a:xfrm>
          <a:custGeom>
            <a:avLst/>
            <a:gdLst/>
            <a:ahLst/>
            <a:cxnLst/>
            <a:rect l="l" t="t" r="r" b="b"/>
            <a:pathLst>
              <a:path w="25400" h="25400">
                <a:moveTo>
                  <a:pt x="19371" y="0"/>
                </a:moveTo>
                <a:lnTo>
                  <a:pt x="5591" y="0"/>
                </a:lnTo>
                <a:lnTo>
                  <a:pt x="0" y="5591"/>
                </a:lnTo>
                <a:lnTo>
                  <a:pt x="0" y="19381"/>
                </a:lnTo>
                <a:lnTo>
                  <a:pt x="5591" y="24962"/>
                </a:lnTo>
                <a:lnTo>
                  <a:pt x="19371" y="24962"/>
                </a:lnTo>
                <a:lnTo>
                  <a:pt x="24962" y="19381"/>
                </a:lnTo>
                <a:lnTo>
                  <a:pt x="24962" y="5591"/>
                </a:lnTo>
                <a:lnTo>
                  <a:pt x="19371" y="0"/>
                </a:lnTo>
                <a:close/>
              </a:path>
            </a:pathLst>
          </a:custGeom>
          <a:solidFill>
            <a:srgbClr val="E7EFFD"/>
          </a:solidFill>
        </p:spPr>
        <p:txBody>
          <a:bodyPr wrap="square" lIns="0" tIns="0" rIns="0" bIns="0" rtlCol="0"/>
          <a:lstStyle/>
          <a:p>
            <a:endParaRPr/>
          </a:p>
        </p:txBody>
      </p:sp>
      <p:sp>
        <p:nvSpPr>
          <p:cNvPr id="17" name="object 17"/>
          <p:cNvSpPr/>
          <p:nvPr/>
        </p:nvSpPr>
        <p:spPr>
          <a:xfrm>
            <a:off x="7001447" y="3268302"/>
            <a:ext cx="25400" cy="25400"/>
          </a:xfrm>
          <a:custGeom>
            <a:avLst/>
            <a:gdLst/>
            <a:ahLst/>
            <a:cxnLst/>
            <a:rect l="l" t="t" r="r" b="b"/>
            <a:pathLst>
              <a:path w="25400" h="25400">
                <a:moveTo>
                  <a:pt x="19371" y="0"/>
                </a:moveTo>
                <a:lnTo>
                  <a:pt x="5591" y="0"/>
                </a:lnTo>
                <a:lnTo>
                  <a:pt x="0" y="5591"/>
                </a:lnTo>
                <a:lnTo>
                  <a:pt x="0" y="19381"/>
                </a:lnTo>
                <a:lnTo>
                  <a:pt x="5591" y="24962"/>
                </a:lnTo>
                <a:lnTo>
                  <a:pt x="19371" y="24962"/>
                </a:lnTo>
                <a:lnTo>
                  <a:pt x="24962" y="19381"/>
                </a:lnTo>
                <a:lnTo>
                  <a:pt x="24962" y="5591"/>
                </a:lnTo>
                <a:lnTo>
                  <a:pt x="19371" y="0"/>
                </a:lnTo>
                <a:close/>
              </a:path>
            </a:pathLst>
          </a:custGeom>
          <a:solidFill>
            <a:srgbClr val="E7EFFD"/>
          </a:solidFill>
        </p:spPr>
        <p:txBody>
          <a:bodyPr wrap="square" lIns="0" tIns="0" rIns="0" bIns="0" rtlCol="0"/>
          <a:lstStyle/>
          <a:p>
            <a:endParaRPr/>
          </a:p>
        </p:txBody>
      </p:sp>
      <p:sp>
        <p:nvSpPr>
          <p:cNvPr id="18" name="object 18"/>
          <p:cNvSpPr/>
          <p:nvPr/>
        </p:nvSpPr>
        <p:spPr>
          <a:xfrm>
            <a:off x="6989040" y="4140206"/>
            <a:ext cx="25400" cy="25400"/>
          </a:xfrm>
          <a:custGeom>
            <a:avLst/>
            <a:gdLst/>
            <a:ahLst/>
            <a:cxnLst/>
            <a:rect l="l" t="t" r="r" b="b"/>
            <a:pathLst>
              <a:path w="25400" h="25400">
                <a:moveTo>
                  <a:pt x="19371" y="0"/>
                </a:moveTo>
                <a:lnTo>
                  <a:pt x="5591" y="0"/>
                </a:lnTo>
                <a:lnTo>
                  <a:pt x="0" y="5591"/>
                </a:lnTo>
                <a:lnTo>
                  <a:pt x="0" y="19381"/>
                </a:lnTo>
                <a:lnTo>
                  <a:pt x="5591" y="24962"/>
                </a:lnTo>
                <a:lnTo>
                  <a:pt x="19371" y="24962"/>
                </a:lnTo>
                <a:lnTo>
                  <a:pt x="24962" y="19381"/>
                </a:lnTo>
                <a:lnTo>
                  <a:pt x="24962" y="5591"/>
                </a:lnTo>
                <a:lnTo>
                  <a:pt x="19371" y="0"/>
                </a:lnTo>
                <a:close/>
              </a:path>
            </a:pathLst>
          </a:custGeom>
          <a:solidFill>
            <a:srgbClr val="E7EFFD"/>
          </a:solidFill>
        </p:spPr>
        <p:txBody>
          <a:bodyPr wrap="square" lIns="0" tIns="0" rIns="0" bIns="0" rtlCol="0"/>
          <a:lstStyle/>
          <a:p>
            <a:endParaRPr/>
          </a:p>
        </p:txBody>
      </p:sp>
      <p:sp>
        <p:nvSpPr>
          <p:cNvPr id="19" name="object 19"/>
          <p:cNvSpPr/>
          <p:nvPr/>
        </p:nvSpPr>
        <p:spPr>
          <a:xfrm>
            <a:off x="12746732" y="3481296"/>
            <a:ext cx="25400" cy="25400"/>
          </a:xfrm>
          <a:custGeom>
            <a:avLst/>
            <a:gdLst/>
            <a:ahLst/>
            <a:cxnLst/>
            <a:rect l="l" t="t" r="r" b="b"/>
            <a:pathLst>
              <a:path w="25400" h="25400">
                <a:moveTo>
                  <a:pt x="19371" y="0"/>
                </a:moveTo>
                <a:lnTo>
                  <a:pt x="5580" y="0"/>
                </a:lnTo>
                <a:lnTo>
                  <a:pt x="0" y="5591"/>
                </a:lnTo>
                <a:lnTo>
                  <a:pt x="0" y="19381"/>
                </a:lnTo>
                <a:lnTo>
                  <a:pt x="5580" y="24962"/>
                </a:lnTo>
                <a:lnTo>
                  <a:pt x="19371" y="24962"/>
                </a:lnTo>
                <a:lnTo>
                  <a:pt x="24952" y="19381"/>
                </a:lnTo>
                <a:lnTo>
                  <a:pt x="24952" y="5591"/>
                </a:lnTo>
                <a:lnTo>
                  <a:pt x="19371" y="0"/>
                </a:lnTo>
                <a:close/>
              </a:path>
            </a:pathLst>
          </a:custGeom>
          <a:solidFill>
            <a:srgbClr val="E7EFFD"/>
          </a:solidFill>
        </p:spPr>
        <p:txBody>
          <a:bodyPr wrap="square" lIns="0" tIns="0" rIns="0" bIns="0" rtlCol="0"/>
          <a:lstStyle/>
          <a:p>
            <a:endParaRPr/>
          </a:p>
        </p:txBody>
      </p:sp>
      <p:sp>
        <p:nvSpPr>
          <p:cNvPr id="20" name="object 20"/>
          <p:cNvSpPr/>
          <p:nvPr/>
        </p:nvSpPr>
        <p:spPr>
          <a:xfrm>
            <a:off x="8518853" y="3492770"/>
            <a:ext cx="25400" cy="25400"/>
          </a:xfrm>
          <a:custGeom>
            <a:avLst/>
            <a:gdLst/>
            <a:ahLst/>
            <a:cxnLst/>
            <a:rect l="l" t="t" r="r" b="b"/>
            <a:pathLst>
              <a:path w="25400" h="25400">
                <a:moveTo>
                  <a:pt x="19371" y="0"/>
                </a:moveTo>
                <a:lnTo>
                  <a:pt x="5580" y="0"/>
                </a:lnTo>
                <a:lnTo>
                  <a:pt x="0" y="5591"/>
                </a:lnTo>
                <a:lnTo>
                  <a:pt x="0" y="19381"/>
                </a:lnTo>
                <a:lnTo>
                  <a:pt x="5580" y="24973"/>
                </a:lnTo>
                <a:lnTo>
                  <a:pt x="19371" y="24973"/>
                </a:lnTo>
                <a:lnTo>
                  <a:pt x="24962" y="19381"/>
                </a:lnTo>
                <a:lnTo>
                  <a:pt x="24962" y="5591"/>
                </a:lnTo>
                <a:lnTo>
                  <a:pt x="19371" y="0"/>
                </a:lnTo>
                <a:close/>
              </a:path>
            </a:pathLst>
          </a:custGeom>
          <a:solidFill>
            <a:srgbClr val="E7EFFD"/>
          </a:solidFill>
        </p:spPr>
        <p:txBody>
          <a:bodyPr wrap="square" lIns="0" tIns="0" rIns="0" bIns="0" rtlCol="0"/>
          <a:lstStyle/>
          <a:p>
            <a:endParaRPr/>
          </a:p>
        </p:txBody>
      </p:sp>
      <p:sp>
        <p:nvSpPr>
          <p:cNvPr id="21" name="object 21"/>
          <p:cNvSpPr/>
          <p:nvPr/>
        </p:nvSpPr>
        <p:spPr>
          <a:xfrm>
            <a:off x="12131463" y="3467805"/>
            <a:ext cx="25400" cy="25400"/>
          </a:xfrm>
          <a:custGeom>
            <a:avLst/>
            <a:gdLst/>
            <a:ahLst/>
            <a:cxnLst/>
            <a:rect l="l" t="t" r="r" b="b"/>
            <a:pathLst>
              <a:path w="25400" h="25400">
                <a:moveTo>
                  <a:pt x="19381" y="0"/>
                </a:moveTo>
                <a:lnTo>
                  <a:pt x="5591" y="0"/>
                </a:lnTo>
                <a:lnTo>
                  <a:pt x="0" y="5591"/>
                </a:lnTo>
                <a:lnTo>
                  <a:pt x="0" y="19381"/>
                </a:lnTo>
                <a:lnTo>
                  <a:pt x="5591" y="24973"/>
                </a:lnTo>
                <a:lnTo>
                  <a:pt x="19381" y="24973"/>
                </a:lnTo>
                <a:lnTo>
                  <a:pt x="24962" y="19381"/>
                </a:lnTo>
                <a:lnTo>
                  <a:pt x="24962" y="5591"/>
                </a:lnTo>
                <a:lnTo>
                  <a:pt x="19381" y="0"/>
                </a:lnTo>
                <a:close/>
              </a:path>
            </a:pathLst>
          </a:custGeom>
          <a:solidFill>
            <a:srgbClr val="E7EFFD"/>
          </a:solidFill>
        </p:spPr>
        <p:txBody>
          <a:bodyPr wrap="square" lIns="0" tIns="0" rIns="0" bIns="0" rtlCol="0"/>
          <a:lstStyle/>
          <a:p>
            <a:endParaRPr/>
          </a:p>
        </p:txBody>
      </p:sp>
      <p:sp>
        <p:nvSpPr>
          <p:cNvPr id="22" name="object 22"/>
          <p:cNvSpPr/>
          <p:nvPr/>
        </p:nvSpPr>
        <p:spPr>
          <a:xfrm>
            <a:off x="13702912" y="3505253"/>
            <a:ext cx="25400" cy="25400"/>
          </a:xfrm>
          <a:custGeom>
            <a:avLst/>
            <a:gdLst/>
            <a:ahLst/>
            <a:cxnLst/>
            <a:rect l="l" t="t" r="r" b="b"/>
            <a:pathLst>
              <a:path w="25400" h="25400">
                <a:moveTo>
                  <a:pt x="19381" y="0"/>
                </a:moveTo>
                <a:lnTo>
                  <a:pt x="5580" y="0"/>
                </a:lnTo>
                <a:lnTo>
                  <a:pt x="0" y="5591"/>
                </a:lnTo>
                <a:lnTo>
                  <a:pt x="0" y="19381"/>
                </a:lnTo>
                <a:lnTo>
                  <a:pt x="5580" y="24962"/>
                </a:lnTo>
                <a:lnTo>
                  <a:pt x="19381" y="24962"/>
                </a:lnTo>
                <a:lnTo>
                  <a:pt x="24962" y="19381"/>
                </a:lnTo>
                <a:lnTo>
                  <a:pt x="24962" y="5591"/>
                </a:lnTo>
                <a:lnTo>
                  <a:pt x="19381" y="0"/>
                </a:lnTo>
                <a:close/>
              </a:path>
            </a:pathLst>
          </a:custGeom>
          <a:solidFill>
            <a:srgbClr val="E7EFFD"/>
          </a:solidFill>
        </p:spPr>
        <p:txBody>
          <a:bodyPr wrap="square" lIns="0" tIns="0" rIns="0" bIns="0" rtlCol="0"/>
          <a:lstStyle/>
          <a:p>
            <a:endParaRPr/>
          </a:p>
        </p:txBody>
      </p:sp>
      <p:sp>
        <p:nvSpPr>
          <p:cNvPr id="23" name="object 23"/>
          <p:cNvSpPr/>
          <p:nvPr/>
        </p:nvSpPr>
        <p:spPr>
          <a:xfrm>
            <a:off x="6190869" y="5023511"/>
            <a:ext cx="8164195" cy="2527935"/>
          </a:xfrm>
          <a:custGeom>
            <a:avLst/>
            <a:gdLst/>
            <a:ahLst/>
            <a:cxnLst/>
            <a:rect l="l" t="t" r="r" b="b"/>
            <a:pathLst>
              <a:path w="8164194" h="2527934">
                <a:moveTo>
                  <a:pt x="2286495" y="0"/>
                </a:moveTo>
                <a:lnTo>
                  <a:pt x="964483" y="0"/>
                </a:lnTo>
                <a:lnTo>
                  <a:pt x="964483" y="462509"/>
                </a:lnTo>
                <a:lnTo>
                  <a:pt x="213930" y="462509"/>
                </a:lnTo>
                <a:lnTo>
                  <a:pt x="187200" y="500756"/>
                </a:lnTo>
                <a:lnTo>
                  <a:pt x="159455" y="538494"/>
                </a:lnTo>
                <a:lnTo>
                  <a:pt x="130839" y="575709"/>
                </a:lnTo>
                <a:lnTo>
                  <a:pt x="101494" y="612389"/>
                </a:lnTo>
                <a:lnTo>
                  <a:pt x="76611" y="642607"/>
                </a:lnTo>
                <a:lnTo>
                  <a:pt x="51332" y="672695"/>
                </a:lnTo>
                <a:lnTo>
                  <a:pt x="25760" y="702694"/>
                </a:lnTo>
                <a:lnTo>
                  <a:pt x="0" y="732647"/>
                </a:lnTo>
                <a:lnTo>
                  <a:pt x="0" y="2097297"/>
                </a:lnTo>
                <a:lnTo>
                  <a:pt x="46600" y="2121112"/>
                </a:lnTo>
                <a:lnTo>
                  <a:pt x="93798" y="2143701"/>
                </a:lnTo>
                <a:lnTo>
                  <a:pt x="141568" y="2165054"/>
                </a:lnTo>
                <a:lnTo>
                  <a:pt x="189889" y="2185158"/>
                </a:lnTo>
                <a:lnTo>
                  <a:pt x="235426" y="2203114"/>
                </a:lnTo>
                <a:lnTo>
                  <a:pt x="281426" y="2220301"/>
                </a:lnTo>
                <a:lnTo>
                  <a:pt x="327871" y="2236741"/>
                </a:lnTo>
                <a:lnTo>
                  <a:pt x="374745" y="2252452"/>
                </a:lnTo>
                <a:lnTo>
                  <a:pt x="422033" y="2267455"/>
                </a:lnTo>
                <a:lnTo>
                  <a:pt x="469719" y="2281771"/>
                </a:lnTo>
                <a:lnTo>
                  <a:pt x="517785" y="2295419"/>
                </a:lnTo>
                <a:lnTo>
                  <a:pt x="566217" y="2308420"/>
                </a:lnTo>
                <a:lnTo>
                  <a:pt x="614997" y="2320794"/>
                </a:lnTo>
                <a:lnTo>
                  <a:pt x="664110" y="2332562"/>
                </a:lnTo>
                <a:lnTo>
                  <a:pt x="713540" y="2343743"/>
                </a:lnTo>
                <a:lnTo>
                  <a:pt x="763270" y="2354358"/>
                </a:lnTo>
                <a:lnTo>
                  <a:pt x="813284" y="2364427"/>
                </a:lnTo>
                <a:lnTo>
                  <a:pt x="863566" y="2373970"/>
                </a:lnTo>
                <a:lnTo>
                  <a:pt x="914101" y="2383008"/>
                </a:lnTo>
                <a:lnTo>
                  <a:pt x="1019890" y="2400360"/>
                </a:lnTo>
                <a:lnTo>
                  <a:pt x="1124912" y="2415457"/>
                </a:lnTo>
                <a:lnTo>
                  <a:pt x="1211561" y="2426463"/>
                </a:lnTo>
                <a:lnTo>
                  <a:pt x="1322169" y="2439014"/>
                </a:lnTo>
                <a:lnTo>
                  <a:pt x="1474674" y="2453828"/>
                </a:lnTo>
                <a:lnTo>
                  <a:pt x="1678683" y="2469881"/>
                </a:lnTo>
                <a:lnTo>
                  <a:pt x="1929051" y="2485300"/>
                </a:lnTo>
                <a:lnTo>
                  <a:pt x="2387949" y="2506237"/>
                </a:lnTo>
                <a:lnTo>
                  <a:pt x="2946686" y="2521565"/>
                </a:lnTo>
                <a:lnTo>
                  <a:pt x="3658600" y="2527573"/>
                </a:lnTo>
                <a:lnTo>
                  <a:pt x="5978720" y="2487330"/>
                </a:lnTo>
                <a:lnTo>
                  <a:pt x="6385658" y="2473516"/>
                </a:lnTo>
                <a:lnTo>
                  <a:pt x="6596619" y="2462842"/>
                </a:lnTo>
                <a:lnTo>
                  <a:pt x="6754525" y="2452431"/>
                </a:lnTo>
                <a:lnTo>
                  <a:pt x="6909825" y="2439757"/>
                </a:lnTo>
                <a:lnTo>
                  <a:pt x="7060259" y="2424902"/>
                </a:lnTo>
                <a:lnTo>
                  <a:pt x="7160234" y="2413265"/>
                </a:lnTo>
                <a:lnTo>
                  <a:pt x="7260826" y="2400000"/>
                </a:lnTo>
                <a:lnTo>
                  <a:pt x="7335701" y="2388590"/>
                </a:lnTo>
                <a:lnTo>
                  <a:pt x="7413525" y="2375119"/>
                </a:lnTo>
                <a:lnTo>
                  <a:pt x="7466044" y="2364797"/>
                </a:lnTo>
                <a:lnTo>
                  <a:pt x="7518007" y="2353423"/>
                </a:lnTo>
                <a:lnTo>
                  <a:pt x="7569251" y="2340891"/>
                </a:lnTo>
                <a:lnTo>
                  <a:pt x="7619611" y="2327097"/>
                </a:lnTo>
                <a:lnTo>
                  <a:pt x="7668926" y="2311936"/>
                </a:lnTo>
                <a:lnTo>
                  <a:pt x="7717030" y="2295303"/>
                </a:lnTo>
                <a:lnTo>
                  <a:pt x="7763762" y="2277093"/>
                </a:lnTo>
                <a:lnTo>
                  <a:pt x="7808956" y="2257202"/>
                </a:lnTo>
                <a:lnTo>
                  <a:pt x="7852450" y="2235525"/>
                </a:lnTo>
                <a:lnTo>
                  <a:pt x="7894081" y="2211957"/>
                </a:lnTo>
                <a:lnTo>
                  <a:pt x="7933685" y="2186394"/>
                </a:lnTo>
                <a:lnTo>
                  <a:pt x="7975595" y="2154827"/>
                </a:lnTo>
                <a:lnTo>
                  <a:pt x="8013454" y="2120959"/>
                </a:lnTo>
                <a:lnTo>
                  <a:pt x="8047206" y="2085044"/>
                </a:lnTo>
                <a:lnTo>
                  <a:pt x="8076796" y="2047333"/>
                </a:lnTo>
                <a:lnTo>
                  <a:pt x="8102168" y="2008081"/>
                </a:lnTo>
                <a:lnTo>
                  <a:pt x="8123267" y="1967540"/>
                </a:lnTo>
                <a:lnTo>
                  <a:pt x="8140037" y="1925963"/>
                </a:lnTo>
                <a:lnTo>
                  <a:pt x="8152424" y="1883603"/>
                </a:lnTo>
                <a:lnTo>
                  <a:pt x="8160371" y="1840713"/>
                </a:lnTo>
                <a:lnTo>
                  <a:pt x="8163824" y="1797547"/>
                </a:lnTo>
                <a:lnTo>
                  <a:pt x="8163751" y="1777233"/>
                </a:lnTo>
                <a:lnTo>
                  <a:pt x="8158870" y="1723116"/>
                </a:lnTo>
                <a:lnTo>
                  <a:pt x="8147144" y="1670401"/>
                </a:lnTo>
                <a:lnTo>
                  <a:pt x="8128802" y="1619725"/>
                </a:lnTo>
                <a:lnTo>
                  <a:pt x="8104074" y="1571720"/>
                </a:lnTo>
                <a:lnTo>
                  <a:pt x="8073188" y="1527021"/>
                </a:lnTo>
                <a:lnTo>
                  <a:pt x="8042483" y="1490725"/>
                </a:lnTo>
                <a:lnTo>
                  <a:pt x="8031619" y="1479180"/>
                </a:lnTo>
                <a:lnTo>
                  <a:pt x="8029598" y="1477002"/>
                </a:lnTo>
                <a:lnTo>
                  <a:pt x="8028446" y="1475923"/>
                </a:lnTo>
                <a:lnTo>
                  <a:pt x="8001369" y="1450010"/>
                </a:lnTo>
                <a:lnTo>
                  <a:pt x="7973176" y="1425349"/>
                </a:lnTo>
                <a:lnTo>
                  <a:pt x="7913601" y="1379926"/>
                </a:lnTo>
                <a:lnTo>
                  <a:pt x="7868999" y="1349767"/>
                </a:lnTo>
                <a:lnTo>
                  <a:pt x="7827257" y="1323852"/>
                </a:lnTo>
                <a:lnTo>
                  <a:pt x="7783952" y="1298820"/>
                </a:lnTo>
                <a:lnTo>
                  <a:pt x="7739303" y="1274558"/>
                </a:lnTo>
                <a:lnTo>
                  <a:pt x="7693526" y="1250950"/>
                </a:lnTo>
                <a:lnTo>
                  <a:pt x="7646839" y="1227882"/>
                </a:lnTo>
                <a:lnTo>
                  <a:pt x="7599458" y="1205241"/>
                </a:lnTo>
                <a:lnTo>
                  <a:pt x="7359765" y="1094437"/>
                </a:lnTo>
                <a:lnTo>
                  <a:pt x="7309345" y="1070324"/>
                </a:lnTo>
                <a:lnTo>
                  <a:pt x="7284507" y="1058107"/>
                </a:lnTo>
                <a:lnTo>
                  <a:pt x="7259977" y="1045748"/>
                </a:lnTo>
                <a:lnTo>
                  <a:pt x="7212526" y="1020996"/>
                </a:lnTo>
                <a:lnTo>
                  <a:pt x="7204993" y="1016827"/>
                </a:lnTo>
                <a:lnTo>
                  <a:pt x="2286495" y="1016827"/>
                </a:lnTo>
                <a:lnTo>
                  <a:pt x="2286495" y="0"/>
                </a:lnTo>
                <a:close/>
              </a:path>
              <a:path w="8164194" h="2527934">
                <a:moveTo>
                  <a:pt x="6924071" y="210433"/>
                </a:moveTo>
                <a:lnTo>
                  <a:pt x="4439791" y="210433"/>
                </a:lnTo>
                <a:lnTo>
                  <a:pt x="4439791" y="1016827"/>
                </a:lnTo>
                <a:lnTo>
                  <a:pt x="7204993" y="1016827"/>
                </a:lnTo>
                <a:lnTo>
                  <a:pt x="7166521" y="995538"/>
                </a:lnTo>
                <a:lnTo>
                  <a:pt x="7122216" y="969241"/>
                </a:lnTo>
                <a:lnTo>
                  <a:pt x="7079865" y="941967"/>
                </a:lnTo>
                <a:lnTo>
                  <a:pt x="7039720" y="913581"/>
                </a:lnTo>
                <a:lnTo>
                  <a:pt x="7002037" y="883948"/>
                </a:lnTo>
                <a:lnTo>
                  <a:pt x="6967069" y="852933"/>
                </a:lnTo>
                <a:lnTo>
                  <a:pt x="6935068" y="820399"/>
                </a:lnTo>
                <a:lnTo>
                  <a:pt x="6906290" y="786212"/>
                </a:lnTo>
                <a:lnTo>
                  <a:pt x="6880987" y="750235"/>
                </a:lnTo>
                <a:lnTo>
                  <a:pt x="6859414" y="712334"/>
                </a:lnTo>
                <a:lnTo>
                  <a:pt x="6858723" y="710784"/>
                </a:lnTo>
                <a:lnTo>
                  <a:pt x="6858723" y="707528"/>
                </a:lnTo>
                <a:lnTo>
                  <a:pt x="6837722" y="656489"/>
                </a:lnTo>
                <a:lnTo>
                  <a:pt x="6824163" y="603270"/>
                </a:lnTo>
                <a:lnTo>
                  <a:pt x="6818191" y="548679"/>
                </a:lnTo>
                <a:lnTo>
                  <a:pt x="6819949" y="493524"/>
                </a:lnTo>
                <a:lnTo>
                  <a:pt x="6825078" y="455237"/>
                </a:lnTo>
                <a:lnTo>
                  <a:pt x="6832842" y="417442"/>
                </a:lnTo>
                <a:lnTo>
                  <a:pt x="6843212" y="380276"/>
                </a:lnTo>
                <a:lnTo>
                  <a:pt x="6856157" y="343874"/>
                </a:lnTo>
                <a:lnTo>
                  <a:pt x="6859026" y="343874"/>
                </a:lnTo>
                <a:lnTo>
                  <a:pt x="6859026" y="339539"/>
                </a:lnTo>
                <a:lnTo>
                  <a:pt x="6873262" y="306264"/>
                </a:lnTo>
                <a:lnTo>
                  <a:pt x="6888863" y="273627"/>
                </a:lnTo>
                <a:lnTo>
                  <a:pt x="6905807" y="241670"/>
                </a:lnTo>
                <a:lnTo>
                  <a:pt x="6924071" y="210433"/>
                </a:lnTo>
                <a:close/>
              </a:path>
            </a:pathLst>
          </a:custGeom>
          <a:solidFill>
            <a:srgbClr val="092766"/>
          </a:solidFill>
        </p:spPr>
        <p:txBody>
          <a:bodyPr wrap="square" lIns="0" tIns="0" rIns="0" bIns="0" rtlCol="0"/>
          <a:lstStyle/>
          <a:p>
            <a:endParaRPr/>
          </a:p>
        </p:txBody>
      </p:sp>
      <p:sp>
        <p:nvSpPr>
          <p:cNvPr id="24" name="object 24"/>
          <p:cNvSpPr/>
          <p:nvPr/>
        </p:nvSpPr>
        <p:spPr>
          <a:xfrm>
            <a:off x="6190869" y="5023511"/>
            <a:ext cx="8164195" cy="2527935"/>
          </a:xfrm>
          <a:custGeom>
            <a:avLst/>
            <a:gdLst/>
            <a:ahLst/>
            <a:cxnLst/>
            <a:rect l="l" t="t" r="r" b="b"/>
            <a:pathLst>
              <a:path w="8164194" h="2527934">
                <a:moveTo>
                  <a:pt x="2286495" y="0"/>
                </a:moveTo>
                <a:lnTo>
                  <a:pt x="964483" y="0"/>
                </a:lnTo>
                <a:lnTo>
                  <a:pt x="964483" y="462509"/>
                </a:lnTo>
                <a:lnTo>
                  <a:pt x="213930" y="462509"/>
                </a:lnTo>
                <a:lnTo>
                  <a:pt x="187200" y="500756"/>
                </a:lnTo>
                <a:lnTo>
                  <a:pt x="159455" y="538494"/>
                </a:lnTo>
                <a:lnTo>
                  <a:pt x="130839" y="575709"/>
                </a:lnTo>
                <a:lnTo>
                  <a:pt x="101494" y="612389"/>
                </a:lnTo>
                <a:lnTo>
                  <a:pt x="76611" y="642607"/>
                </a:lnTo>
                <a:lnTo>
                  <a:pt x="51332" y="672695"/>
                </a:lnTo>
                <a:lnTo>
                  <a:pt x="25760" y="702694"/>
                </a:lnTo>
                <a:lnTo>
                  <a:pt x="0" y="732647"/>
                </a:lnTo>
                <a:lnTo>
                  <a:pt x="0" y="2097297"/>
                </a:lnTo>
                <a:lnTo>
                  <a:pt x="46600" y="2121112"/>
                </a:lnTo>
                <a:lnTo>
                  <a:pt x="93798" y="2143701"/>
                </a:lnTo>
                <a:lnTo>
                  <a:pt x="141568" y="2165054"/>
                </a:lnTo>
                <a:lnTo>
                  <a:pt x="189889" y="2185158"/>
                </a:lnTo>
                <a:lnTo>
                  <a:pt x="235426" y="2203114"/>
                </a:lnTo>
                <a:lnTo>
                  <a:pt x="281426" y="2220301"/>
                </a:lnTo>
                <a:lnTo>
                  <a:pt x="327871" y="2236741"/>
                </a:lnTo>
                <a:lnTo>
                  <a:pt x="374745" y="2252452"/>
                </a:lnTo>
                <a:lnTo>
                  <a:pt x="422033" y="2267455"/>
                </a:lnTo>
                <a:lnTo>
                  <a:pt x="469719" y="2281771"/>
                </a:lnTo>
                <a:lnTo>
                  <a:pt x="517785" y="2295419"/>
                </a:lnTo>
                <a:lnTo>
                  <a:pt x="566217" y="2308420"/>
                </a:lnTo>
                <a:lnTo>
                  <a:pt x="614997" y="2320794"/>
                </a:lnTo>
                <a:lnTo>
                  <a:pt x="664110" y="2332562"/>
                </a:lnTo>
                <a:lnTo>
                  <a:pt x="713540" y="2343743"/>
                </a:lnTo>
                <a:lnTo>
                  <a:pt x="763270" y="2354358"/>
                </a:lnTo>
                <a:lnTo>
                  <a:pt x="813284" y="2364427"/>
                </a:lnTo>
                <a:lnTo>
                  <a:pt x="863566" y="2373970"/>
                </a:lnTo>
                <a:lnTo>
                  <a:pt x="914101" y="2383008"/>
                </a:lnTo>
                <a:lnTo>
                  <a:pt x="1019890" y="2400360"/>
                </a:lnTo>
                <a:lnTo>
                  <a:pt x="1124912" y="2415457"/>
                </a:lnTo>
                <a:lnTo>
                  <a:pt x="1211561" y="2426463"/>
                </a:lnTo>
                <a:lnTo>
                  <a:pt x="1322169" y="2439014"/>
                </a:lnTo>
                <a:lnTo>
                  <a:pt x="1474674" y="2453828"/>
                </a:lnTo>
                <a:lnTo>
                  <a:pt x="1678683" y="2469881"/>
                </a:lnTo>
                <a:lnTo>
                  <a:pt x="1929051" y="2485300"/>
                </a:lnTo>
                <a:lnTo>
                  <a:pt x="2387949" y="2506237"/>
                </a:lnTo>
                <a:lnTo>
                  <a:pt x="2946686" y="2521565"/>
                </a:lnTo>
                <a:lnTo>
                  <a:pt x="3658600" y="2527573"/>
                </a:lnTo>
                <a:lnTo>
                  <a:pt x="5978720" y="2487330"/>
                </a:lnTo>
                <a:lnTo>
                  <a:pt x="6385658" y="2473516"/>
                </a:lnTo>
                <a:lnTo>
                  <a:pt x="6596619" y="2462842"/>
                </a:lnTo>
                <a:lnTo>
                  <a:pt x="6754525" y="2452431"/>
                </a:lnTo>
                <a:lnTo>
                  <a:pt x="6909825" y="2439757"/>
                </a:lnTo>
                <a:lnTo>
                  <a:pt x="7060259" y="2424902"/>
                </a:lnTo>
                <a:lnTo>
                  <a:pt x="7160234" y="2413265"/>
                </a:lnTo>
                <a:lnTo>
                  <a:pt x="7260826" y="2400000"/>
                </a:lnTo>
                <a:lnTo>
                  <a:pt x="7335701" y="2388590"/>
                </a:lnTo>
                <a:lnTo>
                  <a:pt x="7413525" y="2375119"/>
                </a:lnTo>
                <a:lnTo>
                  <a:pt x="7466044" y="2364797"/>
                </a:lnTo>
                <a:lnTo>
                  <a:pt x="7518007" y="2353423"/>
                </a:lnTo>
                <a:lnTo>
                  <a:pt x="7569251" y="2340891"/>
                </a:lnTo>
                <a:lnTo>
                  <a:pt x="7619611" y="2327097"/>
                </a:lnTo>
                <a:lnTo>
                  <a:pt x="7668926" y="2311936"/>
                </a:lnTo>
                <a:lnTo>
                  <a:pt x="7717030" y="2295303"/>
                </a:lnTo>
                <a:lnTo>
                  <a:pt x="7763762" y="2277093"/>
                </a:lnTo>
                <a:lnTo>
                  <a:pt x="7808956" y="2257202"/>
                </a:lnTo>
                <a:lnTo>
                  <a:pt x="7852450" y="2235525"/>
                </a:lnTo>
                <a:lnTo>
                  <a:pt x="7894081" y="2211957"/>
                </a:lnTo>
                <a:lnTo>
                  <a:pt x="7933685" y="2186394"/>
                </a:lnTo>
                <a:lnTo>
                  <a:pt x="7975595" y="2154827"/>
                </a:lnTo>
                <a:lnTo>
                  <a:pt x="8013454" y="2120959"/>
                </a:lnTo>
                <a:lnTo>
                  <a:pt x="8047206" y="2085044"/>
                </a:lnTo>
                <a:lnTo>
                  <a:pt x="8076796" y="2047333"/>
                </a:lnTo>
                <a:lnTo>
                  <a:pt x="8102168" y="2008081"/>
                </a:lnTo>
                <a:lnTo>
                  <a:pt x="8123267" y="1967540"/>
                </a:lnTo>
                <a:lnTo>
                  <a:pt x="8140037" y="1925963"/>
                </a:lnTo>
                <a:lnTo>
                  <a:pt x="8152424" y="1883603"/>
                </a:lnTo>
                <a:lnTo>
                  <a:pt x="8160371" y="1840713"/>
                </a:lnTo>
                <a:lnTo>
                  <a:pt x="8163824" y="1797547"/>
                </a:lnTo>
                <a:lnTo>
                  <a:pt x="8163751" y="1777233"/>
                </a:lnTo>
                <a:lnTo>
                  <a:pt x="8158870" y="1723116"/>
                </a:lnTo>
                <a:lnTo>
                  <a:pt x="8147144" y="1670401"/>
                </a:lnTo>
                <a:lnTo>
                  <a:pt x="8128802" y="1619725"/>
                </a:lnTo>
                <a:lnTo>
                  <a:pt x="8104074" y="1571720"/>
                </a:lnTo>
                <a:lnTo>
                  <a:pt x="8073188" y="1527021"/>
                </a:lnTo>
                <a:lnTo>
                  <a:pt x="8042483" y="1490725"/>
                </a:lnTo>
                <a:lnTo>
                  <a:pt x="8031619" y="1479180"/>
                </a:lnTo>
                <a:lnTo>
                  <a:pt x="8029598" y="1477002"/>
                </a:lnTo>
                <a:lnTo>
                  <a:pt x="8028446" y="1475923"/>
                </a:lnTo>
                <a:lnTo>
                  <a:pt x="8001369" y="1450010"/>
                </a:lnTo>
                <a:lnTo>
                  <a:pt x="7973176" y="1425349"/>
                </a:lnTo>
                <a:lnTo>
                  <a:pt x="7913601" y="1379926"/>
                </a:lnTo>
                <a:lnTo>
                  <a:pt x="7868999" y="1349767"/>
                </a:lnTo>
                <a:lnTo>
                  <a:pt x="7827257" y="1323852"/>
                </a:lnTo>
                <a:lnTo>
                  <a:pt x="7783952" y="1298820"/>
                </a:lnTo>
                <a:lnTo>
                  <a:pt x="7739303" y="1274558"/>
                </a:lnTo>
                <a:lnTo>
                  <a:pt x="7693526" y="1250950"/>
                </a:lnTo>
                <a:lnTo>
                  <a:pt x="7646839" y="1227882"/>
                </a:lnTo>
                <a:lnTo>
                  <a:pt x="7599458" y="1205241"/>
                </a:lnTo>
                <a:lnTo>
                  <a:pt x="7359765" y="1094437"/>
                </a:lnTo>
                <a:lnTo>
                  <a:pt x="7309345" y="1070324"/>
                </a:lnTo>
                <a:lnTo>
                  <a:pt x="7284507" y="1058107"/>
                </a:lnTo>
                <a:lnTo>
                  <a:pt x="7259977" y="1045748"/>
                </a:lnTo>
                <a:lnTo>
                  <a:pt x="7212526" y="1020996"/>
                </a:lnTo>
                <a:lnTo>
                  <a:pt x="7204993" y="1016827"/>
                </a:lnTo>
                <a:lnTo>
                  <a:pt x="2286495" y="1016827"/>
                </a:lnTo>
                <a:lnTo>
                  <a:pt x="2286495" y="0"/>
                </a:lnTo>
                <a:close/>
              </a:path>
              <a:path w="8164194" h="2527934">
                <a:moveTo>
                  <a:pt x="6924071" y="210433"/>
                </a:moveTo>
                <a:lnTo>
                  <a:pt x="4439791" y="210433"/>
                </a:lnTo>
                <a:lnTo>
                  <a:pt x="4439791" y="1016827"/>
                </a:lnTo>
                <a:lnTo>
                  <a:pt x="7204993" y="1016827"/>
                </a:lnTo>
                <a:lnTo>
                  <a:pt x="7166521" y="995538"/>
                </a:lnTo>
                <a:lnTo>
                  <a:pt x="7122216" y="969241"/>
                </a:lnTo>
                <a:lnTo>
                  <a:pt x="7079865" y="941967"/>
                </a:lnTo>
                <a:lnTo>
                  <a:pt x="7039720" y="913581"/>
                </a:lnTo>
                <a:lnTo>
                  <a:pt x="7002037" y="883948"/>
                </a:lnTo>
                <a:lnTo>
                  <a:pt x="6967069" y="852933"/>
                </a:lnTo>
                <a:lnTo>
                  <a:pt x="6935068" y="820399"/>
                </a:lnTo>
                <a:lnTo>
                  <a:pt x="6906290" y="786212"/>
                </a:lnTo>
                <a:lnTo>
                  <a:pt x="6880987" y="750235"/>
                </a:lnTo>
                <a:lnTo>
                  <a:pt x="6859414" y="712334"/>
                </a:lnTo>
                <a:lnTo>
                  <a:pt x="6858723" y="710784"/>
                </a:lnTo>
                <a:lnTo>
                  <a:pt x="6858723" y="707528"/>
                </a:lnTo>
                <a:lnTo>
                  <a:pt x="6837722" y="656489"/>
                </a:lnTo>
                <a:lnTo>
                  <a:pt x="6824163" y="603270"/>
                </a:lnTo>
                <a:lnTo>
                  <a:pt x="6818191" y="548679"/>
                </a:lnTo>
                <a:lnTo>
                  <a:pt x="6819949" y="493524"/>
                </a:lnTo>
                <a:lnTo>
                  <a:pt x="6825078" y="455237"/>
                </a:lnTo>
                <a:lnTo>
                  <a:pt x="6832842" y="417442"/>
                </a:lnTo>
                <a:lnTo>
                  <a:pt x="6843212" y="380276"/>
                </a:lnTo>
                <a:lnTo>
                  <a:pt x="6856157" y="343874"/>
                </a:lnTo>
                <a:lnTo>
                  <a:pt x="6859026" y="343874"/>
                </a:lnTo>
                <a:lnTo>
                  <a:pt x="6859026" y="339539"/>
                </a:lnTo>
                <a:lnTo>
                  <a:pt x="6873262" y="306264"/>
                </a:lnTo>
                <a:lnTo>
                  <a:pt x="6888863" y="273627"/>
                </a:lnTo>
                <a:lnTo>
                  <a:pt x="6905807" y="241670"/>
                </a:lnTo>
                <a:lnTo>
                  <a:pt x="6924071" y="210433"/>
                </a:lnTo>
                <a:close/>
              </a:path>
            </a:pathLst>
          </a:custGeom>
          <a:solidFill>
            <a:srgbClr val="000000">
              <a:alpha val="29998"/>
            </a:srgbClr>
          </a:solidFill>
        </p:spPr>
        <p:txBody>
          <a:bodyPr wrap="square" lIns="0" tIns="0" rIns="0" bIns="0" rtlCol="0"/>
          <a:lstStyle/>
          <a:p>
            <a:endParaRPr/>
          </a:p>
        </p:txBody>
      </p:sp>
      <p:sp>
        <p:nvSpPr>
          <p:cNvPr id="25" name="object 25"/>
          <p:cNvSpPr/>
          <p:nvPr/>
        </p:nvSpPr>
        <p:spPr>
          <a:xfrm>
            <a:off x="6437440" y="5674592"/>
            <a:ext cx="222250" cy="149860"/>
          </a:xfrm>
          <a:custGeom>
            <a:avLst/>
            <a:gdLst/>
            <a:ahLst/>
            <a:cxnLst/>
            <a:rect l="l" t="t" r="r" b="b"/>
            <a:pathLst>
              <a:path w="222250" h="149860">
                <a:moveTo>
                  <a:pt x="0" y="0"/>
                </a:moveTo>
                <a:lnTo>
                  <a:pt x="221752" y="0"/>
                </a:lnTo>
                <a:lnTo>
                  <a:pt x="221752" y="149649"/>
                </a:lnTo>
                <a:lnTo>
                  <a:pt x="0" y="149649"/>
                </a:lnTo>
                <a:lnTo>
                  <a:pt x="0" y="0"/>
                </a:lnTo>
                <a:close/>
              </a:path>
            </a:pathLst>
          </a:custGeom>
          <a:solidFill>
            <a:srgbClr val="000000">
              <a:alpha val="39999"/>
            </a:srgbClr>
          </a:solidFill>
        </p:spPr>
        <p:txBody>
          <a:bodyPr wrap="square" lIns="0" tIns="0" rIns="0" bIns="0" rtlCol="0"/>
          <a:lstStyle/>
          <a:p>
            <a:endParaRPr/>
          </a:p>
        </p:txBody>
      </p:sp>
      <p:sp>
        <p:nvSpPr>
          <p:cNvPr id="26" name="object 26"/>
          <p:cNvSpPr/>
          <p:nvPr/>
        </p:nvSpPr>
        <p:spPr>
          <a:xfrm>
            <a:off x="6792250" y="5674592"/>
            <a:ext cx="222250" cy="149860"/>
          </a:xfrm>
          <a:custGeom>
            <a:avLst/>
            <a:gdLst/>
            <a:ahLst/>
            <a:cxnLst/>
            <a:rect l="l" t="t" r="r" b="b"/>
            <a:pathLst>
              <a:path w="222250" h="149860">
                <a:moveTo>
                  <a:pt x="0" y="0"/>
                </a:moveTo>
                <a:lnTo>
                  <a:pt x="221752" y="0"/>
                </a:lnTo>
                <a:lnTo>
                  <a:pt x="221752" y="149649"/>
                </a:lnTo>
                <a:lnTo>
                  <a:pt x="0" y="149649"/>
                </a:lnTo>
                <a:lnTo>
                  <a:pt x="0" y="0"/>
                </a:lnTo>
                <a:close/>
              </a:path>
            </a:pathLst>
          </a:custGeom>
          <a:solidFill>
            <a:srgbClr val="000000">
              <a:alpha val="39999"/>
            </a:srgbClr>
          </a:solidFill>
        </p:spPr>
        <p:txBody>
          <a:bodyPr wrap="square" lIns="0" tIns="0" rIns="0" bIns="0" rtlCol="0"/>
          <a:lstStyle/>
          <a:p>
            <a:endParaRPr/>
          </a:p>
        </p:txBody>
      </p:sp>
      <p:sp>
        <p:nvSpPr>
          <p:cNvPr id="27" name="object 27"/>
          <p:cNvSpPr/>
          <p:nvPr/>
        </p:nvSpPr>
        <p:spPr>
          <a:xfrm>
            <a:off x="10866296" y="5367001"/>
            <a:ext cx="222250" cy="149860"/>
          </a:xfrm>
          <a:custGeom>
            <a:avLst/>
            <a:gdLst/>
            <a:ahLst/>
            <a:cxnLst/>
            <a:rect l="l" t="t" r="r" b="b"/>
            <a:pathLst>
              <a:path w="222250" h="149860">
                <a:moveTo>
                  <a:pt x="0" y="0"/>
                </a:moveTo>
                <a:lnTo>
                  <a:pt x="221762" y="0"/>
                </a:lnTo>
                <a:lnTo>
                  <a:pt x="221762" y="149649"/>
                </a:lnTo>
                <a:lnTo>
                  <a:pt x="0" y="149649"/>
                </a:lnTo>
                <a:lnTo>
                  <a:pt x="0" y="0"/>
                </a:lnTo>
                <a:close/>
              </a:path>
            </a:pathLst>
          </a:custGeom>
          <a:solidFill>
            <a:srgbClr val="000000">
              <a:alpha val="39999"/>
            </a:srgbClr>
          </a:solidFill>
        </p:spPr>
        <p:txBody>
          <a:bodyPr wrap="square" lIns="0" tIns="0" rIns="0" bIns="0" rtlCol="0"/>
          <a:lstStyle/>
          <a:p>
            <a:endParaRPr/>
          </a:p>
        </p:txBody>
      </p:sp>
      <p:sp>
        <p:nvSpPr>
          <p:cNvPr id="28" name="object 28"/>
          <p:cNvSpPr/>
          <p:nvPr/>
        </p:nvSpPr>
        <p:spPr>
          <a:xfrm>
            <a:off x="11464959" y="5367001"/>
            <a:ext cx="222250" cy="149860"/>
          </a:xfrm>
          <a:custGeom>
            <a:avLst/>
            <a:gdLst/>
            <a:ahLst/>
            <a:cxnLst/>
            <a:rect l="l" t="t" r="r" b="b"/>
            <a:pathLst>
              <a:path w="222250" h="149860">
                <a:moveTo>
                  <a:pt x="0" y="0"/>
                </a:moveTo>
                <a:lnTo>
                  <a:pt x="221762" y="0"/>
                </a:lnTo>
                <a:lnTo>
                  <a:pt x="221762" y="149649"/>
                </a:lnTo>
                <a:lnTo>
                  <a:pt x="0" y="149649"/>
                </a:lnTo>
                <a:lnTo>
                  <a:pt x="0" y="0"/>
                </a:lnTo>
                <a:close/>
              </a:path>
            </a:pathLst>
          </a:custGeom>
          <a:solidFill>
            <a:srgbClr val="000000">
              <a:alpha val="39999"/>
            </a:srgbClr>
          </a:solidFill>
        </p:spPr>
        <p:txBody>
          <a:bodyPr wrap="square" lIns="0" tIns="0" rIns="0" bIns="0" rtlCol="0"/>
          <a:lstStyle/>
          <a:p>
            <a:endParaRPr/>
          </a:p>
        </p:txBody>
      </p:sp>
      <p:sp>
        <p:nvSpPr>
          <p:cNvPr id="29" name="object 29"/>
          <p:cNvSpPr/>
          <p:nvPr/>
        </p:nvSpPr>
        <p:spPr>
          <a:xfrm>
            <a:off x="12107893" y="5367001"/>
            <a:ext cx="222250" cy="149860"/>
          </a:xfrm>
          <a:custGeom>
            <a:avLst/>
            <a:gdLst/>
            <a:ahLst/>
            <a:cxnLst/>
            <a:rect l="l" t="t" r="r" b="b"/>
            <a:pathLst>
              <a:path w="222250" h="149860">
                <a:moveTo>
                  <a:pt x="0" y="0"/>
                </a:moveTo>
                <a:lnTo>
                  <a:pt x="221762" y="0"/>
                </a:lnTo>
                <a:lnTo>
                  <a:pt x="221762" y="149649"/>
                </a:lnTo>
                <a:lnTo>
                  <a:pt x="0" y="149649"/>
                </a:lnTo>
                <a:lnTo>
                  <a:pt x="0" y="0"/>
                </a:lnTo>
                <a:close/>
              </a:path>
            </a:pathLst>
          </a:custGeom>
          <a:solidFill>
            <a:srgbClr val="000000">
              <a:alpha val="39999"/>
            </a:srgbClr>
          </a:solidFill>
        </p:spPr>
        <p:txBody>
          <a:bodyPr wrap="square" lIns="0" tIns="0" rIns="0" bIns="0" rtlCol="0"/>
          <a:lstStyle/>
          <a:p>
            <a:endParaRPr/>
          </a:p>
        </p:txBody>
      </p:sp>
      <p:sp>
        <p:nvSpPr>
          <p:cNvPr id="30" name="object 30"/>
          <p:cNvSpPr/>
          <p:nvPr/>
        </p:nvSpPr>
        <p:spPr>
          <a:xfrm>
            <a:off x="10866296" y="5824316"/>
            <a:ext cx="222250" cy="149860"/>
          </a:xfrm>
          <a:custGeom>
            <a:avLst/>
            <a:gdLst/>
            <a:ahLst/>
            <a:cxnLst/>
            <a:rect l="l" t="t" r="r" b="b"/>
            <a:pathLst>
              <a:path w="222250" h="149860">
                <a:moveTo>
                  <a:pt x="0" y="0"/>
                </a:moveTo>
                <a:lnTo>
                  <a:pt x="221762" y="0"/>
                </a:lnTo>
                <a:lnTo>
                  <a:pt x="221762" y="149660"/>
                </a:lnTo>
                <a:lnTo>
                  <a:pt x="0" y="149660"/>
                </a:lnTo>
                <a:lnTo>
                  <a:pt x="0" y="0"/>
                </a:lnTo>
                <a:close/>
              </a:path>
            </a:pathLst>
          </a:custGeom>
          <a:solidFill>
            <a:srgbClr val="000000">
              <a:alpha val="39999"/>
            </a:srgbClr>
          </a:solidFill>
        </p:spPr>
        <p:txBody>
          <a:bodyPr wrap="square" lIns="0" tIns="0" rIns="0" bIns="0" rtlCol="0"/>
          <a:lstStyle/>
          <a:p>
            <a:endParaRPr/>
          </a:p>
        </p:txBody>
      </p:sp>
      <p:sp>
        <p:nvSpPr>
          <p:cNvPr id="31" name="object 31"/>
          <p:cNvSpPr/>
          <p:nvPr/>
        </p:nvSpPr>
        <p:spPr>
          <a:xfrm>
            <a:off x="11464959" y="5824316"/>
            <a:ext cx="222250" cy="149860"/>
          </a:xfrm>
          <a:custGeom>
            <a:avLst/>
            <a:gdLst/>
            <a:ahLst/>
            <a:cxnLst/>
            <a:rect l="l" t="t" r="r" b="b"/>
            <a:pathLst>
              <a:path w="222250" h="149860">
                <a:moveTo>
                  <a:pt x="0" y="0"/>
                </a:moveTo>
                <a:lnTo>
                  <a:pt x="221762" y="0"/>
                </a:lnTo>
                <a:lnTo>
                  <a:pt x="221762" y="149660"/>
                </a:lnTo>
                <a:lnTo>
                  <a:pt x="0" y="149660"/>
                </a:lnTo>
                <a:lnTo>
                  <a:pt x="0" y="0"/>
                </a:lnTo>
                <a:close/>
              </a:path>
            </a:pathLst>
          </a:custGeom>
          <a:solidFill>
            <a:srgbClr val="000000">
              <a:alpha val="39999"/>
            </a:srgbClr>
          </a:solidFill>
        </p:spPr>
        <p:txBody>
          <a:bodyPr wrap="square" lIns="0" tIns="0" rIns="0" bIns="0" rtlCol="0"/>
          <a:lstStyle/>
          <a:p>
            <a:endParaRPr/>
          </a:p>
        </p:txBody>
      </p:sp>
      <p:sp>
        <p:nvSpPr>
          <p:cNvPr id="32" name="object 32"/>
          <p:cNvSpPr/>
          <p:nvPr/>
        </p:nvSpPr>
        <p:spPr>
          <a:xfrm>
            <a:off x="12107893" y="5824316"/>
            <a:ext cx="222250" cy="149860"/>
          </a:xfrm>
          <a:custGeom>
            <a:avLst/>
            <a:gdLst/>
            <a:ahLst/>
            <a:cxnLst/>
            <a:rect l="l" t="t" r="r" b="b"/>
            <a:pathLst>
              <a:path w="222250" h="149860">
                <a:moveTo>
                  <a:pt x="0" y="0"/>
                </a:moveTo>
                <a:lnTo>
                  <a:pt x="221762" y="0"/>
                </a:lnTo>
                <a:lnTo>
                  <a:pt x="221762" y="149660"/>
                </a:lnTo>
                <a:lnTo>
                  <a:pt x="0" y="149660"/>
                </a:lnTo>
                <a:lnTo>
                  <a:pt x="0" y="0"/>
                </a:lnTo>
                <a:close/>
              </a:path>
            </a:pathLst>
          </a:custGeom>
          <a:solidFill>
            <a:srgbClr val="092766"/>
          </a:solidFill>
        </p:spPr>
        <p:txBody>
          <a:bodyPr wrap="square" lIns="0" tIns="0" rIns="0" bIns="0" rtlCol="0"/>
          <a:lstStyle/>
          <a:p>
            <a:endParaRPr/>
          </a:p>
        </p:txBody>
      </p:sp>
      <p:sp>
        <p:nvSpPr>
          <p:cNvPr id="33" name="object 33"/>
          <p:cNvSpPr/>
          <p:nvPr/>
        </p:nvSpPr>
        <p:spPr>
          <a:xfrm>
            <a:off x="10866296" y="6281554"/>
            <a:ext cx="222250" cy="149860"/>
          </a:xfrm>
          <a:custGeom>
            <a:avLst/>
            <a:gdLst/>
            <a:ahLst/>
            <a:cxnLst/>
            <a:rect l="l" t="t" r="r" b="b"/>
            <a:pathLst>
              <a:path w="222250" h="149860">
                <a:moveTo>
                  <a:pt x="0" y="0"/>
                </a:moveTo>
                <a:lnTo>
                  <a:pt x="221762" y="0"/>
                </a:lnTo>
                <a:lnTo>
                  <a:pt x="221762" y="149649"/>
                </a:lnTo>
                <a:lnTo>
                  <a:pt x="0" y="149649"/>
                </a:lnTo>
                <a:lnTo>
                  <a:pt x="0" y="0"/>
                </a:lnTo>
                <a:close/>
              </a:path>
            </a:pathLst>
          </a:custGeom>
          <a:solidFill>
            <a:srgbClr val="000000">
              <a:alpha val="39999"/>
            </a:srgbClr>
          </a:solidFill>
        </p:spPr>
        <p:txBody>
          <a:bodyPr wrap="square" lIns="0" tIns="0" rIns="0" bIns="0" rtlCol="0"/>
          <a:lstStyle/>
          <a:p>
            <a:endParaRPr/>
          </a:p>
        </p:txBody>
      </p:sp>
      <p:sp>
        <p:nvSpPr>
          <p:cNvPr id="34" name="object 34"/>
          <p:cNvSpPr/>
          <p:nvPr/>
        </p:nvSpPr>
        <p:spPr>
          <a:xfrm>
            <a:off x="11464959" y="6281554"/>
            <a:ext cx="222250" cy="149860"/>
          </a:xfrm>
          <a:custGeom>
            <a:avLst/>
            <a:gdLst/>
            <a:ahLst/>
            <a:cxnLst/>
            <a:rect l="l" t="t" r="r" b="b"/>
            <a:pathLst>
              <a:path w="222250" h="149860">
                <a:moveTo>
                  <a:pt x="0" y="0"/>
                </a:moveTo>
                <a:lnTo>
                  <a:pt x="221762" y="0"/>
                </a:lnTo>
                <a:lnTo>
                  <a:pt x="221762" y="149649"/>
                </a:lnTo>
                <a:lnTo>
                  <a:pt x="0" y="149649"/>
                </a:lnTo>
                <a:lnTo>
                  <a:pt x="0" y="0"/>
                </a:lnTo>
                <a:close/>
              </a:path>
            </a:pathLst>
          </a:custGeom>
          <a:solidFill>
            <a:srgbClr val="000000">
              <a:alpha val="39999"/>
            </a:srgbClr>
          </a:solidFill>
        </p:spPr>
        <p:txBody>
          <a:bodyPr wrap="square" lIns="0" tIns="0" rIns="0" bIns="0" rtlCol="0"/>
          <a:lstStyle/>
          <a:p>
            <a:endParaRPr/>
          </a:p>
        </p:txBody>
      </p:sp>
      <p:sp>
        <p:nvSpPr>
          <p:cNvPr id="35" name="object 35"/>
          <p:cNvSpPr/>
          <p:nvPr/>
        </p:nvSpPr>
        <p:spPr>
          <a:xfrm>
            <a:off x="12107893" y="6281554"/>
            <a:ext cx="222250" cy="149860"/>
          </a:xfrm>
          <a:custGeom>
            <a:avLst/>
            <a:gdLst/>
            <a:ahLst/>
            <a:cxnLst/>
            <a:rect l="l" t="t" r="r" b="b"/>
            <a:pathLst>
              <a:path w="222250" h="149860">
                <a:moveTo>
                  <a:pt x="0" y="0"/>
                </a:moveTo>
                <a:lnTo>
                  <a:pt x="221762" y="0"/>
                </a:lnTo>
                <a:lnTo>
                  <a:pt x="221762" y="149649"/>
                </a:lnTo>
                <a:lnTo>
                  <a:pt x="0" y="149649"/>
                </a:lnTo>
                <a:lnTo>
                  <a:pt x="0" y="0"/>
                </a:lnTo>
                <a:close/>
              </a:path>
            </a:pathLst>
          </a:custGeom>
          <a:solidFill>
            <a:srgbClr val="000000">
              <a:alpha val="39999"/>
            </a:srgbClr>
          </a:solidFill>
        </p:spPr>
        <p:txBody>
          <a:bodyPr wrap="square" lIns="0" tIns="0" rIns="0" bIns="0" rtlCol="0"/>
          <a:lstStyle/>
          <a:p>
            <a:endParaRPr/>
          </a:p>
        </p:txBody>
      </p:sp>
      <p:sp>
        <p:nvSpPr>
          <p:cNvPr id="36" name="object 36"/>
          <p:cNvSpPr/>
          <p:nvPr/>
        </p:nvSpPr>
        <p:spPr>
          <a:xfrm>
            <a:off x="10866296" y="6738869"/>
            <a:ext cx="222250" cy="149860"/>
          </a:xfrm>
          <a:custGeom>
            <a:avLst/>
            <a:gdLst/>
            <a:ahLst/>
            <a:cxnLst/>
            <a:rect l="l" t="t" r="r" b="b"/>
            <a:pathLst>
              <a:path w="222250" h="149859">
                <a:moveTo>
                  <a:pt x="0" y="0"/>
                </a:moveTo>
                <a:lnTo>
                  <a:pt x="221762" y="0"/>
                </a:lnTo>
                <a:lnTo>
                  <a:pt x="221762" y="149649"/>
                </a:lnTo>
                <a:lnTo>
                  <a:pt x="0" y="149649"/>
                </a:lnTo>
                <a:lnTo>
                  <a:pt x="0" y="0"/>
                </a:lnTo>
                <a:close/>
              </a:path>
            </a:pathLst>
          </a:custGeom>
          <a:solidFill>
            <a:srgbClr val="000000">
              <a:alpha val="39999"/>
            </a:srgbClr>
          </a:solidFill>
        </p:spPr>
        <p:txBody>
          <a:bodyPr wrap="square" lIns="0" tIns="0" rIns="0" bIns="0" rtlCol="0"/>
          <a:lstStyle/>
          <a:p>
            <a:endParaRPr/>
          </a:p>
        </p:txBody>
      </p:sp>
      <p:sp>
        <p:nvSpPr>
          <p:cNvPr id="37" name="object 37"/>
          <p:cNvSpPr/>
          <p:nvPr/>
        </p:nvSpPr>
        <p:spPr>
          <a:xfrm>
            <a:off x="11464959" y="6738869"/>
            <a:ext cx="222250" cy="149860"/>
          </a:xfrm>
          <a:custGeom>
            <a:avLst/>
            <a:gdLst/>
            <a:ahLst/>
            <a:cxnLst/>
            <a:rect l="l" t="t" r="r" b="b"/>
            <a:pathLst>
              <a:path w="222250" h="149859">
                <a:moveTo>
                  <a:pt x="0" y="0"/>
                </a:moveTo>
                <a:lnTo>
                  <a:pt x="221762" y="0"/>
                </a:lnTo>
                <a:lnTo>
                  <a:pt x="221762" y="149649"/>
                </a:lnTo>
                <a:lnTo>
                  <a:pt x="0" y="149649"/>
                </a:lnTo>
                <a:lnTo>
                  <a:pt x="0" y="0"/>
                </a:lnTo>
                <a:close/>
              </a:path>
            </a:pathLst>
          </a:custGeom>
          <a:solidFill>
            <a:srgbClr val="000000">
              <a:alpha val="39999"/>
            </a:srgbClr>
          </a:solidFill>
        </p:spPr>
        <p:txBody>
          <a:bodyPr wrap="square" lIns="0" tIns="0" rIns="0" bIns="0" rtlCol="0"/>
          <a:lstStyle/>
          <a:p>
            <a:endParaRPr/>
          </a:p>
        </p:txBody>
      </p:sp>
      <p:sp>
        <p:nvSpPr>
          <p:cNvPr id="38" name="object 38"/>
          <p:cNvSpPr/>
          <p:nvPr/>
        </p:nvSpPr>
        <p:spPr>
          <a:xfrm>
            <a:off x="12107893" y="6738869"/>
            <a:ext cx="222250" cy="149860"/>
          </a:xfrm>
          <a:custGeom>
            <a:avLst/>
            <a:gdLst/>
            <a:ahLst/>
            <a:cxnLst/>
            <a:rect l="l" t="t" r="r" b="b"/>
            <a:pathLst>
              <a:path w="222250" h="149859">
                <a:moveTo>
                  <a:pt x="0" y="0"/>
                </a:moveTo>
                <a:lnTo>
                  <a:pt x="221762" y="0"/>
                </a:lnTo>
                <a:lnTo>
                  <a:pt x="221762" y="149649"/>
                </a:lnTo>
                <a:lnTo>
                  <a:pt x="0" y="149649"/>
                </a:lnTo>
                <a:lnTo>
                  <a:pt x="0" y="0"/>
                </a:lnTo>
                <a:close/>
              </a:path>
            </a:pathLst>
          </a:custGeom>
          <a:solidFill>
            <a:srgbClr val="000000">
              <a:alpha val="39999"/>
            </a:srgbClr>
          </a:solidFill>
        </p:spPr>
        <p:txBody>
          <a:bodyPr wrap="square" lIns="0" tIns="0" rIns="0" bIns="0" rtlCol="0"/>
          <a:lstStyle/>
          <a:p>
            <a:endParaRPr/>
          </a:p>
        </p:txBody>
      </p:sp>
      <p:sp>
        <p:nvSpPr>
          <p:cNvPr id="39" name="object 39"/>
          <p:cNvSpPr/>
          <p:nvPr/>
        </p:nvSpPr>
        <p:spPr>
          <a:xfrm>
            <a:off x="10866296" y="7196184"/>
            <a:ext cx="222250" cy="149860"/>
          </a:xfrm>
          <a:custGeom>
            <a:avLst/>
            <a:gdLst/>
            <a:ahLst/>
            <a:cxnLst/>
            <a:rect l="l" t="t" r="r" b="b"/>
            <a:pathLst>
              <a:path w="222250" h="149859">
                <a:moveTo>
                  <a:pt x="0" y="0"/>
                </a:moveTo>
                <a:lnTo>
                  <a:pt x="221762" y="0"/>
                </a:lnTo>
                <a:lnTo>
                  <a:pt x="221762" y="149649"/>
                </a:lnTo>
                <a:lnTo>
                  <a:pt x="0" y="149649"/>
                </a:lnTo>
                <a:lnTo>
                  <a:pt x="0" y="0"/>
                </a:lnTo>
                <a:close/>
              </a:path>
            </a:pathLst>
          </a:custGeom>
          <a:solidFill>
            <a:srgbClr val="000000">
              <a:alpha val="39999"/>
            </a:srgbClr>
          </a:solidFill>
        </p:spPr>
        <p:txBody>
          <a:bodyPr wrap="square" lIns="0" tIns="0" rIns="0" bIns="0" rtlCol="0"/>
          <a:lstStyle/>
          <a:p>
            <a:endParaRPr/>
          </a:p>
        </p:txBody>
      </p:sp>
      <p:sp>
        <p:nvSpPr>
          <p:cNvPr id="40" name="object 40"/>
          <p:cNvSpPr/>
          <p:nvPr/>
        </p:nvSpPr>
        <p:spPr>
          <a:xfrm>
            <a:off x="11464959" y="7196184"/>
            <a:ext cx="222250" cy="149860"/>
          </a:xfrm>
          <a:custGeom>
            <a:avLst/>
            <a:gdLst/>
            <a:ahLst/>
            <a:cxnLst/>
            <a:rect l="l" t="t" r="r" b="b"/>
            <a:pathLst>
              <a:path w="222250" h="149859">
                <a:moveTo>
                  <a:pt x="0" y="0"/>
                </a:moveTo>
                <a:lnTo>
                  <a:pt x="221762" y="0"/>
                </a:lnTo>
                <a:lnTo>
                  <a:pt x="221762" y="149649"/>
                </a:lnTo>
                <a:lnTo>
                  <a:pt x="0" y="149649"/>
                </a:lnTo>
                <a:lnTo>
                  <a:pt x="0" y="0"/>
                </a:lnTo>
                <a:close/>
              </a:path>
            </a:pathLst>
          </a:custGeom>
          <a:solidFill>
            <a:srgbClr val="000000">
              <a:alpha val="39999"/>
            </a:srgbClr>
          </a:solidFill>
        </p:spPr>
        <p:txBody>
          <a:bodyPr wrap="square" lIns="0" tIns="0" rIns="0" bIns="0" rtlCol="0"/>
          <a:lstStyle/>
          <a:p>
            <a:endParaRPr/>
          </a:p>
        </p:txBody>
      </p:sp>
      <p:sp>
        <p:nvSpPr>
          <p:cNvPr id="41" name="object 41"/>
          <p:cNvSpPr/>
          <p:nvPr/>
        </p:nvSpPr>
        <p:spPr>
          <a:xfrm>
            <a:off x="12107893" y="7196184"/>
            <a:ext cx="222250" cy="149860"/>
          </a:xfrm>
          <a:custGeom>
            <a:avLst/>
            <a:gdLst/>
            <a:ahLst/>
            <a:cxnLst/>
            <a:rect l="l" t="t" r="r" b="b"/>
            <a:pathLst>
              <a:path w="222250" h="149859">
                <a:moveTo>
                  <a:pt x="0" y="0"/>
                </a:moveTo>
                <a:lnTo>
                  <a:pt x="221762" y="0"/>
                </a:lnTo>
                <a:lnTo>
                  <a:pt x="221762" y="149649"/>
                </a:lnTo>
                <a:lnTo>
                  <a:pt x="0" y="149649"/>
                </a:lnTo>
                <a:lnTo>
                  <a:pt x="0" y="0"/>
                </a:lnTo>
                <a:close/>
              </a:path>
            </a:pathLst>
          </a:custGeom>
          <a:solidFill>
            <a:srgbClr val="000000">
              <a:alpha val="39999"/>
            </a:srgbClr>
          </a:solidFill>
        </p:spPr>
        <p:txBody>
          <a:bodyPr wrap="square" lIns="0" tIns="0" rIns="0" bIns="0" rtlCol="0"/>
          <a:lstStyle/>
          <a:p>
            <a:endParaRPr/>
          </a:p>
        </p:txBody>
      </p:sp>
      <p:sp>
        <p:nvSpPr>
          <p:cNvPr id="42" name="object 42"/>
          <p:cNvSpPr/>
          <p:nvPr/>
        </p:nvSpPr>
        <p:spPr>
          <a:xfrm>
            <a:off x="12889471" y="5367390"/>
            <a:ext cx="157859" cy="149649"/>
          </a:xfrm>
          <a:prstGeom prst="rect">
            <a:avLst/>
          </a:prstGeom>
          <a:blipFill>
            <a:blip r:embed="rId3" cstate="print"/>
            <a:stretch>
              <a:fillRect/>
            </a:stretch>
          </a:blipFill>
        </p:spPr>
        <p:txBody>
          <a:bodyPr wrap="square" lIns="0" tIns="0" rIns="0" bIns="0" rtlCol="0"/>
          <a:lstStyle/>
          <a:p>
            <a:endParaRPr/>
          </a:p>
        </p:txBody>
      </p:sp>
      <p:sp>
        <p:nvSpPr>
          <p:cNvPr id="43" name="object 43"/>
          <p:cNvSpPr/>
          <p:nvPr/>
        </p:nvSpPr>
        <p:spPr>
          <a:xfrm>
            <a:off x="12889461" y="5824316"/>
            <a:ext cx="222250" cy="149860"/>
          </a:xfrm>
          <a:custGeom>
            <a:avLst/>
            <a:gdLst/>
            <a:ahLst/>
            <a:cxnLst/>
            <a:rect l="l" t="t" r="r" b="b"/>
            <a:pathLst>
              <a:path w="222250" h="149860">
                <a:moveTo>
                  <a:pt x="0" y="0"/>
                </a:moveTo>
                <a:lnTo>
                  <a:pt x="221773" y="0"/>
                </a:lnTo>
                <a:lnTo>
                  <a:pt x="221773" y="149660"/>
                </a:lnTo>
                <a:lnTo>
                  <a:pt x="0" y="149660"/>
                </a:lnTo>
                <a:lnTo>
                  <a:pt x="0" y="0"/>
                </a:lnTo>
                <a:close/>
              </a:path>
            </a:pathLst>
          </a:custGeom>
          <a:solidFill>
            <a:srgbClr val="092766"/>
          </a:solidFill>
        </p:spPr>
        <p:txBody>
          <a:bodyPr wrap="square" lIns="0" tIns="0" rIns="0" bIns="0" rtlCol="0"/>
          <a:lstStyle/>
          <a:p>
            <a:endParaRPr/>
          </a:p>
        </p:txBody>
      </p:sp>
      <p:sp>
        <p:nvSpPr>
          <p:cNvPr id="44" name="object 44"/>
          <p:cNvSpPr/>
          <p:nvPr/>
        </p:nvSpPr>
        <p:spPr>
          <a:xfrm>
            <a:off x="12889461" y="6281554"/>
            <a:ext cx="222250" cy="149860"/>
          </a:xfrm>
          <a:custGeom>
            <a:avLst/>
            <a:gdLst/>
            <a:ahLst/>
            <a:cxnLst/>
            <a:rect l="l" t="t" r="r" b="b"/>
            <a:pathLst>
              <a:path w="222250" h="149860">
                <a:moveTo>
                  <a:pt x="0" y="0"/>
                </a:moveTo>
                <a:lnTo>
                  <a:pt x="221773" y="0"/>
                </a:lnTo>
                <a:lnTo>
                  <a:pt x="221773" y="149649"/>
                </a:lnTo>
                <a:lnTo>
                  <a:pt x="0" y="149649"/>
                </a:lnTo>
                <a:lnTo>
                  <a:pt x="0" y="0"/>
                </a:lnTo>
                <a:close/>
              </a:path>
            </a:pathLst>
          </a:custGeom>
          <a:solidFill>
            <a:srgbClr val="000000">
              <a:alpha val="39999"/>
            </a:srgbClr>
          </a:solidFill>
        </p:spPr>
        <p:txBody>
          <a:bodyPr wrap="square" lIns="0" tIns="0" rIns="0" bIns="0" rtlCol="0"/>
          <a:lstStyle/>
          <a:p>
            <a:endParaRPr/>
          </a:p>
        </p:txBody>
      </p:sp>
      <p:sp>
        <p:nvSpPr>
          <p:cNvPr id="45" name="object 45"/>
          <p:cNvSpPr/>
          <p:nvPr/>
        </p:nvSpPr>
        <p:spPr>
          <a:xfrm>
            <a:off x="12889461" y="6738869"/>
            <a:ext cx="222250" cy="149860"/>
          </a:xfrm>
          <a:custGeom>
            <a:avLst/>
            <a:gdLst/>
            <a:ahLst/>
            <a:cxnLst/>
            <a:rect l="l" t="t" r="r" b="b"/>
            <a:pathLst>
              <a:path w="222250" h="149859">
                <a:moveTo>
                  <a:pt x="0" y="0"/>
                </a:moveTo>
                <a:lnTo>
                  <a:pt x="221773" y="0"/>
                </a:lnTo>
                <a:lnTo>
                  <a:pt x="221773" y="149649"/>
                </a:lnTo>
                <a:lnTo>
                  <a:pt x="0" y="149649"/>
                </a:lnTo>
                <a:lnTo>
                  <a:pt x="0" y="0"/>
                </a:lnTo>
                <a:close/>
              </a:path>
            </a:pathLst>
          </a:custGeom>
          <a:solidFill>
            <a:srgbClr val="000000">
              <a:alpha val="39999"/>
            </a:srgbClr>
          </a:solidFill>
        </p:spPr>
        <p:txBody>
          <a:bodyPr wrap="square" lIns="0" tIns="0" rIns="0" bIns="0" rtlCol="0"/>
          <a:lstStyle/>
          <a:p>
            <a:endParaRPr/>
          </a:p>
        </p:txBody>
      </p:sp>
      <p:sp>
        <p:nvSpPr>
          <p:cNvPr id="46" name="object 46"/>
          <p:cNvSpPr/>
          <p:nvPr/>
        </p:nvSpPr>
        <p:spPr>
          <a:xfrm>
            <a:off x="12889461" y="7196184"/>
            <a:ext cx="222250" cy="149860"/>
          </a:xfrm>
          <a:custGeom>
            <a:avLst/>
            <a:gdLst/>
            <a:ahLst/>
            <a:cxnLst/>
            <a:rect l="l" t="t" r="r" b="b"/>
            <a:pathLst>
              <a:path w="222250" h="149859">
                <a:moveTo>
                  <a:pt x="0" y="0"/>
                </a:moveTo>
                <a:lnTo>
                  <a:pt x="221773" y="0"/>
                </a:lnTo>
                <a:lnTo>
                  <a:pt x="221773" y="149649"/>
                </a:lnTo>
                <a:lnTo>
                  <a:pt x="0" y="149649"/>
                </a:lnTo>
                <a:lnTo>
                  <a:pt x="0" y="0"/>
                </a:lnTo>
                <a:close/>
              </a:path>
            </a:pathLst>
          </a:custGeom>
          <a:solidFill>
            <a:srgbClr val="000000">
              <a:alpha val="39999"/>
            </a:srgbClr>
          </a:solidFill>
        </p:spPr>
        <p:txBody>
          <a:bodyPr wrap="square" lIns="0" tIns="0" rIns="0" bIns="0" rtlCol="0"/>
          <a:lstStyle/>
          <a:p>
            <a:endParaRPr/>
          </a:p>
        </p:txBody>
      </p:sp>
      <p:sp>
        <p:nvSpPr>
          <p:cNvPr id="47" name="object 47"/>
          <p:cNvSpPr/>
          <p:nvPr/>
        </p:nvSpPr>
        <p:spPr>
          <a:xfrm>
            <a:off x="7668034" y="5192388"/>
            <a:ext cx="222250" cy="149860"/>
          </a:xfrm>
          <a:custGeom>
            <a:avLst/>
            <a:gdLst/>
            <a:ahLst/>
            <a:cxnLst/>
            <a:rect l="l" t="t" r="r" b="b"/>
            <a:pathLst>
              <a:path w="222250" h="149860">
                <a:moveTo>
                  <a:pt x="0" y="0"/>
                </a:moveTo>
                <a:lnTo>
                  <a:pt x="221752" y="0"/>
                </a:lnTo>
                <a:lnTo>
                  <a:pt x="221752" y="149649"/>
                </a:lnTo>
                <a:lnTo>
                  <a:pt x="0" y="149649"/>
                </a:lnTo>
                <a:lnTo>
                  <a:pt x="0" y="0"/>
                </a:lnTo>
                <a:close/>
              </a:path>
            </a:pathLst>
          </a:custGeom>
          <a:solidFill>
            <a:srgbClr val="000000">
              <a:alpha val="39999"/>
            </a:srgbClr>
          </a:solidFill>
        </p:spPr>
        <p:txBody>
          <a:bodyPr wrap="square" lIns="0" tIns="0" rIns="0" bIns="0" rtlCol="0"/>
          <a:lstStyle/>
          <a:p>
            <a:endParaRPr/>
          </a:p>
        </p:txBody>
      </p:sp>
      <p:sp>
        <p:nvSpPr>
          <p:cNvPr id="48" name="object 48"/>
          <p:cNvSpPr/>
          <p:nvPr/>
        </p:nvSpPr>
        <p:spPr>
          <a:xfrm>
            <a:off x="7668034" y="5527892"/>
            <a:ext cx="222250" cy="149860"/>
          </a:xfrm>
          <a:custGeom>
            <a:avLst/>
            <a:gdLst/>
            <a:ahLst/>
            <a:cxnLst/>
            <a:rect l="l" t="t" r="r" b="b"/>
            <a:pathLst>
              <a:path w="222250" h="149860">
                <a:moveTo>
                  <a:pt x="0" y="0"/>
                </a:moveTo>
                <a:lnTo>
                  <a:pt x="221752" y="0"/>
                </a:lnTo>
                <a:lnTo>
                  <a:pt x="221752" y="149649"/>
                </a:lnTo>
                <a:lnTo>
                  <a:pt x="0" y="149649"/>
                </a:lnTo>
                <a:lnTo>
                  <a:pt x="0" y="0"/>
                </a:lnTo>
                <a:close/>
              </a:path>
            </a:pathLst>
          </a:custGeom>
          <a:solidFill>
            <a:srgbClr val="092766"/>
          </a:solidFill>
        </p:spPr>
        <p:txBody>
          <a:bodyPr wrap="square" lIns="0" tIns="0" rIns="0" bIns="0" rtlCol="0"/>
          <a:lstStyle/>
          <a:p>
            <a:endParaRPr/>
          </a:p>
        </p:txBody>
      </p:sp>
      <p:sp>
        <p:nvSpPr>
          <p:cNvPr id="49" name="object 49"/>
          <p:cNvSpPr/>
          <p:nvPr/>
        </p:nvSpPr>
        <p:spPr>
          <a:xfrm>
            <a:off x="7668034" y="5863318"/>
            <a:ext cx="222250" cy="149860"/>
          </a:xfrm>
          <a:custGeom>
            <a:avLst/>
            <a:gdLst/>
            <a:ahLst/>
            <a:cxnLst/>
            <a:rect l="l" t="t" r="r" b="b"/>
            <a:pathLst>
              <a:path w="222250" h="149860">
                <a:moveTo>
                  <a:pt x="0" y="0"/>
                </a:moveTo>
                <a:lnTo>
                  <a:pt x="221752" y="0"/>
                </a:lnTo>
                <a:lnTo>
                  <a:pt x="221752" y="149649"/>
                </a:lnTo>
                <a:lnTo>
                  <a:pt x="0" y="149649"/>
                </a:lnTo>
                <a:lnTo>
                  <a:pt x="0" y="0"/>
                </a:lnTo>
                <a:close/>
              </a:path>
            </a:pathLst>
          </a:custGeom>
          <a:solidFill>
            <a:srgbClr val="000000">
              <a:alpha val="39999"/>
            </a:srgbClr>
          </a:solidFill>
        </p:spPr>
        <p:txBody>
          <a:bodyPr wrap="square" lIns="0" tIns="0" rIns="0" bIns="0" rtlCol="0"/>
          <a:lstStyle/>
          <a:p>
            <a:endParaRPr/>
          </a:p>
        </p:txBody>
      </p:sp>
      <p:sp>
        <p:nvSpPr>
          <p:cNvPr id="50" name="object 50"/>
          <p:cNvSpPr/>
          <p:nvPr/>
        </p:nvSpPr>
        <p:spPr>
          <a:xfrm>
            <a:off x="7668034" y="6198822"/>
            <a:ext cx="222250" cy="149860"/>
          </a:xfrm>
          <a:custGeom>
            <a:avLst/>
            <a:gdLst/>
            <a:ahLst/>
            <a:cxnLst/>
            <a:rect l="l" t="t" r="r" b="b"/>
            <a:pathLst>
              <a:path w="222250" h="149860">
                <a:moveTo>
                  <a:pt x="0" y="0"/>
                </a:moveTo>
                <a:lnTo>
                  <a:pt x="221752" y="0"/>
                </a:lnTo>
                <a:lnTo>
                  <a:pt x="221752" y="149649"/>
                </a:lnTo>
                <a:lnTo>
                  <a:pt x="0" y="149649"/>
                </a:lnTo>
                <a:lnTo>
                  <a:pt x="0" y="0"/>
                </a:lnTo>
                <a:close/>
              </a:path>
            </a:pathLst>
          </a:custGeom>
          <a:solidFill>
            <a:srgbClr val="000000">
              <a:alpha val="39999"/>
            </a:srgbClr>
          </a:solidFill>
        </p:spPr>
        <p:txBody>
          <a:bodyPr wrap="square" lIns="0" tIns="0" rIns="0" bIns="0" rtlCol="0"/>
          <a:lstStyle/>
          <a:p>
            <a:endParaRPr/>
          </a:p>
        </p:txBody>
      </p:sp>
      <p:sp>
        <p:nvSpPr>
          <p:cNvPr id="51" name="object 51"/>
          <p:cNvSpPr/>
          <p:nvPr/>
        </p:nvSpPr>
        <p:spPr>
          <a:xfrm>
            <a:off x="7668034" y="6534248"/>
            <a:ext cx="222250" cy="149860"/>
          </a:xfrm>
          <a:custGeom>
            <a:avLst/>
            <a:gdLst/>
            <a:ahLst/>
            <a:cxnLst/>
            <a:rect l="l" t="t" r="r" b="b"/>
            <a:pathLst>
              <a:path w="222250" h="149859">
                <a:moveTo>
                  <a:pt x="0" y="0"/>
                </a:moveTo>
                <a:lnTo>
                  <a:pt x="221752" y="0"/>
                </a:lnTo>
                <a:lnTo>
                  <a:pt x="221752" y="149649"/>
                </a:lnTo>
                <a:lnTo>
                  <a:pt x="0" y="149649"/>
                </a:lnTo>
                <a:lnTo>
                  <a:pt x="0" y="0"/>
                </a:lnTo>
                <a:close/>
              </a:path>
            </a:pathLst>
          </a:custGeom>
          <a:solidFill>
            <a:srgbClr val="000000">
              <a:alpha val="39999"/>
            </a:srgbClr>
          </a:solidFill>
        </p:spPr>
        <p:txBody>
          <a:bodyPr wrap="square" lIns="0" tIns="0" rIns="0" bIns="0" rtlCol="0"/>
          <a:lstStyle/>
          <a:p>
            <a:endParaRPr/>
          </a:p>
        </p:txBody>
      </p:sp>
      <p:sp>
        <p:nvSpPr>
          <p:cNvPr id="52" name="object 52"/>
          <p:cNvSpPr/>
          <p:nvPr/>
        </p:nvSpPr>
        <p:spPr>
          <a:xfrm>
            <a:off x="7668034" y="6869751"/>
            <a:ext cx="222250" cy="149860"/>
          </a:xfrm>
          <a:custGeom>
            <a:avLst/>
            <a:gdLst/>
            <a:ahLst/>
            <a:cxnLst/>
            <a:rect l="l" t="t" r="r" b="b"/>
            <a:pathLst>
              <a:path w="222250" h="149859">
                <a:moveTo>
                  <a:pt x="0" y="0"/>
                </a:moveTo>
                <a:lnTo>
                  <a:pt x="221752" y="0"/>
                </a:lnTo>
                <a:lnTo>
                  <a:pt x="221752" y="149660"/>
                </a:lnTo>
                <a:lnTo>
                  <a:pt x="0" y="149660"/>
                </a:lnTo>
                <a:lnTo>
                  <a:pt x="0" y="0"/>
                </a:lnTo>
                <a:close/>
              </a:path>
            </a:pathLst>
          </a:custGeom>
          <a:solidFill>
            <a:srgbClr val="000000">
              <a:alpha val="39999"/>
            </a:srgbClr>
          </a:solidFill>
        </p:spPr>
        <p:txBody>
          <a:bodyPr wrap="square" lIns="0" tIns="0" rIns="0" bIns="0" rtlCol="0"/>
          <a:lstStyle/>
          <a:p>
            <a:endParaRPr/>
          </a:p>
        </p:txBody>
      </p:sp>
      <p:sp>
        <p:nvSpPr>
          <p:cNvPr id="53" name="object 53"/>
          <p:cNvSpPr/>
          <p:nvPr/>
        </p:nvSpPr>
        <p:spPr>
          <a:xfrm>
            <a:off x="7668034" y="7205178"/>
            <a:ext cx="222250" cy="56515"/>
          </a:xfrm>
          <a:custGeom>
            <a:avLst/>
            <a:gdLst/>
            <a:ahLst/>
            <a:cxnLst/>
            <a:rect l="l" t="t" r="r" b="b"/>
            <a:pathLst>
              <a:path w="222250" h="56515">
                <a:moveTo>
                  <a:pt x="0" y="56060"/>
                </a:moveTo>
                <a:lnTo>
                  <a:pt x="221752" y="56060"/>
                </a:lnTo>
                <a:lnTo>
                  <a:pt x="221752" y="0"/>
                </a:lnTo>
                <a:lnTo>
                  <a:pt x="0" y="0"/>
                </a:lnTo>
                <a:lnTo>
                  <a:pt x="0" y="56060"/>
                </a:lnTo>
                <a:close/>
              </a:path>
            </a:pathLst>
          </a:custGeom>
          <a:solidFill>
            <a:srgbClr val="000000">
              <a:alpha val="39999"/>
            </a:srgbClr>
          </a:solidFill>
        </p:spPr>
        <p:txBody>
          <a:bodyPr wrap="square" lIns="0" tIns="0" rIns="0" bIns="0" rtlCol="0"/>
          <a:lstStyle/>
          <a:p>
            <a:endParaRPr/>
          </a:p>
        </p:txBody>
      </p:sp>
      <p:sp>
        <p:nvSpPr>
          <p:cNvPr id="54" name="object 54"/>
          <p:cNvSpPr/>
          <p:nvPr/>
        </p:nvSpPr>
        <p:spPr>
          <a:xfrm>
            <a:off x="6437440" y="6065699"/>
            <a:ext cx="222250" cy="149860"/>
          </a:xfrm>
          <a:custGeom>
            <a:avLst/>
            <a:gdLst/>
            <a:ahLst/>
            <a:cxnLst/>
            <a:rect l="l" t="t" r="r" b="b"/>
            <a:pathLst>
              <a:path w="222250" h="149860">
                <a:moveTo>
                  <a:pt x="0" y="0"/>
                </a:moveTo>
                <a:lnTo>
                  <a:pt x="221752" y="0"/>
                </a:lnTo>
                <a:lnTo>
                  <a:pt x="221752" y="149649"/>
                </a:lnTo>
                <a:lnTo>
                  <a:pt x="0" y="149649"/>
                </a:lnTo>
                <a:lnTo>
                  <a:pt x="0" y="0"/>
                </a:lnTo>
                <a:close/>
              </a:path>
            </a:pathLst>
          </a:custGeom>
          <a:solidFill>
            <a:srgbClr val="000000">
              <a:alpha val="39999"/>
            </a:srgbClr>
          </a:solidFill>
        </p:spPr>
        <p:txBody>
          <a:bodyPr wrap="square" lIns="0" tIns="0" rIns="0" bIns="0" rtlCol="0"/>
          <a:lstStyle/>
          <a:p>
            <a:endParaRPr/>
          </a:p>
        </p:txBody>
      </p:sp>
      <p:sp>
        <p:nvSpPr>
          <p:cNvPr id="55" name="object 55"/>
          <p:cNvSpPr/>
          <p:nvPr/>
        </p:nvSpPr>
        <p:spPr>
          <a:xfrm>
            <a:off x="6792250" y="6065699"/>
            <a:ext cx="222250" cy="149860"/>
          </a:xfrm>
          <a:custGeom>
            <a:avLst/>
            <a:gdLst/>
            <a:ahLst/>
            <a:cxnLst/>
            <a:rect l="l" t="t" r="r" b="b"/>
            <a:pathLst>
              <a:path w="222250" h="149860">
                <a:moveTo>
                  <a:pt x="0" y="0"/>
                </a:moveTo>
                <a:lnTo>
                  <a:pt x="221752" y="0"/>
                </a:lnTo>
                <a:lnTo>
                  <a:pt x="221752" y="149649"/>
                </a:lnTo>
                <a:lnTo>
                  <a:pt x="0" y="149649"/>
                </a:lnTo>
                <a:lnTo>
                  <a:pt x="0" y="0"/>
                </a:lnTo>
                <a:close/>
              </a:path>
            </a:pathLst>
          </a:custGeom>
          <a:solidFill>
            <a:srgbClr val="000000">
              <a:alpha val="39999"/>
            </a:srgbClr>
          </a:solidFill>
        </p:spPr>
        <p:txBody>
          <a:bodyPr wrap="square" lIns="0" tIns="0" rIns="0" bIns="0" rtlCol="0"/>
          <a:lstStyle/>
          <a:p>
            <a:endParaRPr/>
          </a:p>
        </p:txBody>
      </p:sp>
      <p:sp>
        <p:nvSpPr>
          <p:cNvPr id="56" name="object 56"/>
          <p:cNvSpPr/>
          <p:nvPr/>
        </p:nvSpPr>
        <p:spPr>
          <a:xfrm>
            <a:off x="6437440" y="6456788"/>
            <a:ext cx="222250" cy="149860"/>
          </a:xfrm>
          <a:custGeom>
            <a:avLst/>
            <a:gdLst/>
            <a:ahLst/>
            <a:cxnLst/>
            <a:rect l="l" t="t" r="r" b="b"/>
            <a:pathLst>
              <a:path w="222250" h="149859">
                <a:moveTo>
                  <a:pt x="0" y="0"/>
                </a:moveTo>
                <a:lnTo>
                  <a:pt x="221752" y="0"/>
                </a:lnTo>
                <a:lnTo>
                  <a:pt x="221752" y="149649"/>
                </a:lnTo>
                <a:lnTo>
                  <a:pt x="0" y="149649"/>
                </a:lnTo>
                <a:lnTo>
                  <a:pt x="0" y="0"/>
                </a:lnTo>
                <a:close/>
              </a:path>
            </a:pathLst>
          </a:custGeom>
          <a:solidFill>
            <a:srgbClr val="000000">
              <a:alpha val="39999"/>
            </a:srgbClr>
          </a:solidFill>
        </p:spPr>
        <p:txBody>
          <a:bodyPr wrap="square" lIns="0" tIns="0" rIns="0" bIns="0" rtlCol="0"/>
          <a:lstStyle/>
          <a:p>
            <a:endParaRPr/>
          </a:p>
        </p:txBody>
      </p:sp>
      <p:sp>
        <p:nvSpPr>
          <p:cNvPr id="57" name="object 57"/>
          <p:cNvSpPr/>
          <p:nvPr/>
        </p:nvSpPr>
        <p:spPr>
          <a:xfrm>
            <a:off x="6792250" y="6456788"/>
            <a:ext cx="222250" cy="149860"/>
          </a:xfrm>
          <a:custGeom>
            <a:avLst/>
            <a:gdLst/>
            <a:ahLst/>
            <a:cxnLst/>
            <a:rect l="l" t="t" r="r" b="b"/>
            <a:pathLst>
              <a:path w="222250" h="149859">
                <a:moveTo>
                  <a:pt x="0" y="0"/>
                </a:moveTo>
                <a:lnTo>
                  <a:pt x="221752" y="0"/>
                </a:lnTo>
                <a:lnTo>
                  <a:pt x="221752" y="149649"/>
                </a:lnTo>
                <a:lnTo>
                  <a:pt x="0" y="149649"/>
                </a:lnTo>
                <a:lnTo>
                  <a:pt x="0" y="0"/>
                </a:lnTo>
                <a:close/>
              </a:path>
            </a:pathLst>
          </a:custGeom>
          <a:solidFill>
            <a:srgbClr val="000000">
              <a:alpha val="39999"/>
            </a:srgbClr>
          </a:solidFill>
        </p:spPr>
        <p:txBody>
          <a:bodyPr wrap="square" lIns="0" tIns="0" rIns="0" bIns="0" rtlCol="0"/>
          <a:lstStyle/>
          <a:p>
            <a:endParaRPr/>
          </a:p>
        </p:txBody>
      </p:sp>
      <p:sp>
        <p:nvSpPr>
          <p:cNvPr id="58" name="object 58"/>
          <p:cNvSpPr/>
          <p:nvPr/>
        </p:nvSpPr>
        <p:spPr>
          <a:xfrm>
            <a:off x="6437440" y="6847886"/>
            <a:ext cx="222250" cy="149860"/>
          </a:xfrm>
          <a:custGeom>
            <a:avLst/>
            <a:gdLst/>
            <a:ahLst/>
            <a:cxnLst/>
            <a:rect l="l" t="t" r="r" b="b"/>
            <a:pathLst>
              <a:path w="222250" h="149859">
                <a:moveTo>
                  <a:pt x="0" y="0"/>
                </a:moveTo>
                <a:lnTo>
                  <a:pt x="221752" y="0"/>
                </a:lnTo>
                <a:lnTo>
                  <a:pt x="221752" y="149649"/>
                </a:lnTo>
                <a:lnTo>
                  <a:pt x="0" y="149649"/>
                </a:lnTo>
                <a:lnTo>
                  <a:pt x="0" y="0"/>
                </a:lnTo>
                <a:close/>
              </a:path>
            </a:pathLst>
          </a:custGeom>
          <a:solidFill>
            <a:srgbClr val="000000">
              <a:alpha val="39999"/>
            </a:srgbClr>
          </a:solidFill>
        </p:spPr>
        <p:txBody>
          <a:bodyPr wrap="square" lIns="0" tIns="0" rIns="0" bIns="0" rtlCol="0"/>
          <a:lstStyle/>
          <a:p>
            <a:endParaRPr/>
          </a:p>
        </p:txBody>
      </p:sp>
      <p:sp>
        <p:nvSpPr>
          <p:cNvPr id="59" name="object 59"/>
          <p:cNvSpPr/>
          <p:nvPr/>
        </p:nvSpPr>
        <p:spPr>
          <a:xfrm>
            <a:off x="6792250" y="6847886"/>
            <a:ext cx="222250" cy="149860"/>
          </a:xfrm>
          <a:custGeom>
            <a:avLst/>
            <a:gdLst/>
            <a:ahLst/>
            <a:cxnLst/>
            <a:rect l="l" t="t" r="r" b="b"/>
            <a:pathLst>
              <a:path w="222250" h="149859">
                <a:moveTo>
                  <a:pt x="0" y="0"/>
                </a:moveTo>
                <a:lnTo>
                  <a:pt x="221752" y="0"/>
                </a:lnTo>
                <a:lnTo>
                  <a:pt x="221752" y="149649"/>
                </a:lnTo>
                <a:lnTo>
                  <a:pt x="0" y="149649"/>
                </a:lnTo>
                <a:lnTo>
                  <a:pt x="0" y="0"/>
                </a:lnTo>
                <a:close/>
              </a:path>
            </a:pathLst>
          </a:custGeom>
          <a:solidFill>
            <a:srgbClr val="000000">
              <a:alpha val="39999"/>
            </a:srgbClr>
          </a:solidFill>
        </p:spPr>
        <p:txBody>
          <a:bodyPr wrap="square" lIns="0" tIns="0" rIns="0" bIns="0" rtlCol="0"/>
          <a:lstStyle/>
          <a:p>
            <a:endParaRPr/>
          </a:p>
        </p:txBody>
      </p:sp>
      <p:sp>
        <p:nvSpPr>
          <p:cNvPr id="60" name="object 60"/>
          <p:cNvSpPr/>
          <p:nvPr/>
        </p:nvSpPr>
        <p:spPr>
          <a:xfrm>
            <a:off x="8920726" y="6214717"/>
            <a:ext cx="1108710" cy="133985"/>
          </a:xfrm>
          <a:custGeom>
            <a:avLst/>
            <a:gdLst/>
            <a:ahLst/>
            <a:cxnLst/>
            <a:rect l="l" t="t" r="r" b="b"/>
            <a:pathLst>
              <a:path w="1108709" h="133985">
                <a:moveTo>
                  <a:pt x="0" y="0"/>
                </a:moveTo>
                <a:lnTo>
                  <a:pt x="1108625" y="0"/>
                </a:lnTo>
                <a:lnTo>
                  <a:pt x="1108625" y="133755"/>
                </a:lnTo>
                <a:lnTo>
                  <a:pt x="0" y="133755"/>
                </a:lnTo>
                <a:lnTo>
                  <a:pt x="0" y="0"/>
                </a:lnTo>
                <a:close/>
              </a:path>
            </a:pathLst>
          </a:custGeom>
          <a:solidFill>
            <a:srgbClr val="000000">
              <a:alpha val="39999"/>
            </a:srgbClr>
          </a:solidFill>
        </p:spPr>
        <p:txBody>
          <a:bodyPr wrap="square" lIns="0" tIns="0" rIns="0" bIns="0" rtlCol="0"/>
          <a:lstStyle/>
          <a:p>
            <a:endParaRPr/>
          </a:p>
        </p:txBody>
      </p:sp>
      <p:sp>
        <p:nvSpPr>
          <p:cNvPr id="61" name="object 61"/>
          <p:cNvSpPr/>
          <p:nvPr/>
        </p:nvSpPr>
        <p:spPr>
          <a:xfrm>
            <a:off x="8920726" y="6641482"/>
            <a:ext cx="1108710" cy="133985"/>
          </a:xfrm>
          <a:custGeom>
            <a:avLst/>
            <a:gdLst/>
            <a:ahLst/>
            <a:cxnLst/>
            <a:rect l="l" t="t" r="r" b="b"/>
            <a:pathLst>
              <a:path w="1108709" h="133984">
                <a:moveTo>
                  <a:pt x="0" y="0"/>
                </a:moveTo>
                <a:lnTo>
                  <a:pt x="1108625" y="0"/>
                </a:lnTo>
                <a:lnTo>
                  <a:pt x="1108625" y="133755"/>
                </a:lnTo>
                <a:lnTo>
                  <a:pt x="0" y="133755"/>
                </a:lnTo>
                <a:lnTo>
                  <a:pt x="0" y="0"/>
                </a:lnTo>
                <a:close/>
              </a:path>
            </a:pathLst>
          </a:custGeom>
          <a:solidFill>
            <a:srgbClr val="000000">
              <a:alpha val="39999"/>
            </a:srgbClr>
          </a:solidFill>
        </p:spPr>
        <p:txBody>
          <a:bodyPr wrap="square" lIns="0" tIns="0" rIns="0" bIns="0" rtlCol="0"/>
          <a:lstStyle/>
          <a:p>
            <a:endParaRPr/>
          </a:p>
        </p:txBody>
      </p:sp>
      <p:sp>
        <p:nvSpPr>
          <p:cNvPr id="62" name="object 62"/>
          <p:cNvSpPr/>
          <p:nvPr/>
        </p:nvSpPr>
        <p:spPr>
          <a:xfrm>
            <a:off x="8920726" y="7068325"/>
            <a:ext cx="1108710" cy="133985"/>
          </a:xfrm>
          <a:custGeom>
            <a:avLst/>
            <a:gdLst/>
            <a:ahLst/>
            <a:cxnLst/>
            <a:rect l="l" t="t" r="r" b="b"/>
            <a:pathLst>
              <a:path w="1108709" h="133984">
                <a:moveTo>
                  <a:pt x="0" y="0"/>
                </a:moveTo>
                <a:lnTo>
                  <a:pt x="1108625" y="0"/>
                </a:lnTo>
                <a:lnTo>
                  <a:pt x="1108625" y="133755"/>
                </a:lnTo>
                <a:lnTo>
                  <a:pt x="0" y="133755"/>
                </a:lnTo>
                <a:lnTo>
                  <a:pt x="0" y="0"/>
                </a:lnTo>
                <a:close/>
              </a:path>
            </a:pathLst>
          </a:custGeom>
          <a:solidFill>
            <a:srgbClr val="000000">
              <a:alpha val="39999"/>
            </a:srgbClr>
          </a:solidFill>
        </p:spPr>
        <p:txBody>
          <a:bodyPr wrap="square" lIns="0" tIns="0" rIns="0" bIns="0" rtlCol="0"/>
          <a:lstStyle/>
          <a:p>
            <a:endParaRPr/>
          </a:p>
        </p:txBody>
      </p:sp>
      <p:sp>
        <p:nvSpPr>
          <p:cNvPr id="63" name="object 63"/>
          <p:cNvSpPr/>
          <p:nvPr/>
        </p:nvSpPr>
        <p:spPr>
          <a:xfrm>
            <a:off x="7265535" y="2753766"/>
            <a:ext cx="100330" cy="4688205"/>
          </a:xfrm>
          <a:custGeom>
            <a:avLst/>
            <a:gdLst/>
            <a:ahLst/>
            <a:cxnLst/>
            <a:rect l="l" t="t" r="r" b="b"/>
            <a:pathLst>
              <a:path w="100329" h="4688205">
                <a:moveTo>
                  <a:pt x="0" y="0"/>
                </a:moveTo>
                <a:lnTo>
                  <a:pt x="0" y="4674485"/>
                </a:lnTo>
                <a:lnTo>
                  <a:pt x="24868" y="4678057"/>
                </a:lnTo>
                <a:lnTo>
                  <a:pt x="99714" y="4687899"/>
                </a:lnTo>
                <a:lnTo>
                  <a:pt x="99714" y="4649"/>
                </a:lnTo>
                <a:lnTo>
                  <a:pt x="74777" y="3028"/>
                </a:lnTo>
                <a:lnTo>
                  <a:pt x="49857" y="1684"/>
                </a:lnTo>
                <a:lnTo>
                  <a:pt x="24936" y="660"/>
                </a:lnTo>
                <a:lnTo>
                  <a:pt x="0" y="0"/>
                </a:lnTo>
                <a:close/>
              </a:path>
            </a:pathLst>
          </a:custGeom>
          <a:solidFill>
            <a:srgbClr val="3F3D56"/>
          </a:solidFill>
        </p:spPr>
        <p:txBody>
          <a:bodyPr wrap="square" lIns="0" tIns="0" rIns="0" bIns="0" rtlCol="0"/>
          <a:lstStyle/>
          <a:p>
            <a:endParaRPr/>
          </a:p>
        </p:txBody>
      </p:sp>
      <p:sp>
        <p:nvSpPr>
          <p:cNvPr id="64" name="object 64"/>
          <p:cNvSpPr/>
          <p:nvPr/>
        </p:nvSpPr>
        <p:spPr>
          <a:xfrm>
            <a:off x="10358497" y="3523165"/>
            <a:ext cx="100330" cy="4020820"/>
          </a:xfrm>
          <a:custGeom>
            <a:avLst/>
            <a:gdLst/>
            <a:ahLst/>
            <a:cxnLst/>
            <a:rect l="l" t="t" r="r" b="b"/>
            <a:pathLst>
              <a:path w="100329" h="4020820">
                <a:moveTo>
                  <a:pt x="0" y="4020820"/>
                </a:moveTo>
                <a:lnTo>
                  <a:pt x="99714" y="4020820"/>
                </a:lnTo>
                <a:lnTo>
                  <a:pt x="99714" y="0"/>
                </a:lnTo>
                <a:lnTo>
                  <a:pt x="0" y="0"/>
                </a:lnTo>
                <a:lnTo>
                  <a:pt x="0" y="4020820"/>
                </a:lnTo>
                <a:close/>
              </a:path>
            </a:pathLst>
          </a:custGeom>
          <a:solidFill>
            <a:srgbClr val="3F3D56"/>
          </a:solidFill>
        </p:spPr>
        <p:txBody>
          <a:bodyPr wrap="square" lIns="0" tIns="0" rIns="0" bIns="0" rtlCol="0"/>
          <a:lstStyle/>
          <a:p>
            <a:endParaRPr/>
          </a:p>
        </p:txBody>
      </p:sp>
      <p:sp>
        <p:nvSpPr>
          <p:cNvPr id="65" name="object 65"/>
          <p:cNvSpPr/>
          <p:nvPr/>
        </p:nvSpPr>
        <p:spPr>
          <a:xfrm>
            <a:off x="10358497" y="3516815"/>
            <a:ext cx="72390" cy="6350"/>
          </a:xfrm>
          <a:custGeom>
            <a:avLst/>
            <a:gdLst/>
            <a:ahLst/>
            <a:cxnLst/>
            <a:rect l="l" t="t" r="r" b="b"/>
            <a:pathLst>
              <a:path w="72390" h="6350">
                <a:moveTo>
                  <a:pt x="0" y="6350"/>
                </a:moveTo>
                <a:lnTo>
                  <a:pt x="72186" y="6350"/>
                </a:lnTo>
                <a:lnTo>
                  <a:pt x="72186" y="0"/>
                </a:lnTo>
                <a:lnTo>
                  <a:pt x="0" y="0"/>
                </a:lnTo>
                <a:lnTo>
                  <a:pt x="0" y="6350"/>
                </a:lnTo>
                <a:close/>
              </a:path>
            </a:pathLst>
          </a:custGeom>
          <a:solidFill>
            <a:srgbClr val="3F3D56"/>
          </a:solidFill>
        </p:spPr>
        <p:txBody>
          <a:bodyPr wrap="square" lIns="0" tIns="0" rIns="0" bIns="0" rtlCol="0"/>
          <a:lstStyle/>
          <a:p>
            <a:endParaRPr/>
          </a:p>
        </p:txBody>
      </p:sp>
      <p:sp>
        <p:nvSpPr>
          <p:cNvPr id="66" name="object 66"/>
          <p:cNvSpPr/>
          <p:nvPr/>
        </p:nvSpPr>
        <p:spPr>
          <a:xfrm>
            <a:off x="10358497" y="3510465"/>
            <a:ext cx="20955" cy="6350"/>
          </a:xfrm>
          <a:custGeom>
            <a:avLst/>
            <a:gdLst/>
            <a:ahLst/>
            <a:cxnLst/>
            <a:rect l="l" t="t" r="r" b="b"/>
            <a:pathLst>
              <a:path w="20954" h="6350">
                <a:moveTo>
                  <a:pt x="0" y="6350"/>
                </a:moveTo>
                <a:lnTo>
                  <a:pt x="20575" y="6350"/>
                </a:lnTo>
                <a:lnTo>
                  <a:pt x="20575" y="0"/>
                </a:lnTo>
                <a:lnTo>
                  <a:pt x="0" y="0"/>
                </a:lnTo>
                <a:lnTo>
                  <a:pt x="0" y="6350"/>
                </a:lnTo>
                <a:close/>
              </a:path>
            </a:pathLst>
          </a:custGeom>
          <a:solidFill>
            <a:srgbClr val="3F3D56"/>
          </a:solidFill>
        </p:spPr>
        <p:txBody>
          <a:bodyPr wrap="square" lIns="0" tIns="0" rIns="0" bIns="0" rtlCol="0"/>
          <a:lstStyle/>
          <a:p>
            <a:endParaRPr/>
          </a:p>
        </p:txBody>
      </p:sp>
      <p:sp>
        <p:nvSpPr>
          <p:cNvPr id="67" name="object 67"/>
          <p:cNvSpPr/>
          <p:nvPr/>
        </p:nvSpPr>
        <p:spPr>
          <a:xfrm>
            <a:off x="5751928" y="6399646"/>
            <a:ext cx="8470900" cy="100330"/>
          </a:xfrm>
          <a:custGeom>
            <a:avLst/>
            <a:gdLst/>
            <a:ahLst/>
            <a:cxnLst/>
            <a:rect l="l" t="t" r="r" b="b"/>
            <a:pathLst>
              <a:path w="8470900" h="100329">
                <a:moveTo>
                  <a:pt x="8353169" y="0"/>
                </a:moveTo>
                <a:lnTo>
                  <a:pt x="17287" y="0"/>
                </a:lnTo>
                <a:lnTo>
                  <a:pt x="11463" y="24673"/>
                </a:lnTo>
                <a:lnTo>
                  <a:pt x="6637" y="49548"/>
                </a:lnTo>
                <a:lnTo>
                  <a:pt x="2814" y="74595"/>
                </a:lnTo>
                <a:lnTo>
                  <a:pt x="0" y="99787"/>
                </a:lnTo>
                <a:lnTo>
                  <a:pt x="8470558" y="99787"/>
                </a:lnTo>
                <a:lnTo>
                  <a:pt x="8442996" y="72791"/>
                </a:lnTo>
                <a:lnTo>
                  <a:pt x="8414212" y="47133"/>
                </a:lnTo>
                <a:lnTo>
                  <a:pt x="8384254" y="22855"/>
                </a:lnTo>
                <a:lnTo>
                  <a:pt x="8353169" y="0"/>
                </a:lnTo>
                <a:close/>
              </a:path>
            </a:pathLst>
          </a:custGeom>
          <a:solidFill>
            <a:srgbClr val="3F3D56"/>
          </a:solidFill>
        </p:spPr>
        <p:txBody>
          <a:bodyPr wrap="square" lIns="0" tIns="0" rIns="0" bIns="0" rtlCol="0"/>
          <a:lstStyle/>
          <a:p>
            <a:endParaRPr/>
          </a:p>
        </p:txBody>
      </p:sp>
      <p:sp>
        <p:nvSpPr>
          <p:cNvPr id="68" name="object 68"/>
          <p:cNvSpPr/>
          <p:nvPr/>
        </p:nvSpPr>
        <p:spPr>
          <a:xfrm>
            <a:off x="13451465" y="6065694"/>
            <a:ext cx="100330" cy="1355090"/>
          </a:xfrm>
          <a:custGeom>
            <a:avLst/>
            <a:gdLst/>
            <a:ahLst/>
            <a:cxnLst/>
            <a:rect l="l" t="t" r="r" b="b"/>
            <a:pathLst>
              <a:path w="100330" h="1355090">
                <a:moveTo>
                  <a:pt x="0" y="0"/>
                </a:moveTo>
                <a:lnTo>
                  <a:pt x="0" y="1354566"/>
                </a:lnTo>
                <a:lnTo>
                  <a:pt x="74873" y="1343154"/>
                </a:lnTo>
                <a:lnTo>
                  <a:pt x="99787" y="1339058"/>
                </a:lnTo>
                <a:lnTo>
                  <a:pt x="99787" y="48689"/>
                </a:lnTo>
                <a:lnTo>
                  <a:pt x="49367" y="24580"/>
                </a:lnTo>
                <a:lnTo>
                  <a:pt x="24529" y="12363"/>
                </a:lnTo>
                <a:lnTo>
                  <a:pt x="0" y="0"/>
                </a:lnTo>
                <a:close/>
              </a:path>
            </a:pathLst>
          </a:custGeom>
          <a:solidFill>
            <a:srgbClr val="3F3D56"/>
          </a:solidFill>
        </p:spPr>
        <p:txBody>
          <a:bodyPr wrap="square" lIns="0" tIns="0" rIns="0" bIns="0" rtlCol="0"/>
          <a:lstStyle/>
          <a:p>
            <a:endParaRPr/>
          </a:p>
        </p:txBody>
      </p:sp>
      <p:sp>
        <p:nvSpPr>
          <p:cNvPr id="69" name="object 69"/>
          <p:cNvSpPr/>
          <p:nvPr/>
        </p:nvSpPr>
        <p:spPr>
          <a:xfrm>
            <a:off x="8323766" y="4515872"/>
            <a:ext cx="41910" cy="41910"/>
          </a:xfrm>
          <a:custGeom>
            <a:avLst/>
            <a:gdLst/>
            <a:ahLst/>
            <a:cxnLst/>
            <a:rect l="l" t="t" r="r" b="b"/>
            <a:pathLst>
              <a:path w="41909" h="41910">
                <a:moveTo>
                  <a:pt x="22480" y="22491"/>
                </a:moveTo>
                <a:lnTo>
                  <a:pt x="19077" y="22491"/>
                </a:lnTo>
                <a:lnTo>
                  <a:pt x="19077" y="41558"/>
                </a:lnTo>
                <a:lnTo>
                  <a:pt x="22480" y="41558"/>
                </a:lnTo>
                <a:lnTo>
                  <a:pt x="22480" y="22491"/>
                </a:lnTo>
                <a:close/>
              </a:path>
              <a:path w="41909" h="41910">
                <a:moveTo>
                  <a:pt x="41558" y="19077"/>
                </a:moveTo>
                <a:lnTo>
                  <a:pt x="0" y="19077"/>
                </a:lnTo>
                <a:lnTo>
                  <a:pt x="0" y="22491"/>
                </a:lnTo>
                <a:lnTo>
                  <a:pt x="41558" y="22491"/>
                </a:lnTo>
                <a:lnTo>
                  <a:pt x="41558" y="19077"/>
                </a:lnTo>
                <a:close/>
              </a:path>
              <a:path w="41909" h="41910">
                <a:moveTo>
                  <a:pt x="22480" y="0"/>
                </a:moveTo>
                <a:lnTo>
                  <a:pt x="19077" y="0"/>
                </a:lnTo>
                <a:lnTo>
                  <a:pt x="19077" y="19077"/>
                </a:lnTo>
                <a:lnTo>
                  <a:pt x="22480" y="19077"/>
                </a:lnTo>
                <a:lnTo>
                  <a:pt x="22480" y="0"/>
                </a:lnTo>
                <a:close/>
              </a:path>
            </a:pathLst>
          </a:custGeom>
          <a:solidFill>
            <a:srgbClr val="E7EFFD"/>
          </a:solidFill>
        </p:spPr>
        <p:txBody>
          <a:bodyPr wrap="square" lIns="0" tIns="0" rIns="0" bIns="0" rtlCol="0"/>
          <a:lstStyle/>
          <a:p>
            <a:endParaRPr/>
          </a:p>
        </p:txBody>
      </p:sp>
      <p:sp>
        <p:nvSpPr>
          <p:cNvPr id="70" name="object 70"/>
          <p:cNvSpPr/>
          <p:nvPr/>
        </p:nvSpPr>
        <p:spPr>
          <a:xfrm>
            <a:off x="12288095" y="4119425"/>
            <a:ext cx="41910" cy="41910"/>
          </a:xfrm>
          <a:custGeom>
            <a:avLst/>
            <a:gdLst/>
            <a:ahLst/>
            <a:cxnLst/>
            <a:rect l="l" t="t" r="r" b="b"/>
            <a:pathLst>
              <a:path w="41909" h="41910">
                <a:moveTo>
                  <a:pt x="22480" y="22491"/>
                </a:moveTo>
                <a:lnTo>
                  <a:pt x="18994" y="22491"/>
                </a:lnTo>
                <a:lnTo>
                  <a:pt x="18994" y="41569"/>
                </a:lnTo>
                <a:lnTo>
                  <a:pt x="22480" y="41569"/>
                </a:lnTo>
                <a:lnTo>
                  <a:pt x="22480" y="22491"/>
                </a:lnTo>
                <a:close/>
              </a:path>
              <a:path w="41909" h="41910">
                <a:moveTo>
                  <a:pt x="41558" y="19077"/>
                </a:moveTo>
                <a:lnTo>
                  <a:pt x="0" y="19077"/>
                </a:lnTo>
                <a:lnTo>
                  <a:pt x="0" y="22491"/>
                </a:lnTo>
                <a:lnTo>
                  <a:pt x="41558" y="22491"/>
                </a:lnTo>
                <a:lnTo>
                  <a:pt x="41558" y="19077"/>
                </a:lnTo>
                <a:close/>
              </a:path>
              <a:path w="41909" h="41910">
                <a:moveTo>
                  <a:pt x="22480" y="0"/>
                </a:moveTo>
                <a:lnTo>
                  <a:pt x="18994" y="0"/>
                </a:lnTo>
                <a:lnTo>
                  <a:pt x="18994" y="19077"/>
                </a:lnTo>
                <a:lnTo>
                  <a:pt x="22480" y="19077"/>
                </a:lnTo>
                <a:lnTo>
                  <a:pt x="22480" y="0"/>
                </a:lnTo>
                <a:close/>
              </a:path>
            </a:pathLst>
          </a:custGeom>
          <a:solidFill>
            <a:srgbClr val="E7EFFD"/>
          </a:solidFill>
        </p:spPr>
        <p:txBody>
          <a:bodyPr wrap="square" lIns="0" tIns="0" rIns="0" bIns="0" rtlCol="0"/>
          <a:lstStyle/>
          <a:p>
            <a:endParaRPr/>
          </a:p>
        </p:txBody>
      </p:sp>
      <p:sp>
        <p:nvSpPr>
          <p:cNvPr id="71" name="object 71"/>
          <p:cNvSpPr/>
          <p:nvPr/>
        </p:nvSpPr>
        <p:spPr>
          <a:xfrm>
            <a:off x="8775576" y="4042273"/>
            <a:ext cx="41910" cy="41910"/>
          </a:xfrm>
          <a:custGeom>
            <a:avLst/>
            <a:gdLst/>
            <a:ahLst/>
            <a:cxnLst/>
            <a:rect l="l" t="t" r="r" b="b"/>
            <a:pathLst>
              <a:path w="41909" h="41910">
                <a:moveTo>
                  <a:pt x="22480" y="22564"/>
                </a:moveTo>
                <a:lnTo>
                  <a:pt x="18994" y="22564"/>
                </a:lnTo>
                <a:lnTo>
                  <a:pt x="18994" y="41558"/>
                </a:lnTo>
                <a:lnTo>
                  <a:pt x="22480" y="41558"/>
                </a:lnTo>
                <a:lnTo>
                  <a:pt x="22480" y="22564"/>
                </a:lnTo>
                <a:close/>
              </a:path>
              <a:path w="41909" h="41910">
                <a:moveTo>
                  <a:pt x="41558" y="19077"/>
                </a:moveTo>
                <a:lnTo>
                  <a:pt x="0" y="19077"/>
                </a:lnTo>
                <a:lnTo>
                  <a:pt x="0" y="22564"/>
                </a:lnTo>
                <a:lnTo>
                  <a:pt x="41558" y="22564"/>
                </a:lnTo>
                <a:lnTo>
                  <a:pt x="41558" y="19077"/>
                </a:lnTo>
                <a:close/>
              </a:path>
              <a:path w="41909" h="41910">
                <a:moveTo>
                  <a:pt x="22480" y="0"/>
                </a:moveTo>
                <a:lnTo>
                  <a:pt x="18994" y="0"/>
                </a:lnTo>
                <a:lnTo>
                  <a:pt x="18994" y="19077"/>
                </a:lnTo>
                <a:lnTo>
                  <a:pt x="22480" y="19077"/>
                </a:lnTo>
                <a:lnTo>
                  <a:pt x="22480" y="0"/>
                </a:lnTo>
                <a:close/>
              </a:path>
            </a:pathLst>
          </a:custGeom>
          <a:solidFill>
            <a:srgbClr val="E7EFFD"/>
          </a:solidFill>
        </p:spPr>
        <p:txBody>
          <a:bodyPr wrap="square" lIns="0" tIns="0" rIns="0" bIns="0" rtlCol="0"/>
          <a:lstStyle/>
          <a:p>
            <a:endParaRPr/>
          </a:p>
        </p:txBody>
      </p:sp>
      <p:sp>
        <p:nvSpPr>
          <p:cNvPr id="72" name="object 72"/>
          <p:cNvSpPr/>
          <p:nvPr/>
        </p:nvSpPr>
        <p:spPr>
          <a:xfrm>
            <a:off x="8775577" y="5267988"/>
            <a:ext cx="25400" cy="25400"/>
          </a:xfrm>
          <a:custGeom>
            <a:avLst/>
            <a:gdLst/>
            <a:ahLst/>
            <a:cxnLst/>
            <a:rect l="l" t="t" r="r" b="b"/>
            <a:pathLst>
              <a:path w="25400" h="25400">
                <a:moveTo>
                  <a:pt x="19371" y="0"/>
                </a:moveTo>
                <a:lnTo>
                  <a:pt x="5591" y="0"/>
                </a:lnTo>
                <a:lnTo>
                  <a:pt x="0" y="5591"/>
                </a:lnTo>
                <a:lnTo>
                  <a:pt x="0" y="19371"/>
                </a:lnTo>
                <a:lnTo>
                  <a:pt x="5591" y="24962"/>
                </a:lnTo>
                <a:lnTo>
                  <a:pt x="19371" y="24962"/>
                </a:lnTo>
                <a:lnTo>
                  <a:pt x="24962" y="19371"/>
                </a:lnTo>
                <a:lnTo>
                  <a:pt x="24962" y="5591"/>
                </a:lnTo>
                <a:lnTo>
                  <a:pt x="19371" y="0"/>
                </a:lnTo>
                <a:close/>
              </a:path>
            </a:pathLst>
          </a:custGeom>
          <a:solidFill>
            <a:srgbClr val="E7EFFD"/>
          </a:solidFill>
        </p:spPr>
        <p:txBody>
          <a:bodyPr wrap="square" lIns="0" tIns="0" rIns="0" bIns="0" rtlCol="0"/>
          <a:lstStyle/>
          <a:p>
            <a:endParaRPr/>
          </a:p>
        </p:txBody>
      </p:sp>
      <p:sp>
        <p:nvSpPr>
          <p:cNvPr id="73" name="object 73"/>
          <p:cNvSpPr/>
          <p:nvPr/>
        </p:nvSpPr>
        <p:spPr>
          <a:xfrm>
            <a:off x="11622515" y="4152689"/>
            <a:ext cx="25400" cy="25400"/>
          </a:xfrm>
          <a:custGeom>
            <a:avLst/>
            <a:gdLst/>
            <a:ahLst/>
            <a:cxnLst/>
            <a:rect l="l" t="t" r="r" b="b"/>
            <a:pathLst>
              <a:path w="25400" h="25400">
                <a:moveTo>
                  <a:pt x="19381" y="0"/>
                </a:moveTo>
                <a:lnTo>
                  <a:pt x="5580" y="0"/>
                </a:lnTo>
                <a:lnTo>
                  <a:pt x="0" y="5591"/>
                </a:lnTo>
                <a:lnTo>
                  <a:pt x="0" y="19381"/>
                </a:lnTo>
                <a:lnTo>
                  <a:pt x="5580" y="24973"/>
                </a:lnTo>
                <a:lnTo>
                  <a:pt x="19381" y="24973"/>
                </a:lnTo>
                <a:lnTo>
                  <a:pt x="24962" y="19381"/>
                </a:lnTo>
                <a:lnTo>
                  <a:pt x="24962" y="5591"/>
                </a:lnTo>
                <a:lnTo>
                  <a:pt x="19381" y="0"/>
                </a:lnTo>
                <a:close/>
              </a:path>
            </a:pathLst>
          </a:custGeom>
          <a:solidFill>
            <a:srgbClr val="E7EFFD"/>
          </a:solidFill>
        </p:spPr>
        <p:txBody>
          <a:bodyPr wrap="square" lIns="0" tIns="0" rIns="0" bIns="0" rtlCol="0"/>
          <a:lstStyle/>
          <a:p>
            <a:endParaRPr/>
          </a:p>
        </p:txBody>
      </p:sp>
      <p:sp>
        <p:nvSpPr>
          <p:cNvPr id="74" name="object 74"/>
          <p:cNvSpPr/>
          <p:nvPr/>
        </p:nvSpPr>
        <p:spPr>
          <a:xfrm>
            <a:off x="12876991" y="4743911"/>
            <a:ext cx="25400" cy="25400"/>
          </a:xfrm>
          <a:custGeom>
            <a:avLst/>
            <a:gdLst/>
            <a:ahLst/>
            <a:cxnLst/>
            <a:rect l="l" t="t" r="r" b="b"/>
            <a:pathLst>
              <a:path w="25400" h="25400">
                <a:moveTo>
                  <a:pt x="19381" y="0"/>
                </a:moveTo>
                <a:lnTo>
                  <a:pt x="5580" y="0"/>
                </a:lnTo>
                <a:lnTo>
                  <a:pt x="0" y="5591"/>
                </a:lnTo>
                <a:lnTo>
                  <a:pt x="0" y="19381"/>
                </a:lnTo>
                <a:lnTo>
                  <a:pt x="5580" y="24962"/>
                </a:lnTo>
                <a:lnTo>
                  <a:pt x="19381" y="24962"/>
                </a:lnTo>
                <a:lnTo>
                  <a:pt x="24962" y="19381"/>
                </a:lnTo>
                <a:lnTo>
                  <a:pt x="24962" y="5591"/>
                </a:lnTo>
                <a:lnTo>
                  <a:pt x="19381" y="0"/>
                </a:lnTo>
                <a:close/>
              </a:path>
            </a:pathLst>
          </a:custGeom>
          <a:solidFill>
            <a:srgbClr val="E7EFFD"/>
          </a:solidFill>
        </p:spPr>
        <p:txBody>
          <a:bodyPr wrap="square" lIns="0" tIns="0" rIns="0" bIns="0" rtlCol="0"/>
          <a:lstStyle/>
          <a:p>
            <a:endParaRPr/>
          </a:p>
        </p:txBody>
      </p:sp>
      <p:sp>
        <p:nvSpPr>
          <p:cNvPr id="75" name="object 75"/>
          <p:cNvSpPr/>
          <p:nvPr/>
        </p:nvSpPr>
        <p:spPr>
          <a:xfrm>
            <a:off x="10912348" y="4850991"/>
            <a:ext cx="25400" cy="25400"/>
          </a:xfrm>
          <a:custGeom>
            <a:avLst/>
            <a:gdLst/>
            <a:ahLst/>
            <a:cxnLst/>
            <a:rect l="l" t="t" r="r" b="b"/>
            <a:pathLst>
              <a:path w="25400" h="25400">
                <a:moveTo>
                  <a:pt x="19381" y="0"/>
                </a:moveTo>
                <a:lnTo>
                  <a:pt x="5591" y="0"/>
                </a:lnTo>
                <a:lnTo>
                  <a:pt x="0" y="5591"/>
                </a:lnTo>
                <a:lnTo>
                  <a:pt x="0" y="19381"/>
                </a:lnTo>
                <a:lnTo>
                  <a:pt x="5591" y="24962"/>
                </a:lnTo>
                <a:lnTo>
                  <a:pt x="19381" y="24962"/>
                </a:lnTo>
                <a:lnTo>
                  <a:pt x="24962" y="19381"/>
                </a:lnTo>
                <a:lnTo>
                  <a:pt x="24962" y="5591"/>
                </a:lnTo>
                <a:lnTo>
                  <a:pt x="19381" y="0"/>
                </a:lnTo>
                <a:close/>
              </a:path>
            </a:pathLst>
          </a:custGeom>
          <a:solidFill>
            <a:srgbClr val="E7EFFD"/>
          </a:solidFill>
        </p:spPr>
        <p:txBody>
          <a:bodyPr wrap="square" lIns="0" tIns="0" rIns="0" bIns="0" rtlCol="0"/>
          <a:lstStyle/>
          <a:p>
            <a:endParaRPr/>
          </a:p>
        </p:txBody>
      </p:sp>
      <p:sp>
        <p:nvSpPr>
          <p:cNvPr id="76" name="object 76"/>
          <p:cNvSpPr/>
          <p:nvPr/>
        </p:nvSpPr>
        <p:spPr>
          <a:xfrm>
            <a:off x="8319765" y="3897365"/>
            <a:ext cx="3410239" cy="4343400"/>
          </a:xfrm>
          <a:prstGeom prst="rect">
            <a:avLst/>
          </a:prstGeom>
          <a:blipFill>
            <a:blip r:embed="rId4" cstate="print"/>
            <a:stretch>
              <a:fillRect/>
            </a:stretch>
          </a:blipFill>
        </p:spPr>
        <p:txBody>
          <a:bodyPr wrap="square" lIns="0" tIns="0" rIns="0" bIns="0" rtlCol="0"/>
          <a:lstStyle/>
          <a:p>
            <a:endParaRPr/>
          </a:p>
        </p:txBody>
      </p:sp>
      <p:sp>
        <p:nvSpPr>
          <p:cNvPr id="77" name="object 77"/>
          <p:cNvSpPr/>
          <p:nvPr/>
        </p:nvSpPr>
        <p:spPr>
          <a:xfrm>
            <a:off x="12156677" y="7104224"/>
            <a:ext cx="201295" cy="274955"/>
          </a:xfrm>
          <a:custGeom>
            <a:avLst/>
            <a:gdLst/>
            <a:ahLst/>
            <a:cxnLst/>
            <a:rect l="l" t="t" r="r" b="b"/>
            <a:pathLst>
              <a:path w="201295" h="274954">
                <a:moveTo>
                  <a:pt x="4564" y="0"/>
                </a:moveTo>
                <a:lnTo>
                  <a:pt x="0" y="38774"/>
                </a:lnTo>
                <a:lnTo>
                  <a:pt x="7530" y="126259"/>
                </a:lnTo>
                <a:lnTo>
                  <a:pt x="58996" y="219196"/>
                </a:lnTo>
                <a:lnTo>
                  <a:pt x="186234" y="274326"/>
                </a:lnTo>
                <a:lnTo>
                  <a:pt x="200737" y="247112"/>
                </a:lnTo>
                <a:lnTo>
                  <a:pt x="172092" y="219196"/>
                </a:lnTo>
                <a:lnTo>
                  <a:pt x="108175" y="152255"/>
                </a:lnTo>
                <a:lnTo>
                  <a:pt x="41432" y="70898"/>
                </a:lnTo>
                <a:lnTo>
                  <a:pt x="4564" y="0"/>
                </a:lnTo>
                <a:close/>
              </a:path>
            </a:pathLst>
          </a:custGeom>
          <a:solidFill>
            <a:srgbClr val="092766"/>
          </a:solidFill>
        </p:spPr>
        <p:txBody>
          <a:bodyPr wrap="square" lIns="0" tIns="0" rIns="0" bIns="0" rtlCol="0"/>
          <a:lstStyle/>
          <a:p>
            <a:endParaRPr/>
          </a:p>
        </p:txBody>
      </p:sp>
      <p:sp>
        <p:nvSpPr>
          <p:cNvPr id="78" name="object 78"/>
          <p:cNvSpPr/>
          <p:nvPr/>
        </p:nvSpPr>
        <p:spPr>
          <a:xfrm>
            <a:off x="12228926" y="6980935"/>
            <a:ext cx="203835" cy="381635"/>
          </a:xfrm>
          <a:custGeom>
            <a:avLst/>
            <a:gdLst/>
            <a:ahLst/>
            <a:cxnLst/>
            <a:rect l="l" t="t" r="r" b="b"/>
            <a:pathLst>
              <a:path w="203834" h="381634">
                <a:moveTo>
                  <a:pt x="0" y="0"/>
                </a:moveTo>
                <a:lnTo>
                  <a:pt x="21643" y="170762"/>
                </a:lnTo>
                <a:lnTo>
                  <a:pt x="71067" y="289547"/>
                </a:lnTo>
                <a:lnTo>
                  <a:pt x="120838" y="358930"/>
                </a:lnTo>
                <a:lnTo>
                  <a:pt x="143524" y="381485"/>
                </a:lnTo>
                <a:lnTo>
                  <a:pt x="203229" y="368774"/>
                </a:lnTo>
                <a:lnTo>
                  <a:pt x="193535" y="326806"/>
                </a:lnTo>
                <a:lnTo>
                  <a:pt x="176474" y="282643"/>
                </a:lnTo>
                <a:lnTo>
                  <a:pt x="153788" y="237576"/>
                </a:lnTo>
                <a:lnTo>
                  <a:pt x="127219" y="192898"/>
                </a:lnTo>
                <a:lnTo>
                  <a:pt x="98509" y="149903"/>
                </a:lnTo>
                <a:lnTo>
                  <a:pt x="69401" y="109881"/>
                </a:lnTo>
                <a:lnTo>
                  <a:pt x="50028" y="83723"/>
                </a:lnTo>
                <a:lnTo>
                  <a:pt x="31983" y="56656"/>
                </a:lnTo>
                <a:lnTo>
                  <a:pt x="15296" y="28732"/>
                </a:lnTo>
                <a:lnTo>
                  <a:pt x="0" y="0"/>
                </a:lnTo>
                <a:close/>
              </a:path>
            </a:pathLst>
          </a:custGeom>
          <a:solidFill>
            <a:srgbClr val="092766"/>
          </a:solidFill>
        </p:spPr>
        <p:txBody>
          <a:bodyPr wrap="square" lIns="0" tIns="0" rIns="0" bIns="0" rtlCol="0"/>
          <a:lstStyle/>
          <a:p>
            <a:endParaRPr/>
          </a:p>
        </p:txBody>
      </p:sp>
      <p:sp>
        <p:nvSpPr>
          <p:cNvPr id="79" name="object 79"/>
          <p:cNvSpPr/>
          <p:nvPr/>
        </p:nvSpPr>
        <p:spPr>
          <a:xfrm>
            <a:off x="12322631" y="6890298"/>
            <a:ext cx="143510" cy="490220"/>
          </a:xfrm>
          <a:custGeom>
            <a:avLst/>
            <a:gdLst/>
            <a:ahLst/>
            <a:cxnLst/>
            <a:rect l="l" t="t" r="r" b="b"/>
            <a:pathLst>
              <a:path w="143509" h="490220">
                <a:moveTo>
                  <a:pt x="6008" y="0"/>
                </a:moveTo>
                <a:lnTo>
                  <a:pt x="860" y="71726"/>
                </a:lnTo>
                <a:lnTo>
                  <a:pt x="0" y="231977"/>
                </a:lnTo>
                <a:lnTo>
                  <a:pt x="25308" y="398361"/>
                </a:lnTo>
                <a:lnTo>
                  <a:pt x="98665" y="488487"/>
                </a:lnTo>
                <a:lnTo>
                  <a:pt x="106175" y="490040"/>
                </a:lnTo>
                <a:lnTo>
                  <a:pt x="113751" y="489901"/>
                </a:lnTo>
                <a:lnTo>
                  <a:pt x="121112" y="488104"/>
                </a:lnTo>
                <a:lnTo>
                  <a:pt x="127973" y="484686"/>
                </a:lnTo>
                <a:lnTo>
                  <a:pt x="140018" y="465642"/>
                </a:lnTo>
                <a:lnTo>
                  <a:pt x="143357" y="434865"/>
                </a:lnTo>
                <a:lnTo>
                  <a:pt x="139307" y="394724"/>
                </a:lnTo>
                <a:lnTo>
                  <a:pt x="129189" y="347588"/>
                </a:lnTo>
                <a:lnTo>
                  <a:pt x="114320" y="295826"/>
                </a:lnTo>
                <a:lnTo>
                  <a:pt x="96019" y="241806"/>
                </a:lnTo>
                <a:lnTo>
                  <a:pt x="75605" y="187896"/>
                </a:lnTo>
                <a:lnTo>
                  <a:pt x="54394" y="136467"/>
                </a:lnTo>
                <a:lnTo>
                  <a:pt x="34351" y="84253"/>
                </a:lnTo>
                <a:lnTo>
                  <a:pt x="21045" y="41685"/>
                </a:lnTo>
                <a:lnTo>
                  <a:pt x="12317" y="12392"/>
                </a:lnTo>
                <a:lnTo>
                  <a:pt x="6008" y="0"/>
                </a:lnTo>
                <a:close/>
              </a:path>
            </a:pathLst>
          </a:custGeom>
          <a:solidFill>
            <a:srgbClr val="092766"/>
          </a:solidFill>
        </p:spPr>
        <p:txBody>
          <a:bodyPr wrap="square" lIns="0" tIns="0" rIns="0" bIns="0" rtlCol="0"/>
          <a:lstStyle/>
          <a:p>
            <a:endParaRPr/>
          </a:p>
        </p:txBody>
      </p:sp>
      <p:sp>
        <p:nvSpPr>
          <p:cNvPr id="80" name="object 80"/>
          <p:cNvSpPr/>
          <p:nvPr/>
        </p:nvSpPr>
        <p:spPr>
          <a:xfrm>
            <a:off x="12521168" y="7104224"/>
            <a:ext cx="240029" cy="274955"/>
          </a:xfrm>
          <a:custGeom>
            <a:avLst/>
            <a:gdLst/>
            <a:ahLst/>
            <a:cxnLst/>
            <a:rect l="l" t="t" r="r" b="b"/>
            <a:pathLst>
              <a:path w="240029" h="274954">
                <a:moveTo>
                  <a:pt x="239751" y="0"/>
                </a:moveTo>
                <a:lnTo>
                  <a:pt x="196172" y="70898"/>
                </a:lnTo>
                <a:lnTo>
                  <a:pt x="114437" y="152255"/>
                </a:lnTo>
                <a:lnTo>
                  <a:pt x="35421" y="219263"/>
                </a:lnTo>
                <a:lnTo>
                  <a:pt x="0" y="247112"/>
                </a:lnTo>
                <a:lnTo>
                  <a:pt x="14491" y="274326"/>
                </a:lnTo>
                <a:lnTo>
                  <a:pt x="148545" y="219196"/>
                </a:lnTo>
                <a:lnTo>
                  <a:pt x="214994" y="126259"/>
                </a:lnTo>
                <a:lnTo>
                  <a:pt x="237507" y="38774"/>
                </a:lnTo>
                <a:lnTo>
                  <a:pt x="239751" y="0"/>
                </a:lnTo>
                <a:close/>
              </a:path>
            </a:pathLst>
          </a:custGeom>
          <a:solidFill>
            <a:srgbClr val="092766"/>
          </a:solidFill>
        </p:spPr>
        <p:txBody>
          <a:bodyPr wrap="square" lIns="0" tIns="0" rIns="0" bIns="0" rtlCol="0"/>
          <a:lstStyle/>
          <a:p>
            <a:endParaRPr/>
          </a:p>
        </p:txBody>
      </p:sp>
      <p:sp>
        <p:nvSpPr>
          <p:cNvPr id="81" name="object 81"/>
          <p:cNvSpPr/>
          <p:nvPr/>
        </p:nvSpPr>
        <p:spPr>
          <a:xfrm>
            <a:off x="12446877" y="6980938"/>
            <a:ext cx="247015" cy="381635"/>
          </a:xfrm>
          <a:custGeom>
            <a:avLst/>
            <a:gdLst/>
            <a:ahLst/>
            <a:cxnLst/>
            <a:rect l="l" t="t" r="r" b="b"/>
            <a:pathLst>
              <a:path w="247015" h="381634">
                <a:moveTo>
                  <a:pt x="246893" y="0"/>
                </a:moveTo>
                <a:lnTo>
                  <a:pt x="215947" y="24581"/>
                </a:lnTo>
                <a:lnTo>
                  <a:pt x="186752" y="51147"/>
                </a:lnTo>
                <a:lnTo>
                  <a:pt x="159400" y="79610"/>
                </a:lnTo>
                <a:lnTo>
                  <a:pt x="133985" y="109881"/>
                </a:lnTo>
                <a:lnTo>
                  <a:pt x="104838" y="149903"/>
                </a:lnTo>
                <a:lnTo>
                  <a:pt x="76082" y="192901"/>
                </a:lnTo>
                <a:lnTo>
                  <a:pt x="49468" y="237580"/>
                </a:lnTo>
                <a:lnTo>
                  <a:pt x="26748" y="282647"/>
                </a:lnTo>
                <a:lnTo>
                  <a:pt x="9675" y="326810"/>
                </a:lnTo>
                <a:lnTo>
                  <a:pt x="0" y="368774"/>
                </a:lnTo>
                <a:lnTo>
                  <a:pt x="59704" y="381485"/>
                </a:lnTo>
                <a:lnTo>
                  <a:pt x="89193" y="358950"/>
                </a:lnTo>
                <a:lnTo>
                  <a:pt x="153939" y="289602"/>
                </a:lnTo>
                <a:lnTo>
                  <a:pt x="218364" y="170824"/>
                </a:lnTo>
                <a:lnTo>
                  <a:pt x="246893" y="0"/>
                </a:lnTo>
                <a:close/>
              </a:path>
            </a:pathLst>
          </a:custGeom>
          <a:solidFill>
            <a:srgbClr val="092766"/>
          </a:solidFill>
        </p:spPr>
        <p:txBody>
          <a:bodyPr wrap="square" lIns="0" tIns="0" rIns="0" bIns="0" rtlCol="0"/>
          <a:lstStyle/>
          <a:p>
            <a:endParaRPr/>
          </a:p>
        </p:txBody>
      </p:sp>
      <p:sp>
        <p:nvSpPr>
          <p:cNvPr id="82" name="object 82"/>
          <p:cNvSpPr/>
          <p:nvPr/>
        </p:nvSpPr>
        <p:spPr>
          <a:xfrm>
            <a:off x="12413391" y="6890540"/>
            <a:ext cx="180975" cy="488315"/>
          </a:xfrm>
          <a:custGeom>
            <a:avLst/>
            <a:gdLst/>
            <a:ahLst/>
            <a:cxnLst/>
            <a:rect l="l" t="t" r="r" b="b"/>
            <a:pathLst>
              <a:path w="180975" h="488315">
                <a:moveTo>
                  <a:pt x="180895" y="0"/>
                </a:moveTo>
                <a:lnTo>
                  <a:pt x="145631" y="38424"/>
                </a:lnTo>
                <a:lnTo>
                  <a:pt x="118609" y="77945"/>
                </a:lnTo>
                <a:lnTo>
                  <a:pt x="93044" y="126928"/>
                </a:lnTo>
                <a:lnTo>
                  <a:pt x="71599" y="177787"/>
                </a:lnTo>
                <a:lnTo>
                  <a:pt x="50727" y="231735"/>
                </a:lnTo>
                <a:lnTo>
                  <a:pt x="31781" y="286318"/>
                </a:lnTo>
                <a:lnTo>
                  <a:pt x="16111" y="339081"/>
                </a:lnTo>
                <a:lnTo>
                  <a:pt x="5067" y="387569"/>
                </a:lnTo>
                <a:lnTo>
                  <a:pt x="0" y="429327"/>
                </a:lnTo>
                <a:lnTo>
                  <a:pt x="1265" y="457411"/>
                </a:lnTo>
                <a:lnTo>
                  <a:pt x="8591" y="477503"/>
                </a:lnTo>
                <a:lnTo>
                  <a:pt x="22749" y="488234"/>
                </a:lnTo>
                <a:lnTo>
                  <a:pt x="44519" y="488234"/>
                </a:lnTo>
                <a:lnTo>
                  <a:pt x="80230" y="467832"/>
                </a:lnTo>
                <a:lnTo>
                  <a:pt x="111753" y="421918"/>
                </a:lnTo>
                <a:lnTo>
                  <a:pt x="131753" y="371954"/>
                </a:lnTo>
                <a:lnTo>
                  <a:pt x="147447" y="314297"/>
                </a:lnTo>
                <a:lnTo>
                  <a:pt x="159359" y="252575"/>
                </a:lnTo>
                <a:lnTo>
                  <a:pt x="168017" y="190414"/>
                </a:lnTo>
                <a:lnTo>
                  <a:pt x="173945" y="131442"/>
                </a:lnTo>
                <a:lnTo>
                  <a:pt x="177671" y="79288"/>
                </a:lnTo>
                <a:lnTo>
                  <a:pt x="179721" y="37577"/>
                </a:lnTo>
                <a:lnTo>
                  <a:pt x="180895" y="0"/>
                </a:lnTo>
                <a:close/>
              </a:path>
            </a:pathLst>
          </a:custGeom>
          <a:solidFill>
            <a:srgbClr val="092766"/>
          </a:solidFill>
        </p:spPr>
        <p:txBody>
          <a:bodyPr wrap="square" lIns="0" tIns="0" rIns="0" bIns="0" rtlCol="0"/>
          <a:lstStyle/>
          <a:p>
            <a:endParaRPr/>
          </a:p>
        </p:txBody>
      </p:sp>
      <p:sp>
        <p:nvSpPr>
          <p:cNvPr id="83" name="object 83"/>
          <p:cNvSpPr/>
          <p:nvPr/>
        </p:nvSpPr>
        <p:spPr>
          <a:xfrm>
            <a:off x="12386123" y="6730265"/>
            <a:ext cx="129539" cy="645160"/>
          </a:xfrm>
          <a:custGeom>
            <a:avLst/>
            <a:gdLst/>
            <a:ahLst/>
            <a:cxnLst/>
            <a:rect l="l" t="t" r="r" b="b"/>
            <a:pathLst>
              <a:path w="129540" h="645159">
                <a:moveTo>
                  <a:pt x="75109" y="0"/>
                </a:moveTo>
                <a:lnTo>
                  <a:pt x="52797" y="87880"/>
                </a:lnTo>
                <a:lnTo>
                  <a:pt x="13795" y="287486"/>
                </a:lnTo>
                <a:lnTo>
                  <a:pt x="0" y="502762"/>
                </a:lnTo>
                <a:lnTo>
                  <a:pt x="53308" y="637655"/>
                </a:lnTo>
                <a:lnTo>
                  <a:pt x="73793" y="644827"/>
                </a:lnTo>
                <a:lnTo>
                  <a:pt x="90604" y="639422"/>
                </a:lnTo>
                <a:lnTo>
                  <a:pt x="114260" y="596553"/>
                </a:lnTo>
                <a:lnTo>
                  <a:pt x="126386" y="520399"/>
                </a:lnTo>
                <a:lnTo>
                  <a:pt x="128784" y="473386"/>
                </a:lnTo>
                <a:lnTo>
                  <a:pt x="129090" y="422307"/>
                </a:lnTo>
                <a:lnTo>
                  <a:pt x="127568" y="368581"/>
                </a:lnTo>
                <a:lnTo>
                  <a:pt x="124481" y="313627"/>
                </a:lnTo>
                <a:lnTo>
                  <a:pt x="120094" y="258863"/>
                </a:lnTo>
                <a:lnTo>
                  <a:pt x="114670" y="205707"/>
                </a:lnTo>
                <a:lnTo>
                  <a:pt x="108472" y="155579"/>
                </a:lnTo>
                <a:lnTo>
                  <a:pt x="101765" y="109897"/>
                </a:lnTo>
                <a:lnTo>
                  <a:pt x="94811" y="70079"/>
                </a:lnTo>
                <a:lnTo>
                  <a:pt x="81219" y="13712"/>
                </a:lnTo>
                <a:lnTo>
                  <a:pt x="75109" y="0"/>
                </a:lnTo>
                <a:close/>
              </a:path>
            </a:pathLst>
          </a:custGeom>
          <a:solidFill>
            <a:srgbClr val="092766"/>
          </a:solidFill>
        </p:spPr>
        <p:txBody>
          <a:bodyPr wrap="square" lIns="0" tIns="0" rIns="0" bIns="0" rtlCol="0"/>
          <a:lstStyle/>
          <a:p>
            <a:endParaRPr/>
          </a:p>
        </p:txBody>
      </p:sp>
      <p:sp>
        <p:nvSpPr>
          <p:cNvPr id="84" name="object 84"/>
          <p:cNvSpPr/>
          <p:nvPr/>
        </p:nvSpPr>
        <p:spPr>
          <a:xfrm>
            <a:off x="12156677" y="7104224"/>
            <a:ext cx="201295" cy="274955"/>
          </a:xfrm>
          <a:custGeom>
            <a:avLst/>
            <a:gdLst/>
            <a:ahLst/>
            <a:cxnLst/>
            <a:rect l="l" t="t" r="r" b="b"/>
            <a:pathLst>
              <a:path w="201295" h="274954">
                <a:moveTo>
                  <a:pt x="4564" y="0"/>
                </a:moveTo>
                <a:lnTo>
                  <a:pt x="0" y="38774"/>
                </a:lnTo>
                <a:lnTo>
                  <a:pt x="7530" y="126259"/>
                </a:lnTo>
                <a:lnTo>
                  <a:pt x="58996" y="219196"/>
                </a:lnTo>
                <a:lnTo>
                  <a:pt x="186234" y="274326"/>
                </a:lnTo>
                <a:lnTo>
                  <a:pt x="200737" y="247112"/>
                </a:lnTo>
                <a:lnTo>
                  <a:pt x="172092" y="219196"/>
                </a:lnTo>
                <a:lnTo>
                  <a:pt x="108175" y="152255"/>
                </a:lnTo>
                <a:lnTo>
                  <a:pt x="41432" y="70898"/>
                </a:lnTo>
                <a:lnTo>
                  <a:pt x="4564" y="0"/>
                </a:lnTo>
                <a:close/>
              </a:path>
            </a:pathLst>
          </a:custGeom>
          <a:solidFill>
            <a:srgbClr val="000000">
              <a:alpha val="9999"/>
            </a:srgbClr>
          </a:solidFill>
        </p:spPr>
        <p:txBody>
          <a:bodyPr wrap="square" lIns="0" tIns="0" rIns="0" bIns="0" rtlCol="0"/>
          <a:lstStyle/>
          <a:p>
            <a:endParaRPr/>
          </a:p>
        </p:txBody>
      </p:sp>
      <p:sp>
        <p:nvSpPr>
          <p:cNvPr id="85" name="object 85"/>
          <p:cNvSpPr/>
          <p:nvPr/>
        </p:nvSpPr>
        <p:spPr>
          <a:xfrm>
            <a:off x="12228926" y="6980935"/>
            <a:ext cx="203835" cy="381635"/>
          </a:xfrm>
          <a:custGeom>
            <a:avLst/>
            <a:gdLst/>
            <a:ahLst/>
            <a:cxnLst/>
            <a:rect l="l" t="t" r="r" b="b"/>
            <a:pathLst>
              <a:path w="203834" h="381634">
                <a:moveTo>
                  <a:pt x="0" y="0"/>
                </a:moveTo>
                <a:lnTo>
                  <a:pt x="21643" y="170762"/>
                </a:lnTo>
                <a:lnTo>
                  <a:pt x="71067" y="289547"/>
                </a:lnTo>
                <a:lnTo>
                  <a:pt x="120838" y="358930"/>
                </a:lnTo>
                <a:lnTo>
                  <a:pt x="143524" y="381485"/>
                </a:lnTo>
                <a:lnTo>
                  <a:pt x="203229" y="368774"/>
                </a:lnTo>
                <a:lnTo>
                  <a:pt x="193535" y="326806"/>
                </a:lnTo>
                <a:lnTo>
                  <a:pt x="176474" y="282643"/>
                </a:lnTo>
                <a:lnTo>
                  <a:pt x="153788" y="237576"/>
                </a:lnTo>
                <a:lnTo>
                  <a:pt x="127219" y="192898"/>
                </a:lnTo>
                <a:lnTo>
                  <a:pt x="98509" y="149903"/>
                </a:lnTo>
                <a:lnTo>
                  <a:pt x="69401" y="109881"/>
                </a:lnTo>
                <a:lnTo>
                  <a:pt x="50028" y="83723"/>
                </a:lnTo>
                <a:lnTo>
                  <a:pt x="31983" y="56656"/>
                </a:lnTo>
                <a:lnTo>
                  <a:pt x="15296" y="28732"/>
                </a:lnTo>
                <a:lnTo>
                  <a:pt x="0" y="0"/>
                </a:lnTo>
                <a:close/>
              </a:path>
            </a:pathLst>
          </a:custGeom>
          <a:solidFill>
            <a:srgbClr val="000000">
              <a:alpha val="9999"/>
            </a:srgbClr>
          </a:solidFill>
        </p:spPr>
        <p:txBody>
          <a:bodyPr wrap="square" lIns="0" tIns="0" rIns="0" bIns="0" rtlCol="0"/>
          <a:lstStyle/>
          <a:p>
            <a:endParaRPr/>
          </a:p>
        </p:txBody>
      </p:sp>
      <p:sp>
        <p:nvSpPr>
          <p:cNvPr id="86" name="object 86"/>
          <p:cNvSpPr/>
          <p:nvPr/>
        </p:nvSpPr>
        <p:spPr>
          <a:xfrm>
            <a:off x="12322631" y="6890298"/>
            <a:ext cx="143510" cy="490220"/>
          </a:xfrm>
          <a:custGeom>
            <a:avLst/>
            <a:gdLst/>
            <a:ahLst/>
            <a:cxnLst/>
            <a:rect l="l" t="t" r="r" b="b"/>
            <a:pathLst>
              <a:path w="143509" h="490220">
                <a:moveTo>
                  <a:pt x="6008" y="0"/>
                </a:moveTo>
                <a:lnTo>
                  <a:pt x="860" y="71726"/>
                </a:lnTo>
                <a:lnTo>
                  <a:pt x="0" y="231977"/>
                </a:lnTo>
                <a:lnTo>
                  <a:pt x="25308" y="398361"/>
                </a:lnTo>
                <a:lnTo>
                  <a:pt x="98665" y="488487"/>
                </a:lnTo>
                <a:lnTo>
                  <a:pt x="106175" y="490040"/>
                </a:lnTo>
                <a:lnTo>
                  <a:pt x="113751" y="489901"/>
                </a:lnTo>
                <a:lnTo>
                  <a:pt x="121112" y="488104"/>
                </a:lnTo>
                <a:lnTo>
                  <a:pt x="127973" y="484686"/>
                </a:lnTo>
                <a:lnTo>
                  <a:pt x="140018" y="465642"/>
                </a:lnTo>
                <a:lnTo>
                  <a:pt x="143357" y="434865"/>
                </a:lnTo>
                <a:lnTo>
                  <a:pt x="139307" y="394724"/>
                </a:lnTo>
                <a:lnTo>
                  <a:pt x="129189" y="347588"/>
                </a:lnTo>
                <a:lnTo>
                  <a:pt x="114320" y="295826"/>
                </a:lnTo>
                <a:lnTo>
                  <a:pt x="96019" y="241806"/>
                </a:lnTo>
                <a:lnTo>
                  <a:pt x="75605" y="187896"/>
                </a:lnTo>
                <a:lnTo>
                  <a:pt x="54394" y="136467"/>
                </a:lnTo>
                <a:lnTo>
                  <a:pt x="34351" y="84253"/>
                </a:lnTo>
                <a:lnTo>
                  <a:pt x="21045" y="41685"/>
                </a:lnTo>
                <a:lnTo>
                  <a:pt x="12317" y="12392"/>
                </a:lnTo>
                <a:lnTo>
                  <a:pt x="6008" y="0"/>
                </a:lnTo>
                <a:close/>
              </a:path>
            </a:pathLst>
          </a:custGeom>
          <a:solidFill>
            <a:srgbClr val="000000">
              <a:alpha val="9999"/>
            </a:srgbClr>
          </a:solidFill>
        </p:spPr>
        <p:txBody>
          <a:bodyPr wrap="square" lIns="0" tIns="0" rIns="0" bIns="0" rtlCol="0"/>
          <a:lstStyle/>
          <a:p>
            <a:endParaRPr/>
          </a:p>
        </p:txBody>
      </p:sp>
      <p:sp>
        <p:nvSpPr>
          <p:cNvPr id="87" name="object 87"/>
          <p:cNvSpPr/>
          <p:nvPr/>
        </p:nvSpPr>
        <p:spPr>
          <a:xfrm>
            <a:off x="12521168" y="7104224"/>
            <a:ext cx="240029" cy="274955"/>
          </a:xfrm>
          <a:custGeom>
            <a:avLst/>
            <a:gdLst/>
            <a:ahLst/>
            <a:cxnLst/>
            <a:rect l="l" t="t" r="r" b="b"/>
            <a:pathLst>
              <a:path w="240029" h="274954">
                <a:moveTo>
                  <a:pt x="239751" y="0"/>
                </a:moveTo>
                <a:lnTo>
                  <a:pt x="196172" y="70898"/>
                </a:lnTo>
                <a:lnTo>
                  <a:pt x="114437" y="152255"/>
                </a:lnTo>
                <a:lnTo>
                  <a:pt x="35421" y="219263"/>
                </a:lnTo>
                <a:lnTo>
                  <a:pt x="0" y="247112"/>
                </a:lnTo>
                <a:lnTo>
                  <a:pt x="14491" y="274326"/>
                </a:lnTo>
                <a:lnTo>
                  <a:pt x="148545" y="219196"/>
                </a:lnTo>
                <a:lnTo>
                  <a:pt x="214994" y="126259"/>
                </a:lnTo>
                <a:lnTo>
                  <a:pt x="237507" y="38774"/>
                </a:lnTo>
                <a:lnTo>
                  <a:pt x="239751" y="0"/>
                </a:lnTo>
                <a:close/>
              </a:path>
            </a:pathLst>
          </a:custGeom>
          <a:solidFill>
            <a:srgbClr val="000000">
              <a:alpha val="9999"/>
            </a:srgbClr>
          </a:solidFill>
        </p:spPr>
        <p:txBody>
          <a:bodyPr wrap="square" lIns="0" tIns="0" rIns="0" bIns="0" rtlCol="0"/>
          <a:lstStyle/>
          <a:p>
            <a:endParaRPr/>
          </a:p>
        </p:txBody>
      </p:sp>
      <p:sp>
        <p:nvSpPr>
          <p:cNvPr id="88" name="object 88"/>
          <p:cNvSpPr/>
          <p:nvPr/>
        </p:nvSpPr>
        <p:spPr>
          <a:xfrm>
            <a:off x="12446877" y="6980938"/>
            <a:ext cx="247015" cy="381635"/>
          </a:xfrm>
          <a:custGeom>
            <a:avLst/>
            <a:gdLst/>
            <a:ahLst/>
            <a:cxnLst/>
            <a:rect l="l" t="t" r="r" b="b"/>
            <a:pathLst>
              <a:path w="247015" h="381634">
                <a:moveTo>
                  <a:pt x="246893" y="0"/>
                </a:moveTo>
                <a:lnTo>
                  <a:pt x="215947" y="24581"/>
                </a:lnTo>
                <a:lnTo>
                  <a:pt x="186752" y="51147"/>
                </a:lnTo>
                <a:lnTo>
                  <a:pt x="159400" y="79610"/>
                </a:lnTo>
                <a:lnTo>
                  <a:pt x="133985" y="109881"/>
                </a:lnTo>
                <a:lnTo>
                  <a:pt x="104838" y="149903"/>
                </a:lnTo>
                <a:lnTo>
                  <a:pt x="76082" y="192901"/>
                </a:lnTo>
                <a:lnTo>
                  <a:pt x="49468" y="237580"/>
                </a:lnTo>
                <a:lnTo>
                  <a:pt x="26748" y="282647"/>
                </a:lnTo>
                <a:lnTo>
                  <a:pt x="9675" y="326810"/>
                </a:lnTo>
                <a:lnTo>
                  <a:pt x="0" y="368774"/>
                </a:lnTo>
                <a:lnTo>
                  <a:pt x="59704" y="381485"/>
                </a:lnTo>
                <a:lnTo>
                  <a:pt x="89193" y="358950"/>
                </a:lnTo>
                <a:lnTo>
                  <a:pt x="153939" y="289602"/>
                </a:lnTo>
                <a:lnTo>
                  <a:pt x="218364" y="170824"/>
                </a:lnTo>
                <a:lnTo>
                  <a:pt x="246893" y="0"/>
                </a:lnTo>
                <a:close/>
              </a:path>
            </a:pathLst>
          </a:custGeom>
          <a:solidFill>
            <a:srgbClr val="000000">
              <a:alpha val="9999"/>
            </a:srgbClr>
          </a:solidFill>
        </p:spPr>
        <p:txBody>
          <a:bodyPr wrap="square" lIns="0" tIns="0" rIns="0" bIns="0" rtlCol="0"/>
          <a:lstStyle/>
          <a:p>
            <a:endParaRPr/>
          </a:p>
        </p:txBody>
      </p:sp>
      <p:sp>
        <p:nvSpPr>
          <p:cNvPr id="89" name="object 89"/>
          <p:cNvSpPr/>
          <p:nvPr/>
        </p:nvSpPr>
        <p:spPr>
          <a:xfrm>
            <a:off x="12413391" y="6890540"/>
            <a:ext cx="180975" cy="488315"/>
          </a:xfrm>
          <a:custGeom>
            <a:avLst/>
            <a:gdLst/>
            <a:ahLst/>
            <a:cxnLst/>
            <a:rect l="l" t="t" r="r" b="b"/>
            <a:pathLst>
              <a:path w="180975" h="488315">
                <a:moveTo>
                  <a:pt x="180895" y="0"/>
                </a:moveTo>
                <a:lnTo>
                  <a:pt x="145631" y="38424"/>
                </a:lnTo>
                <a:lnTo>
                  <a:pt x="118609" y="77945"/>
                </a:lnTo>
                <a:lnTo>
                  <a:pt x="93044" y="126928"/>
                </a:lnTo>
                <a:lnTo>
                  <a:pt x="71599" y="177787"/>
                </a:lnTo>
                <a:lnTo>
                  <a:pt x="50727" y="231735"/>
                </a:lnTo>
                <a:lnTo>
                  <a:pt x="31781" y="286318"/>
                </a:lnTo>
                <a:lnTo>
                  <a:pt x="16111" y="339081"/>
                </a:lnTo>
                <a:lnTo>
                  <a:pt x="5067" y="387569"/>
                </a:lnTo>
                <a:lnTo>
                  <a:pt x="0" y="429327"/>
                </a:lnTo>
                <a:lnTo>
                  <a:pt x="1265" y="457411"/>
                </a:lnTo>
                <a:lnTo>
                  <a:pt x="8591" y="477503"/>
                </a:lnTo>
                <a:lnTo>
                  <a:pt x="22749" y="488234"/>
                </a:lnTo>
                <a:lnTo>
                  <a:pt x="44519" y="488234"/>
                </a:lnTo>
                <a:lnTo>
                  <a:pt x="80230" y="467832"/>
                </a:lnTo>
                <a:lnTo>
                  <a:pt x="111753" y="421918"/>
                </a:lnTo>
                <a:lnTo>
                  <a:pt x="131753" y="371954"/>
                </a:lnTo>
                <a:lnTo>
                  <a:pt x="147447" y="314297"/>
                </a:lnTo>
                <a:lnTo>
                  <a:pt x="159359" y="252575"/>
                </a:lnTo>
                <a:lnTo>
                  <a:pt x="168017" y="190414"/>
                </a:lnTo>
                <a:lnTo>
                  <a:pt x="173945" y="131442"/>
                </a:lnTo>
                <a:lnTo>
                  <a:pt x="177671" y="79288"/>
                </a:lnTo>
                <a:lnTo>
                  <a:pt x="179721" y="37577"/>
                </a:lnTo>
                <a:lnTo>
                  <a:pt x="180895" y="0"/>
                </a:lnTo>
                <a:close/>
              </a:path>
            </a:pathLst>
          </a:custGeom>
          <a:solidFill>
            <a:srgbClr val="000000">
              <a:alpha val="9999"/>
            </a:srgbClr>
          </a:solidFill>
        </p:spPr>
        <p:txBody>
          <a:bodyPr wrap="square" lIns="0" tIns="0" rIns="0" bIns="0" rtlCol="0"/>
          <a:lstStyle/>
          <a:p>
            <a:endParaRPr/>
          </a:p>
        </p:txBody>
      </p:sp>
      <p:sp>
        <p:nvSpPr>
          <p:cNvPr id="90" name="object 90"/>
          <p:cNvSpPr/>
          <p:nvPr/>
        </p:nvSpPr>
        <p:spPr>
          <a:xfrm>
            <a:off x="12386123" y="6730265"/>
            <a:ext cx="129539" cy="645160"/>
          </a:xfrm>
          <a:custGeom>
            <a:avLst/>
            <a:gdLst/>
            <a:ahLst/>
            <a:cxnLst/>
            <a:rect l="l" t="t" r="r" b="b"/>
            <a:pathLst>
              <a:path w="129540" h="645159">
                <a:moveTo>
                  <a:pt x="75109" y="0"/>
                </a:moveTo>
                <a:lnTo>
                  <a:pt x="52797" y="87880"/>
                </a:lnTo>
                <a:lnTo>
                  <a:pt x="13795" y="287486"/>
                </a:lnTo>
                <a:lnTo>
                  <a:pt x="0" y="502762"/>
                </a:lnTo>
                <a:lnTo>
                  <a:pt x="53308" y="637655"/>
                </a:lnTo>
                <a:lnTo>
                  <a:pt x="73793" y="644827"/>
                </a:lnTo>
                <a:lnTo>
                  <a:pt x="90604" y="639422"/>
                </a:lnTo>
                <a:lnTo>
                  <a:pt x="114260" y="596553"/>
                </a:lnTo>
                <a:lnTo>
                  <a:pt x="126386" y="520399"/>
                </a:lnTo>
                <a:lnTo>
                  <a:pt x="128784" y="473386"/>
                </a:lnTo>
                <a:lnTo>
                  <a:pt x="129090" y="422307"/>
                </a:lnTo>
                <a:lnTo>
                  <a:pt x="127568" y="368581"/>
                </a:lnTo>
                <a:lnTo>
                  <a:pt x="124481" y="313627"/>
                </a:lnTo>
                <a:lnTo>
                  <a:pt x="120094" y="258863"/>
                </a:lnTo>
                <a:lnTo>
                  <a:pt x="114670" y="205707"/>
                </a:lnTo>
                <a:lnTo>
                  <a:pt x="108472" y="155579"/>
                </a:lnTo>
                <a:lnTo>
                  <a:pt x="101765" y="109897"/>
                </a:lnTo>
                <a:lnTo>
                  <a:pt x="94811" y="70079"/>
                </a:lnTo>
                <a:lnTo>
                  <a:pt x="81219" y="13712"/>
                </a:lnTo>
                <a:lnTo>
                  <a:pt x="75109" y="0"/>
                </a:lnTo>
                <a:close/>
              </a:path>
            </a:pathLst>
          </a:custGeom>
          <a:solidFill>
            <a:srgbClr val="000000">
              <a:alpha val="9999"/>
            </a:srgbClr>
          </a:solidFill>
        </p:spPr>
        <p:txBody>
          <a:bodyPr wrap="square" lIns="0" tIns="0" rIns="0" bIns="0" rtlCol="0"/>
          <a:lstStyle/>
          <a:p>
            <a:endParaRPr/>
          </a:p>
        </p:txBody>
      </p:sp>
      <p:sp>
        <p:nvSpPr>
          <p:cNvPr id="91" name="object 91"/>
          <p:cNvSpPr/>
          <p:nvPr/>
        </p:nvSpPr>
        <p:spPr>
          <a:xfrm>
            <a:off x="12160060" y="7104224"/>
            <a:ext cx="219710" cy="274955"/>
          </a:xfrm>
          <a:custGeom>
            <a:avLst/>
            <a:gdLst/>
            <a:ahLst/>
            <a:cxnLst/>
            <a:rect l="l" t="t" r="r" b="b"/>
            <a:pathLst>
              <a:path w="219709" h="274954">
                <a:moveTo>
                  <a:pt x="1182" y="0"/>
                </a:moveTo>
                <a:lnTo>
                  <a:pt x="0" y="38774"/>
                </a:lnTo>
                <a:lnTo>
                  <a:pt x="14983" y="126259"/>
                </a:lnTo>
                <a:lnTo>
                  <a:pt x="73928" y="219196"/>
                </a:lnTo>
                <a:lnTo>
                  <a:pt x="204631" y="274326"/>
                </a:lnTo>
                <a:lnTo>
                  <a:pt x="219134" y="247112"/>
                </a:lnTo>
                <a:lnTo>
                  <a:pt x="187078" y="219196"/>
                </a:lnTo>
                <a:lnTo>
                  <a:pt x="115682" y="152255"/>
                </a:lnTo>
                <a:lnTo>
                  <a:pt x="41452" y="70898"/>
                </a:lnTo>
                <a:lnTo>
                  <a:pt x="1182" y="0"/>
                </a:lnTo>
                <a:close/>
              </a:path>
            </a:pathLst>
          </a:custGeom>
          <a:solidFill>
            <a:srgbClr val="092766"/>
          </a:solidFill>
        </p:spPr>
        <p:txBody>
          <a:bodyPr wrap="square" lIns="0" tIns="0" rIns="0" bIns="0" rtlCol="0"/>
          <a:lstStyle/>
          <a:p>
            <a:endParaRPr/>
          </a:p>
        </p:txBody>
      </p:sp>
      <p:sp>
        <p:nvSpPr>
          <p:cNvPr id="92" name="object 92"/>
          <p:cNvSpPr/>
          <p:nvPr/>
        </p:nvSpPr>
        <p:spPr>
          <a:xfrm>
            <a:off x="12228852" y="6980935"/>
            <a:ext cx="225425" cy="381635"/>
          </a:xfrm>
          <a:custGeom>
            <a:avLst/>
            <a:gdLst/>
            <a:ahLst/>
            <a:cxnLst/>
            <a:rect l="l" t="t" r="r" b="b"/>
            <a:pathLst>
              <a:path w="225425" h="381634">
                <a:moveTo>
                  <a:pt x="0" y="0"/>
                </a:moveTo>
                <a:lnTo>
                  <a:pt x="25042" y="170762"/>
                </a:lnTo>
                <a:lnTo>
                  <a:pt x="81953" y="289547"/>
                </a:lnTo>
                <a:lnTo>
                  <a:pt x="139213" y="358930"/>
                </a:lnTo>
                <a:lnTo>
                  <a:pt x="165303" y="381485"/>
                </a:lnTo>
                <a:lnTo>
                  <a:pt x="225092" y="368774"/>
                </a:lnTo>
                <a:lnTo>
                  <a:pt x="215402" y="326806"/>
                </a:lnTo>
                <a:lnTo>
                  <a:pt x="198339" y="282643"/>
                </a:lnTo>
                <a:lnTo>
                  <a:pt x="175645" y="237576"/>
                </a:lnTo>
                <a:lnTo>
                  <a:pt x="149060" y="192898"/>
                </a:lnTo>
                <a:lnTo>
                  <a:pt x="120324" y="149903"/>
                </a:lnTo>
                <a:lnTo>
                  <a:pt x="91180" y="109881"/>
                </a:lnTo>
                <a:lnTo>
                  <a:pt x="56520" y="65722"/>
                </a:lnTo>
                <a:lnTo>
                  <a:pt x="27445" y="30949"/>
                </a:lnTo>
                <a:lnTo>
                  <a:pt x="0" y="0"/>
                </a:lnTo>
                <a:close/>
              </a:path>
            </a:pathLst>
          </a:custGeom>
          <a:solidFill>
            <a:srgbClr val="092766"/>
          </a:solidFill>
        </p:spPr>
        <p:txBody>
          <a:bodyPr wrap="square" lIns="0" tIns="0" rIns="0" bIns="0" rtlCol="0"/>
          <a:lstStyle/>
          <a:p>
            <a:endParaRPr/>
          </a:p>
        </p:txBody>
      </p:sp>
      <p:sp>
        <p:nvSpPr>
          <p:cNvPr id="93" name="object 93"/>
          <p:cNvSpPr/>
          <p:nvPr/>
        </p:nvSpPr>
        <p:spPr>
          <a:xfrm>
            <a:off x="12320032" y="7090816"/>
            <a:ext cx="133985" cy="270510"/>
          </a:xfrm>
          <a:custGeom>
            <a:avLst/>
            <a:gdLst/>
            <a:ahLst/>
            <a:cxnLst/>
            <a:rect l="l" t="t" r="r" b="b"/>
            <a:pathLst>
              <a:path w="133984" h="270509">
                <a:moveTo>
                  <a:pt x="0" y="0"/>
                </a:moveTo>
                <a:lnTo>
                  <a:pt x="4892" y="53927"/>
                </a:lnTo>
                <a:lnTo>
                  <a:pt x="12461" y="107451"/>
                </a:lnTo>
                <a:lnTo>
                  <a:pt x="23213" y="158219"/>
                </a:lnTo>
                <a:lnTo>
                  <a:pt x="37655" y="203875"/>
                </a:lnTo>
                <a:lnTo>
                  <a:pt x="56292" y="242068"/>
                </a:lnTo>
                <a:lnTo>
                  <a:pt x="79631" y="270442"/>
                </a:lnTo>
                <a:lnTo>
                  <a:pt x="133912" y="258892"/>
                </a:lnTo>
                <a:lnTo>
                  <a:pt x="124221" y="216925"/>
                </a:lnTo>
                <a:lnTo>
                  <a:pt x="107159" y="172761"/>
                </a:lnTo>
                <a:lnTo>
                  <a:pt x="84464" y="127695"/>
                </a:lnTo>
                <a:lnTo>
                  <a:pt x="57879" y="83017"/>
                </a:lnTo>
                <a:lnTo>
                  <a:pt x="29144" y="40021"/>
                </a:lnTo>
                <a:lnTo>
                  <a:pt x="0" y="0"/>
                </a:lnTo>
                <a:close/>
              </a:path>
            </a:pathLst>
          </a:custGeom>
          <a:solidFill>
            <a:srgbClr val="000000">
              <a:alpha val="9999"/>
            </a:srgbClr>
          </a:solidFill>
        </p:spPr>
        <p:txBody>
          <a:bodyPr wrap="square" lIns="0" tIns="0" rIns="0" bIns="0" rtlCol="0"/>
          <a:lstStyle/>
          <a:p>
            <a:endParaRPr/>
          </a:p>
        </p:txBody>
      </p:sp>
      <p:sp>
        <p:nvSpPr>
          <p:cNvPr id="94" name="object 94"/>
          <p:cNvSpPr/>
          <p:nvPr/>
        </p:nvSpPr>
        <p:spPr>
          <a:xfrm>
            <a:off x="12326842" y="6890298"/>
            <a:ext cx="161290" cy="490220"/>
          </a:xfrm>
          <a:custGeom>
            <a:avLst/>
            <a:gdLst/>
            <a:ahLst/>
            <a:cxnLst/>
            <a:rect l="l" t="t" r="r" b="b"/>
            <a:pathLst>
              <a:path w="161290" h="490220">
                <a:moveTo>
                  <a:pt x="1798" y="0"/>
                </a:moveTo>
                <a:lnTo>
                  <a:pt x="0" y="71726"/>
                </a:lnTo>
                <a:lnTo>
                  <a:pt x="6540" y="231977"/>
                </a:lnTo>
                <a:lnTo>
                  <a:pt x="39324" y="398361"/>
                </a:lnTo>
                <a:lnTo>
                  <a:pt x="116255" y="488487"/>
                </a:lnTo>
                <a:lnTo>
                  <a:pt x="123759" y="490040"/>
                </a:lnTo>
                <a:lnTo>
                  <a:pt x="131332" y="489901"/>
                </a:lnTo>
                <a:lnTo>
                  <a:pt x="138691" y="488104"/>
                </a:lnTo>
                <a:lnTo>
                  <a:pt x="145553" y="484686"/>
                </a:lnTo>
                <a:lnTo>
                  <a:pt x="157593" y="465642"/>
                </a:lnTo>
                <a:lnTo>
                  <a:pt x="160924" y="434865"/>
                </a:lnTo>
                <a:lnTo>
                  <a:pt x="156859" y="394724"/>
                </a:lnTo>
                <a:lnTo>
                  <a:pt x="146711" y="347588"/>
                </a:lnTo>
                <a:lnTo>
                  <a:pt x="131795" y="295826"/>
                </a:lnTo>
                <a:lnTo>
                  <a:pt x="113425" y="241806"/>
                </a:lnTo>
                <a:lnTo>
                  <a:pt x="92914" y="187896"/>
                </a:lnTo>
                <a:lnTo>
                  <a:pt x="71576" y="136467"/>
                </a:lnTo>
                <a:lnTo>
                  <a:pt x="48352" y="84253"/>
                </a:lnTo>
                <a:lnTo>
                  <a:pt x="27672" y="41685"/>
                </a:lnTo>
                <a:lnTo>
                  <a:pt x="1798" y="0"/>
                </a:lnTo>
                <a:close/>
              </a:path>
            </a:pathLst>
          </a:custGeom>
          <a:solidFill>
            <a:srgbClr val="092766"/>
          </a:solidFill>
        </p:spPr>
        <p:txBody>
          <a:bodyPr wrap="square" lIns="0" tIns="0" rIns="0" bIns="0" rtlCol="0"/>
          <a:lstStyle/>
          <a:p>
            <a:endParaRPr/>
          </a:p>
        </p:txBody>
      </p:sp>
      <p:sp>
        <p:nvSpPr>
          <p:cNvPr id="95" name="object 95"/>
          <p:cNvSpPr/>
          <p:nvPr/>
        </p:nvSpPr>
        <p:spPr>
          <a:xfrm>
            <a:off x="12542958" y="7104224"/>
            <a:ext cx="219710" cy="274955"/>
          </a:xfrm>
          <a:custGeom>
            <a:avLst/>
            <a:gdLst/>
            <a:ahLst/>
            <a:cxnLst/>
            <a:rect l="l" t="t" r="r" b="b"/>
            <a:pathLst>
              <a:path w="219709" h="274954">
                <a:moveTo>
                  <a:pt x="217961" y="0"/>
                </a:moveTo>
                <a:lnTo>
                  <a:pt x="177787" y="70898"/>
                </a:lnTo>
                <a:lnTo>
                  <a:pt x="103542" y="152255"/>
                </a:lnTo>
                <a:lnTo>
                  <a:pt x="32017" y="219263"/>
                </a:lnTo>
                <a:lnTo>
                  <a:pt x="0" y="247112"/>
                </a:lnTo>
                <a:lnTo>
                  <a:pt x="14502" y="274326"/>
                </a:lnTo>
                <a:lnTo>
                  <a:pt x="145211" y="219196"/>
                </a:lnTo>
                <a:lnTo>
                  <a:pt x="204160" y="126259"/>
                </a:lnTo>
                <a:lnTo>
                  <a:pt x="219144" y="38774"/>
                </a:lnTo>
                <a:lnTo>
                  <a:pt x="217961" y="0"/>
                </a:lnTo>
                <a:close/>
              </a:path>
            </a:pathLst>
          </a:custGeom>
          <a:solidFill>
            <a:srgbClr val="092766"/>
          </a:solidFill>
        </p:spPr>
        <p:txBody>
          <a:bodyPr wrap="square" lIns="0" tIns="0" rIns="0" bIns="0" rtlCol="0"/>
          <a:lstStyle/>
          <a:p>
            <a:endParaRPr/>
          </a:p>
        </p:txBody>
      </p:sp>
      <p:sp>
        <p:nvSpPr>
          <p:cNvPr id="96" name="object 96"/>
          <p:cNvSpPr/>
          <p:nvPr/>
        </p:nvSpPr>
        <p:spPr>
          <a:xfrm>
            <a:off x="12468677" y="6980938"/>
            <a:ext cx="225425" cy="381635"/>
          </a:xfrm>
          <a:custGeom>
            <a:avLst/>
            <a:gdLst/>
            <a:ahLst/>
            <a:cxnLst/>
            <a:rect l="l" t="t" r="r" b="b"/>
            <a:pathLst>
              <a:path w="225425" h="381634">
                <a:moveTo>
                  <a:pt x="225092" y="0"/>
                </a:moveTo>
                <a:lnTo>
                  <a:pt x="197624" y="30890"/>
                </a:lnTo>
                <a:lnTo>
                  <a:pt x="168567" y="65655"/>
                </a:lnTo>
                <a:lnTo>
                  <a:pt x="133985" y="109881"/>
                </a:lnTo>
                <a:lnTo>
                  <a:pt x="104836" y="149903"/>
                </a:lnTo>
                <a:lnTo>
                  <a:pt x="76089" y="192901"/>
                </a:lnTo>
                <a:lnTo>
                  <a:pt x="49488" y="237580"/>
                </a:lnTo>
                <a:lnTo>
                  <a:pt x="26776" y="282647"/>
                </a:lnTo>
                <a:lnTo>
                  <a:pt x="9699" y="326810"/>
                </a:lnTo>
                <a:lnTo>
                  <a:pt x="0" y="368774"/>
                </a:lnTo>
                <a:lnTo>
                  <a:pt x="59704" y="381485"/>
                </a:lnTo>
                <a:lnTo>
                  <a:pt x="85786" y="358950"/>
                </a:lnTo>
                <a:lnTo>
                  <a:pt x="143038" y="289602"/>
                </a:lnTo>
                <a:lnTo>
                  <a:pt x="199970" y="170824"/>
                </a:lnTo>
                <a:lnTo>
                  <a:pt x="225092" y="0"/>
                </a:lnTo>
                <a:close/>
              </a:path>
            </a:pathLst>
          </a:custGeom>
          <a:solidFill>
            <a:srgbClr val="092766"/>
          </a:solidFill>
        </p:spPr>
        <p:txBody>
          <a:bodyPr wrap="square" lIns="0" tIns="0" rIns="0" bIns="0" rtlCol="0"/>
          <a:lstStyle/>
          <a:p>
            <a:endParaRPr/>
          </a:p>
        </p:txBody>
      </p:sp>
      <p:sp>
        <p:nvSpPr>
          <p:cNvPr id="97" name="object 97"/>
          <p:cNvSpPr/>
          <p:nvPr/>
        </p:nvSpPr>
        <p:spPr>
          <a:xfrm>
            <a:off x="12468677" y="7090814"/>
            <a:ext cx="133985" cy="270510"/>
          </a:xfrm>
          <a:custGeom>
            <a:avLst/>
            <a:gdLst/>
            <a:ahLst/>
            <a:cxnLst/>
            <a:rect l="l" t="t" r="r" b="b"/>
            <a:pathLst>
              <a:path w="133984" h="270509">
                <a:moveTo>
                  <a:pt x="133755" y="0"/>
                </a:moveTo>
                <a:lnTo>
                  <a:pt x="104596" y="40022"/>
                </a:lnTo>
                <a:lnTo>
                  <a:pt x="75832" y="83019"/>
                </a:lnTo>
                <a:lnTo>
                  <a:pt x="49227" y="127698"/>
                </a:lnTo>
                <a:lnTo>
                  <a:pt x="26544" y="172766"/>
                </a:lnTo>
                <a:lnTo>
                  <a:pt x="9547" y="216928"/>
                </a:lnTo>
                <a:lnTo>
                  <a:pt x="0" y="258892"/>
                </a:lnTo>
                <a:lnTo>
                  <a:pt x="54270" y="270452"/>
                </a:lnTo>
                <a:lnTo>
                  <a:pt x="87873" y="223215"/>
                </a:lnTo>
                <a:lnTo>
                  <a:pt x="105865" y="175335"/>
                </a:lnTo>
                <a:lnTo>
                  <a:pt x="119037" y="119961"/>
                </a:lnTo>
                <a:lnTo>
                  <a:pt x="128098" y="60410"/>
                </a:lnTo>
                <a:lnTo>
                  <a:pt x="133755" y="0"/>
                </a:lnTo>
                <a:close/>
              </a:path>
            </a:pathLst>
          </a:custGeom>
          <a:solidFill>
            <a:srgbClr val="000000">
              <a:alpha val="9999"/>
            </a:srgbClr>
          </a:solidFill>
        </p:spPr>
        <p:txBody>
          <a:bodyPr wrap="square" lIns="0" tIns="0" rIns="0" bIns="0" rtlCol="0"/>
          <a:lstStyle/>
          <a:p>
            <a:endParaRPr/>
          </a:p>
        </p:txBody>
      </p:sp>
      <p:sp>
        <p:nvSpPr>
          <p:cNvPr id="98" name="object 98"/>
          <p:cNvSpPr/>
          <p:nvPr/>
        </p:nvSpPr>
        <p:spPr>
          <a:xfrm>
            <a:off x="12435097" y="6890540"/>
            <a:ext cx="160655" cy="488315"/>
          </a:xfrm>
          <a:custGeom>
            <a:avLst/>
            <a:gdLst/>
            <a:ahLst/>
            <a:cxnLst/>
            <a:rect l="l" t="t" r="r" b="b"/>
            <a:pathLst>
              <a:path w="160654" h="488315">
                <a:moveTo>
                  <a:pt x="159115" y="0"/>
                </a:moveTo>
                <a:lnTo>
                  <a:pt x="134745" y="38424"/>
                </a:lnTo>
                <a:lnTo>
                  <a:pt x="115213" y="77945"/>
                </a:lnTo>
                <a:lnTo>
                  <a:pt x="93044" y="126928"/>
                </a:lnTo>
                <a:lnTo>
                  <a:pt x="71604" y="177787"/>
                </a:lnTo>
                <a:lnTo>
                  <a:pt x="50746" y="231735"/>
                </a:lnTo>
                <a:lnTo>
                  <a:pt x="31813" y="286318"/>
                </a:lnTo>
                <a:lnTo>
                  <a:pt x="16148" y="339081"/>
                </a:lnTo>
                <a:lnTo>
                  <a:pt x="5096" y="387569"/>
                </a:lnTo>
                <a:lnTo>
                  <a:pt x="0" y="429327"/>
                </a:lnTo>
                <a:lnTo>
                  <a:pt x="1265" y="457411"/>
                </a:lnTo>
                <a:lnTo>
                  <a:pt x="8591" y="477503"/>
                </a:lnTo>
                <a:lnTo>
                  <a:pt x="22749" y="488234"/>
                </a:lnTo>
                <a:lnTo>
                  <a:pt x="44519" y="488234"/>
                </a:lnTo>
                <a:lnTo>
                  <a:pt x="80308" y="467832"/>
                </a:lnTo>
                <a:lnTo>
                  <a:pt x="111223" y="421918"/>
                </a:lnTo>
                <a:lnTo>
                  <a:pt x="129565" y="371954"/>
                </a:lnTo>
                <a:lnTo>
                  <a:pt x="142815" y="314297"/>
                </a:lnTo>
                <a:lnTo>
                  <a:pt x="151761" y="252575"/>
                </a:lnTo>
                <a:lnTo>
                  <a:pt x="157188" y="190414"/>
                </a:lnTo>
                <a:lnTo>
                  <a:pt x="159886" y="131442"/>
                </a:lnTo>
                <a:lnTo>
                  <a:pt x="160640" y="79288"/>
                </a:lnTo>
                <a:lnTo>
                  <a:pt x="160238" y="37577"/>
                </a:lnTo>
                <a:lnTo>
                  <a:pt x="159467" y="9939"/>
                </a:lnTo>
                <a:lnTo>
                  <a:pt x="159115" y="0"/>
                </a:lnTo>
                <a:close/>
              </a:path>
            </a:pathLst>
          </a:custGeom>
          <a:solidFill>
            <a:srgbClr val="092766"/>
          </a:solidFill>
        </p:spPr>
        <p:txBody>
          <a:bodyPr wrap="square" lIns="0" tIns="0" rIns="0" bIns="0" rtlCol="0"/>
          <a:lstStyle/>
          <a:p>
            <a:endParaRPr/>
          </a:p>
        </p:txBody>
      </p:sp>
      <p:sp>
        <p:nvSpPr>
          <p:cNvPr id="99" name="object 99"/>
          <p:cNvSpPr/>
          <p:nvPr/>
        </p:nvSpPr>
        <p:spPr>
          <a:xfrm>
            <a:off x="12390656" y="7026764"/>
            <a:ext cx="97155" cy="348615"/>
          </a:xfrm>
          <a:custGeom>
            <a:avLst/>
            <a:gdLst/>
            <a:ahLst/>
            <a:cxnLst/>
            <a:rect l="l" t="t" r="r" b="b"/>
            <a:pathLst>
              <a:path w="97154" h="348615">
                <a:moveTo>
                  <a:pt x="8159" y="0"/>
                </a:moveTo>
                <a:lnTo>
                  <a:pt x="2624" y="62791"/>
                </a:lnTo>
                <a:lnTo>
                  <a:pt x="0" y="124412"/>
                </a:lnTo>
                <a:lnTo>
                  <a:pt x="1117" y="182756"/>
                </a:lnTo>
                <a:lnTo>
                  <a:pt x="6809" y="235712"/>
                </a:lnTo>
                <a:lnTo>
                  <a:pt x="17904" y="281171"/>
                </a:lnTo>
                <a:lnTo>
                  <a:pt x="35235" y="317024"/>
                </a:lnTo>
                <a:lnTo>
                  <a:pt x="66115" y="345727"/>
                </a:lnTo>
                <a:lnTo>
                  <a:pt x="81738" y="348219"/>
                </a:lnTo>
                <a:lnTo>
                  <a:pt x="93779" y="329175"/>
                </a:lnTo>
                <a:lnTo>
                  <a:pt x="97115" y="298398"/>
                </a:lnTo>
                <a:lnTo>
                  <a:pt x="93064" y="258257"/>
                </a:lnTo>
                <a:lnTo>
                  <a:pt x="82946" y="211121"/>
                </a:lnTo>
                <a:lnTo>
                  <a:pt x="68077" y="159359"/>
                </a:lnTo>
                <a:lnTo>
                  <a:pt x="49778" y="105339"/>
                </a:lnTo>
                <a:lnTo>
                  <a:pt x="29365" y="51429"/>
                </a:lnTo>
                <a:lnTo>
                  <a:pt x="8159" y="0"/>
                </a:lnTo>
                <a:close/>
              </a:path>
            </a:pathLst>
          </a:custGeom>
          <a:solidFill>
            <a:srgbClr val="000000">
              <a:alpha val="9999"/>
            </a:srgbClr>
          </a:solidFill>
        </p:spPr>
        <p:txBody>
          <a:bodyPr wrap="square" lIns="0" tIns="0" rIns="0" bIns="0" rtlCol="0"/>
          <a:lstStyle/>
          <a:p>
            <a:endParaRPr/>
          </a:p>
        </p:txBody>
      </p:sp>
      <p:sp>
        <p:nvSpPr>
          <p:cNvPr id="100" name="object 100"/>
          <p:cNvSpPr/>
          <p:nvPr/>
        </p:nvSpPr>
        <p:spPr>
          <a:xfrm>
            <a:off x="12435097" y="7017469"/>
            <a:ext cx="105410" cy="358140"/>
          </a:xfrm>
          <a:custGeom>
            <a:avLst/>
            <a:gdLst/>
            <a:ahLst/>
            <a:cxnLst/>
            <a:rect l="l" t="t" r="r" b="b"/>
            <a:pathLst>
              <a:path w="105409" h="358140">
                <a:moveTo>
                  <a:pt x="93044" y="0"/>
                </a:moveTo>
                <a:lnTo>
                  <a:pt x="71604" y="50858"/>
                </a:lnTo>
                <a:lnTo>
                  <a:pt x="50746" y="104807"/>
                </a:lnTo>
                <a:lnTo>
                  <a:pt x="31813" y="159390"/>
                </a:lnTo>
                <a:lnTo>
                  <a:pt x="16148" y="212153"/>
                </a:lnTo>
                <a:lnTo>
                  <a:pt x="5096" y="260641"/>
                </a:lnTo>
                <a:lnTo>
                  <a:pt x="0" y="302399"/>
                </a:lnTo>
                <a:lnTo>
                  <a:pt x="6411" y="316474"/>
                </a:lnTo>
                <a:lnTo>
                  <a:pt x="37223" y="350460"/>
                </a:lnTo>
                <a:lnTo>
                  <a:pt x="55987" y="357517"/>
                </a:lnTo>
                <a:lnTo>
                  <a:pt x="65335" y="356576"/>
                </a:lnTo>
                <a:lnTo>
                  <a:pt x="96237" y="304773"/>
                </a:lnTo>
                <a:lnTo>
                  <a:pt x="102066" y="266833"/>
                </a:lnTo>
                <a:lnTo>
                  <a:pt x="104858" y="221499"/>
                </a:lnTo>
                <a:lnTo>
                  <a:pt x="104982" y="170461"/>
                </a:lnTo>
                <a:lnTo>
                  <a:pt x="102808" y="115406"/>
                </a:lnTo>
                <a:lnTo>
                  <a:pt x="98706" y="58023"/>
                </a:lnTo>
                <a:lnTo>
                  <a:pt x="93044" y="0"/>
                </a:lnTo>
                <a:close/>
              </a:path>
            </a:pathLst>
          </a:custGeom>
          <a:solidFill>
            <a:srgbClr val="000000">
              <a:alpha val="9999"/>
            </a:srgbClr>
          </a:solidFill>
        </p:spPr>
        <p:txBody>
          <a:bodyPr wrap="square" lIns="0" tIns="0" rIns="0" bIns="0" rtlCol="0"/>
          <a:lstStyle/>
          <a:p>
            <a:endParaRPr/>
          </a:p>
        </p:txBody>
      </p:sp>
      <p:sp>
        <p:nvSpPr>
          <p:cNvPr id="101" name="object 101"/>
          <p:cNvSpPr/>
          <p:nvPr/>
        </p:nvSpPr>
        <p:spPr>
          <a:xfrm>
            <a:off x="12404513" y="6730265"/>
            <a:ext cx="125095" cy="645160"/>
          </a:xfrm>
          <a:custGeom>
            <a:avLst/>
            <a:gdLst/>
            <a:ahLst/>
            <a:cxnLst/>
            <a:rect l="l" t="t" r="r" b="b"/>
            <a:pathLst>
              <a:path w="125095" h="645159">
                <a:moveTo>
                  <a:pt x="56719" y="0"/>
                </a:moveTo>
                <a:lnTo>
                  <a:pt x="37812" y="87880"/>
                </a:lnTo>
                <a:lnTo>
                  <a:pt x="6302" y="287486"/>
                </a:lnTo>
                <a:lnTo>
                  <a:pt x="0" y="502762"/>
                </a:lnTo>
                <a:lnTo>
                  <a:pt x="56719" y="637655"/>
                </a:lnTo>
                <a:lnTo>
                  <a:pt x="77008" y="644827"/>
                </a:lnTo>
                <a:lnTo>
                  <a:pt x="93265" y="639422"/>
                </a:lnTo>
                <a:lnTo>
                  <a:pt x="114916" y="596553"/>
                </a:lnTo>
                <a:lnTo>
                  <a:pt x="124140" y="520399"/>
                </a:lnTo>
                <a:lnTo>
                  <a:pt x="124863" y="473386"/>
                </a:lnTo>
                <a:lnTo>
                  <a:pt x="123405" y="422307"/>
                </a:lnTo>
                <a:lnTo>
                  <a:pt x="120074" y="368581"/>
                </a:lnTo>
                <a:lnTo>
                  <a:pt x="115179" y="313627"/>
                </a:lnTo>
                <a:lnTo>
                  <a:pt x="109028" y="258863"/>
                </a:lnTo>
                <a:lnTo>
                  <a:pt x="101930" y="205707"/>
                </a:lnTo>
                <a:lnTo>
                  <a:pt x="94193" y="155579"/>
                </a:lnTo>
                <a:lnTo>
                  <a:pt x="86125" y="109897"/>
                </a:lnTo>
                <a:lnTo>
                  <a:pt x="78035" y="70079"/>
                </a:lnTo>
                <a:lnTo>
                  <a:pt x="63024" y="13712"/>
                </a:lnTo>
                <a:lnTo>
                  <a:pt x="56719" y="0"/>
                </a:lnTo>
                <a:close/>
              </a:path>
            </a:pathLst>
          </a:custGeom>
          <a:solidFill>
            <a:srgbClr val="092766"/>
          </a:solidFill>
        </p:spPr>
        <p:txBody>
          <a:bodyPr wrap="square" lIns="0" tIns="0" rIns="0" bIns="0" rtlCol="0"/>
          <a:lstStyle/>
          <a:p>
            <a:endParaRPr/>
          </a:p>
        </p:txBody>
      </p:sp>
      <p:sp>
        <p:nvSpPr>
          <p:cNvPr id="102" name="object 102"/>
          <p:cNvSpPr/>
          <p:nvPr/>
        </p:nvSpPr>
        <p:spPr>
          <a:xfrm>
            <a:off x="12159692" y="7340637"/>
            <a:ext cx="560070" cy="283845"/>
          </a:xfrm>
          <a:custGeom>
            <a:avLst/>
            <a:gdLst/>
            <a:ahLst/>
            <a:cxnLst/>
            <a:rect l="l" t="t" r="r" b="b"/>
            <a:pathLst>
              <a:path w="560070" h="283845">
                <a:moveTo>
                  <a:pt x="483210" y="92656"/>
                </a:moveTo>
                <a:lnTo>
                  <a:pt x="85369" y="92656"/>
                </a:lnTo>
                <a:lnTo>
                  <a:pt x="121650" y="283394"/>
                </a:lnTo>
                <a:lnTo>
                  <a:pt x="446918" y="283394"/>
                </a:lnTo>
                <a:lnTo>
                  <a:pt x="481116" y="103577"/>
                </a:lnTo>
                <a:lnTo>
                  <a:pt x="483210" y="92656"/>
                </a:lnTo>
                <a:close/>
              </a:path>
              <a:path w="560070" h="283845">
                <a:moveTo>
                  <a:pt x="559501" y="0"/>
                </a:moveTo>
                <a:lnTo>
                  <a:pt x="0" y="0"/>
                </a:lnTo>
                <a:lnTo>
                  <a:pt x="0" y="92656"/>
                </a:lnTo>
                <a:lnTo>
                  <a:pt x="559501" y="92656"/>
                </a:lnTo>
                <a:lnTo>
                  <a:pt x="559501" y="0"/>
                </a:lnTo>
                <a:close/>
              </a:path>
            </a:pathLst>
          </a:custGeom>
          <a:solidFill>
            <a:srgbClr val="D4DFEC"/>
          </a:solidFill>
        </p:spPr>
        <p:txBody>
          <a:bodyPr wrap="square" lIns="0" tIns="0" rIns="0" bIns="0" rtlCol="0"/>
          <a:lstStyle/>
          <a:p>
            <a:endParaRPr/>
          </a:p>
        </p:txBody>
      </p:sp>
      <p:sp>
        <p:nvSpPr>
          <p:cNvPr id="103" name="object 103"/>
          <p:cNvSpPr/>
          <p:nvPr/>
        </p:nvSpPr>
        <p:spPr>
          <a:xfrm>
            <a:off x="12159462" y="7340637"/>
            <a:ext cx="560070" cy="283845"/>
          </a:xfrm>
          <a:custGeom>
            <a:avLst/>
            <a:gdLst/>
            <a:ahLst/>
            <a:cxnLst/>
            <a:rect l="l" t="t" r="r" b="b"/>
            <a:pathLst>
              <a:path w="560070" h="283845">
                <a:moveTo>
                  <a:pt x="483210" y="92656"/>
                </a:moveTo>
                <a:lnTo>
                  <a:pt x="85369" y="92656"/>
                </a:lnTo>
                <a:lnTo>
                  <a:pt x="87463" y="103577"/>
                </a:lnTo>
                <a:lnTo>
                  <a:pt x="121640" y="283394"/>
                </a:lnTo>
                <a:lnTo>
                  <a:pt x="446918" y="283394"/>
                </a:lnTo>
                <a:lnTo>
                  <a:pt x="481116" y="103577"/>
                </a:lnTo>
                <a:lnTo>
                  <a:pt x="483210" y="92656"/>
                </a:lnTo>
                <a:close/>
              </a:path>
              <a:path w="560070" h="283845">
                <a:moveTo>
                  <a:pt x="559501" y="0"/>
                </a:moveTo>
                <a:lnTo>
                  <a:pt x="0" y="0"/>
                </a:lnTo>
                <a:lnTo>
                  <a:pt x="0" y="92656"/>
                </a:lnTo>
                <a:lnTo>
                  <a:pt x="559501" y="92656"/>
                </a:lnTo>
                <a:lnTo>
                  <a:pt x="559501" y="0"/>
                </a:lnTo>
                <a:close/>
              </a:path>
            </a:pathLst>
          </a:custGeom>
          <a:solidFill>
            <a:srgbClr val="000000">
              <a:alpha val="9999"/>
            </a:srgbClr>
          </a:solidFill>
        </p:spPr>
        <p:txBody>
          <a:bodyPr wrap="square" lIns="0" tIns="0" rIns="0" bIns="0" rtlCol="0"/>
          <a:lstStyle/>
          <a:p>
            <a:endParaRPr/>
          </a:p>
        </p:txBody>
      </p:sp>
      <p:sp>
        <p:nvSpPr>
          <p:cNvPr id="104" name="object 104"/>
          <p:cNvSpPr/>
          <p:nvPr/>
        </p:nvSpPr>
        <p:spPr>
          <a:xfrm>
            <a:off x="12259564" y="7395148"/>
            <a:ext cx="412750" cy="229235"/>
          </a:xfrm>
          <a:custGeom>
            <a:avLst/>
            <a:gdLst/>
            <a:ahLst/>
            <a:cxnLst/>
            <a:rect l="l" t="t" r="r" b="b"/>
            <a:pathLst>
              <a:path w="412750" h="229234">
                <a:moveTo>
                  <a:pt x="412416" y="0"/>
                </a:moveTo>
                <a:lnTo>
                  <a:pt x="0" y="0"/>
                </a:lnTo>
                <a:lnTo>
                  <a:pt x="9381" y="49077"/>
                </a:lnTo>
                <a:lnTo>
                  <a:pt x="43579" y="228893"/>
                </a:lnTo>
                <a:lnTo>
                  <a:pt x="368836" y="228893"/>
                </a:lnTo>
                <a:lnTo>
                  <a:pt x="403034" y="49077"/>
                </a:lnTo>
                <a:lnTo>
                  <a:pt x="412416" y="0"/>
                </a:lnTo>
                <a:close/>
              </a:path>
            </a:pathLst>
          </a:custGeom>
          <a:solidFill>
            <a:srgbClr val="D4DFEC"/>
          </a:solidFill>
        </p:spPr>
        <p:txBody>
          <a:bodyPr wrap="square" lIns="0" tIns="0" rIns="0" bIns="0" rtlCol="0"/>
          <a:lstStyle/>
          <a:p>
            <a:endParaRPr/>
          </a:p>
        </p:txBody>
      </p:sp>
      <p:sp>
        <p:nvSpPr>
          <p:cNvPr id="105" name="object 105"/>
          <p:cNvSpPr/>
          <p:nvPr/>
        </p:nvSpPr>
        <p:spPr>
          <a:xfrm>
            <a:off x="12259564" y="7438759"/>
            <a:ext cx="412750" cy="0"/>
          </a:xfrm>
          <a:custGeom>
            <a:avLst/>
            <a:gdLst/>
            <a:ahLst/>
            <a:cxnLst/>
            <a:rect l="l" t="t" r="r" b="b"/>
            <a:pathLst>
              <a:path w="412750">
                <a:moveTo>
                  <a:pt x="0" y="0"/>
                </a:moveTo>
                <a:lnTo>
                  <a:pt x="412416" y="0"/>
                </a:lnTo>
              </a:path>
            </a:pathLst>
          </a:custGeom>
          <a:ln w="10932">
            <a:solidFill>
              <a:srgbClr val="000000"/>
            </a:solidFill>
          </a:ln>
        </p:spPr>
        <p:txBody>
          <a:bodyPr wrap="square" lIns="0" tIns="0" rIns="0" bIns="0" rtlCol="0"/>
          <a:lstStyle/>
          <a:p>
            <a:endParaRPr/>
          </a:p>
        </p:txBody>
      </p:sp>
      <p:sp>
        <p:nvSpPr>
          <p:cNvPr id="106" name="object 106"/>
          <p:cNvSpPr/>
          <p:nvPr/>
        </p:nvSpPr>
        <p:spPr>
          <a:xfrm>
            <a:off x="12181481" y="7340636"/>
            <a:ext cx="560070" cy="92710"/>
          </a:xfrm>
          <a:custGeom>
            <a:avLst/>
            <a:gdLst/>
            <a:ahLst/>
            <a:cxnLst/>
            <a:rect l="l" t="t" r="r" b="b"/>
            <a:pathLst>
              <a:path w="560070" h="92709">
                <a:moveTo>
                  <a:pt x="0" y="0"/>
                </a:moveTo>
                <a:lnTo>
                  <a:pt x="559501" y="0"/>
                </a:lnTo>
                <a:lnTo>
                  <a:pt x="559501" y="92656"/>
                </a:lnTo>
                <a:lnTo>
                  <a:pt x="0" y="92656"/>
                </a:lnTo>
                <a:lnTo>
                  <a:pt x="0" y="0"/>
                </a:lnTo>
                <a:close/>
              </a:path>
            </a:pathLst>
          </a:custGeom>
          <a:solidFill>
            <a:srgbClr val="D4DFEC"/>
          </a:solidFill>
        </p:spPr>
        <p:txBody>
          <a:bodyPr wrap="square" lIns="0" tIns="0" rIns="0" bIns="0" rtlCol="0"/>
          <a:lstStyle/>
          <a:p>
            <a:endParaRPr/>
          </a:p>
        </p:txBody>
      </p:sp>
      <p:sp>
        <p:nvSpPr>
          <p:cNvPr id="107" name="object 107"/>
          <p:cNvSpPr/>
          <p:nvPr/>
        </p:nvSpPr>
        <p:spPr>
          <a:xfrm>
            <a:off x="7447646" y="6686915"/>
            <a:ext cx="602615" cy="628650"/>
          </a:xfrm>
          <a:custGeom>
            <a:avLst/>
            <a:gdLst/>
            <a:ahLst/>
            <a:cxnLst/>
            <a:rect l="l" t="t" r="r" b="b"/>
            <a:pathLst>
              <a:path w="602615" h="628650">
                <a:moveTo>
                  <a:pt x="18403" y="32658"/>
                </a:moveTo>
                <a:lnTo>
                  <a:pt x="801" y="46836"/>
                </a:lnTo>
                <a:lnTo>
                  <a:pt x="0" y="76306"/>
                </a:lnTo>
                <a:lnTo>
                  <a:pt x="14855" y="106986"/>
                </a:lnTo>
                <a:lnTo>
                  <a:pt x="38464" y="136008"/>
                </a:lnTo>
                <a:lnTo>
                  <a:pt x="63919" y="160508"/>
                </a:lnTo>
                <a:lnTo>
                  <a:pt x="65930" y="162214"/>
                </a:lnTo>
                <a:lnTo>
                  <a:pt x="65588" y="212544"/>
                </a:lnTo>
                <a:lnTo>
                  <a:pt x="85352" y="257828"/>
                </a:lnTo>
                <a:lnTo>
                  <a:pt x="117600" y="296929"/>
                </a:lnTo>
                <a:lnTo>
                  <a:pt x="154709" y="328706"/>
                </a:lnTo>
                <a:lnTo>
                  <a:pt x="189057" y="352020"/>
                </a:lnTo>
                <a:lnTo>
                  <a:pt x="195570" y="356051"/>
                </a:lnTo>
                <a:lnTo>
                  <a:pt x="148481" y="427723"/>
                </a:lnTo>
                <a:lnTo>
                  <a:pt x="112918" y="505187"/>
                </a:lnTo>
                <a:lnTo>
                  <a:pt x="90439" y="567226"/>
                </a:lnTo>
                <a:lnTo>
                  <a:pt x="82599" y="592620"/>
                </a:lnTo>
                <a:lnTo>
                  <a:pt x="278457" y="628211"/>
                </a:lnTo>
                <a:lnTo>
                  <a:pt x="298467" y="609085"/>
                </a:lnTo>
                <a:lnTo>
                  <a:pt x="341245" y="559117"/>
                </a:lnTo>
                <a:lnTo>
                  <a:pt x="380910" y="489420"/>
                </a:lnTo>
                <a:lnTo>
                  <a:pt x="391585" y="411107"/>
                </a:lnTo>
                <a:lnTo>
                  <a:pt x="392904" y="411107"/>
                </a:lnTo>
                <a:lnTo>
                  <a:pt x="442451" y="393599"/>
                </a:lnTo>
                <a:lnTo>
                  <a:pt x="480624" y="365295"/>
                </a:lnTo>
                <a:lnTo>
                  <a:pt x="508305" y="329140"/>
                </a:lnTo>
                <a:lnTo>
                  <a:pt x="510282" y="324649"/>
                </a:lnTo>
                <a:lnTo>
                  <a:pt x="333817" y="324649"/>
                </a:lnTo>
                <a:lnTo>
                  <a:pt x="318799" y="315005"/>
                </a:lnTo>
                <a:lnTo>
                  <a:pt x="302264" y="308821"/>
                </a:lnTo>
                <a:lnTo>
                  <a:pt x="292856" y="307435"/>
                </a:lnTo>
                <a:lnTo>
                  <a:pt x="266981" y="307435"/>
                </a:lnTo>
                <a:lnTo>
                  <a:pt x="263882" y="296116"/>
                </a:lnTo>
                <a:lnTo>
                  <a:pt x="250383" y="250994"/>
                </a:lnTo>
                <a:lnTo>
                  <a:pt x="232519" y="200778"/>
                </a:lnTo>
                <a:lnTo>
                  <a:pt x="210742" y="152188"/>
                </a:lnTo>
                <a:lnTo>
                  <a:pt x="185507" y="111945"/>
                </a:lnTo>
                <a:lnTo>
                  <a:pt x="171786" y="99714"/>
                </a:lnTo>
                <a:lnTo>
                  <a:pt x="101908" y="99714"/>
                </a:lnTo>
                <a:lnTo>
                  <a:pt x="100274" y="97703"/>
                </a:lnTo>
                <a:lnTo>
                  <a:pt x="96557" y="93358"/>
                </a:lnTo>
                <a:lnTo>
                  <a:pt x="71893" y="66406"/>
                </a:lnTo>
                <a:lnTo>
                  <a:pt x="43971" y="42678"/>
                </a:lnTo>
                <a:lnTo>
                  <a:pt x="18403" y="32658"/>
                </a:lnTo>
                <a:close/>
              </a:path>
              <a:path w="602615" h="628650">
                <a:moveTo>
                  <a:pt x="437866" y="5606"/>
                </a:moveTo>
                <a:lnTo>
                  <a:pt x="412914" y="10313"/>
                </a:lnTo>
                <a:lnTo>
                  <a:pt x="394611" y="31637"/>
                </a:lnTo>
                <a:lnTo>
                  <a:pt x="395378" y="56199"/>
                </a:lnTo>
                <a:lnTo>
                  <a:pt x="408517" y="81080"/>
                </a:lnTo>
                <a:lnTo>
                  <a:pt x="427332" y="103358"/>
                </a:lnTo>
                <a:lnTo>
                  <a:pt x="429584" y="105682"/>
                </a:lnTo>
                <a:lnTo>
                  <a:pt x="433919" y="109871"/>
                </a:lnTo>
                <a:lnTo>
                  <a:pt x="419661" y="126422"/>
                </a:lnTo>
                <a:lnTo>
                  <a:pt x="410672" y="149341"/>
                </a:lnTo>
                <a:lnTo>
                  <a:pt x="405301" y="176735"/>
                </a:lnTo>
                <a:lnTo>
                  <a:pt x="401899" y="206716"/>
                </a:lnTo>
                <a:lnTo>
                  <a:pt x="393816" y="237684"/>
                </a:lnTo>
                <a:lnTo>
                  <a:pt x="359019" y="295223"/>
                </a:lnTo>
                <a:lnTo>
                  <a:pt x="333817" y="324649"/>
                </a:lnTo>
                <a:lnTo>
                  <a:pt x="510282" y="324649"/>
                </a:lnTo>
                <a:lnTo>
                  <a:pt x="526379" y="288081"/>
                </a:lnTo>
                <a:lnTo>
                  <a:pt x="535727" y="245062"/>
                </a:lnTo>
                <a:lnTo>
                  <a:pt x="537233" y="203029"/>
                </a:lnTo>
                <a:lnTo>
                  <a:pt x="531779" y="164926"/>
                </a:lnTo>
                <a:lnTo>
                  <a:pt x="534020" y="163995"/>
                </a:lnTo>
                <a:lnTo>
                  <a:pt x="581335" y="132827"/>
                </a:lnTo>
                <a:lnTo>
                  <a:pt x="596785" y="106384"/>
                </a:lnTo>
                <a:lnTo>
                  <a:pt x="494325" y="106384"/>
                </a:lnTo>
                <a:lnTo>
                  <a:pt x="492231" y="105358"/>
                </a:lnTo>
                <a:lnTo>
                  <a:pt x="490011" y="104604"/>
                </a:lnTo>
                <a:lnTo>
                  <a:pt x="480423" y="102592"/>
                </a:lnTo>
                <a:lnTo>
                  <a:pt x="473029" y="101650"/>
                </a:lnTo>
                <a:lnTo>
                  <a:pt x="471451" y="101578"/>
                </a:lnTo>
                <a:lnTo>
                  <a:pt x="458117" y="101578"/>
                </a:lnTo>
                <a:lnTo>
                  <a:pt x="458117" y="97703"/>
                </a:lnTo>
                <a:lnTo>
                  <a:pt x="458504" y="93819"/>
                </a:lnTo>
                <a:lnTo>
                  <a:pt x="458550" y="92530"/>
                </a:lnTo>
                <a:lnTo>
                  <a:pt x="458425" y="78552"/>
                </a:lnTo>
                <a:lnTo>
                  <a:pt x="457911" y="54898"/>
                </a:lnTo>
                <a:lnTo>
                  <a:pt x="451922" y="23717"/>
                </a:lnTo>
                <a:lnTo>
                  <a:pt x="437866" y="5606"/>
                </a:lnTo>
                <a:close/>
              </a:path>
              <a:path w="602615" h="628650">
                <a:moveTo>
                  <a:pt x="284797" y="306248"/>
                </a:moveTo>
                <a:lnTo>
                  <a:pt x="266981" y="307435"/>
                </a:lnTo>
                <a:lnTo>
                  <a:pt x="292856" y="307435"/>
                </a:lnTo>
                <a:lnTo>
                  <a:pt x="284797" y="306248"/>
                </a:lnTo>
                <a:close/>
              </a:path>
              <a:path w="602615" h="628650">
                <a:moveTo>
                  <a:pt x="549571" y="41863"/>
                </a:moveTo>
                <a:lnTo>
                  <a:pt x="511064" y="69032"/>
                </a:lnTo>
                <a:lnTo>
                  <a:pt x="495487" y="102970"/>
                </a:lnTo>
                <a:lnTo>
                  <a:pt x="494325" y="106384"/>
                </a:lnTo>
                <a:lnTo>
                  <a:pt x="596785" y="106384"/>
                </a:lnTo>
                <a:lnTo>
                  <a:pt x="602372" y="81454"/>
                </a:lnTo>
                <a:lnTo>
                  <a:pt x="582833" y="52333"/>
                </a:lnTo>
                <a:lnTo>
                  <a:pt x="549571" y="41863"/>
                </a:lnTo>
                <a:close/>
              </a:path>
              <a:path w="602615" h="628650">
                <a:moveTo>
                  <a:pt x="465581" y="101310"/>
                </a:moveTo>
                <a:lnTo>
                  <a:pt x="458117" y="101578"/>
                </a:lnTo>
                <a:lnTo>
                  <a:pt x="471451" y="101578"/>
                </a:lnTo>
                <a:lnTo>
                  <a:pt x="465581" y="101310"/>
                </a:lnTo>
                <a:close/>
              </a:path>
              <a:path w="602615" h="628650">
                <a:moveTo>
                  <a:pt x="173476" y="0"/>
                </a:moveTo>
                <a:lnTo>
                  <a:pt x="152881" y="1670"/>
                </a:lnTo>
                <a:lnTo>
                  <a:pt x="141663" y="18060"/>
                </a:lnTo>
                <a:lnTo>
                  <a:pt x="137511" y="41863"/>
                </a:lnTo>
                <a:lnTo>
                  <a:pt x="137414" y="74050"/>
                </a:lnTo>
                <a:lnTo>
                  <a:pt x="137987" y="77797"/>
                </a:lnTo>
                <a:lnTo>
                  <a:pt x="138082" y="78552"/>
                </a:lnTo>
                <a:lnTo>
                  <a:pt x="138430" y="81955"/>
                </a:lnTo>
                <a:lnTo>
                  <a:pt x="128073" y="83508"/>
                </a:lnTo>
                <a:lnTo>
                  <a:pt x="118339" y="87081"/>
                </a:lnTo>
                <a:lnTo>
                  <a:pt x="109520" y="92530"/>
                </a:lnTo>
                <a:lnTo>
                  <a:pt x="101908" y="99714"/>
                </a:lnTo>
                <a:lnTo>
                  <a:pt x="171786" y="99714"/>
                </a:lnTo>
                <a:lnTo>
                  <a:pt x="157267" y="86772"/>
                </a:lnTo>
                <a:lnTo>
                  <a:pt x="163780" y="78552"/>
                </a:lnTo>
                <a:lnTo>
                  <a:pt x="179026" y="56162"/>
                </a:lnTo>
                <a:lnTo>
                  <a:pt x="189537" y="32883"/>
                </a:lnTo>
                <a:lnTo>
                  <a:pt x="189594" y="12800"/>
                </a:lnTo>
                <a:lnTo>
                  <a:pt x="173476" y="0"/>
                </a:lnTo>
                <a:close/>
              </a:path>
            </a:pathLst>
          </a:custGeom>
          <a:solidFill>
            <a:srgbClr val="092766"/>
          </a:solidFill>
        </p:spPr>
        <p:txBody>
          <a:bodyPr wrap="square" lIns="0" tIns="0" rIns="0" bIns="0" rtlCol="0"/>
          <a:lstStyle/>
          <a:p>
            <a:endParaRPr/>
          </a:p>
        </p:txBody>
      </p:sp>
      <p:sp>
        <p:nvSpPr>
          <p:cNvPr id="108" name="object 108"/>
          <p:cNvSpPr/>
          <p:nvPr/>
        </p:nvSpPr>
        <p:spPr>
          <a:xfrm>
            <a:off x="7447646" y="6686915"/>
            <a:ext cx="602615" cy="628650"/>
          </a:xfrm>
          <a:custGeom>
            <a:avLst/>
            <a:gdLst/>
            <a:ahLst/>
            <a:cxnLst/>
            <a:rect l="l" t="t" r="r" b="b"/>
            <a:pathLst>
              <a:path w="602615" h="628650">
                <a:moveTo>
                  <a:pt x="18403" y="32658"/>
                </a:moveTo>
                <a:lnTo>
                  <a:pt x="801" y="46836"/>
                </a:lnTo>
                <a:lnTo>
                  <a:pt x="0" y="76306"/>
                </a:lnTo>
                <a:lnTo>
                  <a:pt x="14855" y="106986"/>
                </a:lnTo>
                <a:lnTo>
                  <a:pt x="38464" y="136008"/>
                </a:lnTo>
                <a:lnTo>
                  <a:pt x="63919" y="160508"/>
                </a:lnTo>
                <a:lnTo>
                  <a:pt x="65930" y="162214"/>
                </a:lnTo>
                <a:lnTo>
                  <a:pt x="65588" y="212544"/>
                </a:lnTo>
                <a:lnTo>
                  <a:pt x="85352" y="257828"/>
                </a:lnTo>
                <a:lnTo>
                  <a:pt x="117600" y="296929"/>
                </a:lnTo>
                <a:lnTo>
                  <a:pt x="154709" y="328706"/>
                </a:lnTo>
                <a:lnTo>
                  <a:pt x="189057" y="352020"/>
                </a:lnTo>
                <a:lnTo>
                  <a:pt x="195570" y="356051"/>
                </a:lnTo>
                <a:lnTo>
                  <a:pt x="148481" y="427723"/>
                </a:lnTo>
                <a:lnTo>
                  <a:pt x="112918" y="505187"/>
                </a:lnTo>
                <a:lnTo>
                  <a:pt x="90439" y="567226"/>
                </a:lnTo>
                <a:lnTo>
                  <a:pt x="82599" y="592620"/>
                </a:lnTo>
                <a:lnTo>
                  <a:pt x="278457" y="628211"/>
                </a:lnTo>
                <a:lnTo>
                  <a:pt x="298467" y="609085"/>
                </a:lnTo>
                <a:lnTo>
                  <a:pt x="341245" y="559117"/>
                </a:lnTo>
                <a:lnTo>
                  <a:pt x="380910" y="489420"/>
                </a:lnTo>
                <a:lnTo>
                  <a:pt x="391585" y="411107"/>
                </a:lnTo>
                <a:lnTo>
                  <a:pt x="392904" y="411107"/>
                </a:lnTo>
                <a:lnTo>
                  <a:pt x="442451" y="393599"/>
                </a:lnTo>
                <a:lnTo>
                  <a:pt x="480624" y="365295"/>
                </a:lnTo>
                <a:lnTo>
                  <a:pt x="508305" y="329140"/>
                </a:lnTo>
                <a:lnTo>
                  <a:pt x="510282" y="324649"/>
                </a:lnTo>
                <a:lnTo>
                  <a:pt x="333817" y="324649"/>
                </a:lnTo>
                <a:lnTo>
                  <a:pt x="318799" y="315005"/>
                </a:lnTo>
                <a:lnTo>
                  <a:pt x="302264" y="308821"/>
                </a:lnTo>
                <a:lnTo>
                  <a:pt x="292856" y="307435"/>
                </a:lnTo>
                <a:lnTo>
                  <a:pt x="266981" y="307435"/>
                </a:lnTo>
                <a:lnTo>
                  <a:pt x="263882" y="296116"/>
                </a:lnTo>
                <a:lnTo>
                  <a:pt x="250383" y="250994"/>
                </a:lnTo>
                <a:lnTo>
                  <a:pt x="232519" y="200778"/>
                </a:lnTo>
                <a:lnTo>
                  <a:pt x="210742" y="152188"/>
                </a:lnTo>
                <a:lnTo>
                  <a:pt x="185507" y="111945"/>
                </a:lnTo>
                <a:lnTo>
                  <a:pt x="171786" y="99714"/>
                </a:lnTo>
                <a:lnTo>
                  <a:pt x="101908" y="99714"/>
                </a:lnTo>
                <a:lnTo>
                  <a:pt x="100274" y="97703"/>
                </a:lnTo>
                <a:lnTo>
                  <a:pt x="96557" y="93358"/>
                </a:lnTo>
                <a:lnTo>
                  <a:pt x="71893" y="66406"/>
                </a:lnTo>
                <a:lnTo>
                  <a:pt x="43971" y="42678"/>
                </a:lnTo>
                <a:lnTo>
                  <a:pt x="18403" y="32658"/>
                </a:lnTo>
                <a:close/>
              </a:path>
              <a:path w="602615" h="628650">
                <a:moveTo>
                  <a:pt x="437866" y="5606"/>
                </a:moveTo>
                <a:lnTo>
                  <a:pt x="412914" y="10313"/>
                </a:lnTo>
                <a:lnTo>
                  <a:pt x="394611" y="31637"/>
                </a:lnTo>
                <a:lnTo>
                  <a:pt x="395378" y="56199"/>
                </a:lnTo>
                <a:lnTo>
                  <a:pt x="408517" y="81080"/>
                </a:lnTo>
                <a:lnTo>
                  <a:pt x="427332" y="103358"/>
                </a:lnTo>
                <a:lnTo>
                  <a:pt x="429584" y="105682"/>
                </a:lnTo>
                <a:lnTo>
                  <a:pt x="433919" y="109871"/>
                </a:lnTo>
                <a:lnTo>
                  <a:pt x="419661" y="126422"/>
                </a:lnTo>
                <a:lnTo>
                  <a:pt x="410672" y="149341"/>
                </a:lnTo>
                <a:lnTo>
                  <a:pt x="405301" y="176735"/>
                </a:lnTo>
                <a:lnTo>
                  <a:pt x="401899" y="206716"/>
                </a:lnTo>
                <a:lnTo>
                  <a:pt x="393816" y="237684"/>
                </a:lnTo>
                <a:lnTo>
                  <a:pt x="359019" y="295223"/>
                </a:lnTo>
                <a:lnTo>
                  <a:pt x="333817" y="324649"/>
                </a:lnTo>
                <a:lnTo>
                  <a:pt x="510282" y="324649"/>
                </a:lnTo>
                <a:lnTo>
                  <a:pt x="526379" y="288081"/>
                </a:lnTo>
                <a:lnTo>
                  <a:pt x="535727" y="245062"/>
                </a:lnTo>
                <a:lnTo>
                  <a:pt x="537233" y="203029"/>
                </a:lnTo>
                <a:lnTo>
                  <a:pt x="531779" y="164926"/>
                </a:lnTo>
                <a:lnTo>
                  <a:pt x="534020" y="163995"/>
                </a:lnTo>
                <a:lnTo>
                  <a:pt x="581335" y="132827"/>
                </a:lnTo>
                <a:lnTo>
                  <a:pt x="596785" y="106384"/>
                </a:lnTo>
                <a:lnTo>
                  <a:pt x="494325" y="106384"/>
                </a:lnTo>
                <a:lnTo>
                  <a:pt x="492231" y="105358"/>
                </a:lnTo>
                <a:lnTo>
                  <a:pt x="490011" y="104604"/>
                </a:lnTo>
                <a:lnTo>
                  <a:pt x="480423" y="102592"/>
                </a:lnTo>
                <a:lnTo>
                  <a:pt x="473029" y="101650"/>
                </a:lnTo>
                <a:lnTo>
                  <a:pt x="471451" y="101578"/>
                </a:lnTo>
                <a:lnTo>
                  <a:pt x="458117" y="101578"/>
                </a:lnTo>
                <a:lnTo>
                  <a:pt x="458117" y="97703"/>
                </a:lnTo>
                <a:lnTo>
                  <a:pt x="458504" y="93819"/>
                </a:lnTo>
                <a:lnTo>
                  <a:pt x="458550" y="92530"/>
                </a:lnTo>
                <a:lnTo>
                  <a:pt x="458425" y="78552"/>
                </a:lnTo>
                <a:lnTo>
                  <a:pt x="457911" y="54898"/>
                </a:lnTo>
                <a:lnTo>
                  <a:pt x="451922" y="23717"/>
                </a:lnTo>
                <a:lnTo>
                  <a:pt x="437866" y="5606"/>
                </a:lnTo>
                <a:close/>
              </a:path>
              <a:path w="602615" h="628650">
                <a:moveTo>
                  <a:pt x="284797" y="306248"/>
                </a:moveTo>
                <a:lnTo>
                  <a:pt x="266981" y="307435"/>
                </a:lnTo>
                <a:lnTo>
                  <a:pt x="292856" y="307435"/>
                </a:lnTo>
                <a:lnTo>
                  <a:pt x="284797" y="306248"/>
                </a:lnTo>
                <a:close/>
              </a:path>
              <a:path w="602615" h="628650">
                <a:moveTo>
                  <a:pt x="549571" y="41863"/>
                </a:moveTo>
                <a:lnTo>
                  <a:pt x="511064" y="69032"/>
                </a:lnTo>
                <a:lnTo>
                  <a:pt x="495487" y="102970"/>
                </a:lnTo>
                <a:lnTo>
                  <a:pt x="494325" y="106384"/>
                </a:lnTo>
                <a:lnTo>
                  <a:pt x="596785" y="106384"/>
                </a:lnTo>
                <a:lnTo>
                  <a:pt x="602372" y="81454"/>
                </a:lnTo>
                <a:lnTo>
                  <a:pt x="582833" y="52333"/>
                </a:lnTo>
                <a:lnTo>
                  <a:pt x="549571" y="41863"/>
                </a:lnTo>
                <a:close/>
              </a:path>
              <a:path w="602615" h="628650">
                <a:moveTo>
                  <a:pt x="465581" y="101310"/>
                </a:moveTo>
                <a:lnTo>
                  <a:pt x="458117" y="101578"/>
                </a:lnTo>
                <a:lnTo>
                  <a:pt x="471451" y="101578"/>
                </a:lnTo>
                <a:lnTo>
                  <a:pt x="465581" y="101310"/>
                </a:lnTo>
                <a:close/>
              </a:path>
              <a:path w="602615" h="628650">
                <a:moveTo>
                  <a:pt x="173476" y="0"/>
                </a:moveTo>
                <a:lnTo>
                  <a:pt x="152881" y="1670"/>
                </a:lnTo>
                <a:lnTo>
                  <a:pt x="141663" y="18060"/>
                </a:lnTo>
                <a:lnTo>
                  <a:pt x="137511" y="41863"/>
                </a:lnTo>
                <a:lnTo>
                  <a:pt x="137414" y="74050"/>
                </a:lnTo>
                <a:lnTo>
                  <a:pt x="137987" y="77797"/>
                </a:lnTo>
                <a:lnTo>
                  <a:pt x="138082" y="78552"/>
                </a:lnTo>
                <a:lnTo>
                  <a:pt x="138430" y="81955"/>
                </a:lnTo>
                <a:lnTo>
                  <a:pt x="128073" y="83508"/>
                </a:lnTo>
                <a:lnTo>
                  <a:pt x="118339" y="87081"/>
                </a:lnTo>
                <a:lnTo>
                  <a:pt x="109520" y="92530"/>
                </a:lnTo>
                <a:lnTo>
                  <a:pt x="101908" y="99714"/>
                </a:lnTo>
                <a:lnTo>
                  <a:pt x="171786" y="99714"/>
                </a:lnTo>
                <a:lnTo>
                  <a:pt x="157267" y="86772"/>
                </a:lnTo>
                <a:lnTo>
                  <a:pt x="163780" y="78552"/>
                </a:lnTo>
                <a:lnTo>
                  <a:pt x="179026" y="56162"/>
                </a:lnTo>
                <a:lnTo>
                  <a:pt x="189537" y="32883"/>
                </a:lnTo>
                <a:lnTo>
                  <a:pt x="189594" y="12800"/>
                </a:lnTo>
                <a:lnTo>
                  <a:pt x="173476" y="0"/>
                </a:lnTo>
                <a:close/>
              </a:path>
            </a:pathLst>
          </a:custGeom>
          <a:solidFill>
            <a:srgbClr val="000000">
              <a:alpha val="9999"/>
            </a:srgbClr>
          </a:solidFill>
        </p:spPr>
        <p:txBody>
          <a:bodyPr wrap="square" lIns="0" tIns="0" rIns="0" bIns="0" rtlCol="0"/>
          <a:lstStyle/>
          <a:p>
            <a:endParaRPr/>
          </a:p>
        </p:txBody>
      </p:sp>
      <p:sp>
        <p:nvSpPr>
          <p:cNvPr id="109" name="object 109"/>
          <p:cNvSpPr/>
          <p:nvPr/>
        </p:nvSpPr>
        <p:spPr>
          <a:xfrm>
            <a:off x="7459647" y="6719865"/>
            <a:ext cx="115570" cy="151765"/>
          </a:xfrm>
          <a:custGeom>
            <a:avLst/>
            <a:gdLst/>
            <a:ahLst/>
            <a:cxnLst/>
            <a:rect l="l" t="t" r="r" b="b"/>
            <a:pathLst>
              <a:path w="115570" h="151765">
                <a:moveTo>
                  <a:pt x="18270" y="0"/>
                </a:moveTo>
                <a:lnTo>
                  <a:pt x="733" y="14354"/>
                </a:lnTo>
                <a:lnTo>
                  <a:pt x="0" y="43867"/>
                </a:lnTo>
                <a:lnTo>
                  <a:pt x="14850" y="74617"/>
                </a:lnTo>
                <a:lnTo>
                  <a:pt x="63852" y="128026"/>
                </a:lnTo>
                <a:lnTo>
                  <a:pt x="92615" y="151292"/>
                </a:lnTo>
                <a:lnTo>
                  <a:pt x="115494" y="84289"/>
                </a:lnTo>
                <a:lnTo>
                  <a:pt x="71839" y="33747"/>
                </a:lnTo>
                <a:lnTo>
                  <a:pt x="18270" y="0"/>
                </a:lnTo>
                <a:close/>
              </a:path>
            </a:pathLst>
          </a:custGeom>
          <a:solidFill>
            <a:srgbClr val="092766"/>
          </a:solidFill>
        </p:spPr>
        <p:txBody>
          <a:bodyPr wrap="square" lIns="0" tIns="0" rIns="0" bIns="0" rtlCol="0"/>
          <a:lstStyle/>
          <a:p>
            <a:endParaRPr/>
          </a:p>
        </p:txBody>
      </p:sp>
      <p:sp>
        <p:nvSpPr>
          <p:cNvPr id="110" name="object 110"/>
          <p:cNvSpPr/>
          <p:nvPr/>
        </p:nvSpPr>
        <p:spPr>
          <a:xfrm>
            <a:off x="7597006" y="6687223"/>
            <a:ext cx="52069" cy="105410"/>
          </a:xfrm>
          <a:custGeom>
            <a:avLst/>
            <a:gdLst/>
            <a:ahLst/>
            <a:cxnLst/>
            <a:rect l="l" t="t" r="r" b="b"/>
            <a:pathLst>
              <a:path w="52070" h="105409">
                <a:moveTo>
                  <a:pt x="36061" y="0"/>
                </a:moveTo>
                <a:lnTo>
                  <a:pt x="15672" y="1866"/>
                </a:lnTo>
                <a:lnTo>
                  <a:pt x="4452" y="18292"/>
                </a:lnTo>
                <a:lnTo>
                  <a:pt x="21" y="43019"/>
                </a:lnTo>
                <a:lnTo>
                  <a:pt x="0" y="69788"/>
                </a:lnTo>
                <a:lnTo>
                  <a:pt x="703" y="78782"/>
                </a:lnTo>
                <a:lnTo>
                  <a:pt x="1602" y="87441"/>
                </a:lnTo>
                <a:lnTo>
                  <a:pt x="2744" y="96232"/>
                </a:lnTo>
                <a:lnTo>
                  <a:pt x="4115" y="104991"/>
                </a:lnTo>
                <a:lnTo>
                  <a:pt x="9931" y="98658"/>
                </a:lnTo>
                <a:lnTo>
                  <a:pt x="41540" y="56302"/>
                </a:lnTo>
                <a:lnTo>
                  <a:pt x="51979" y="12673"/>
                </a:lnTo>
                <a:lnTo>
                  <a:pt x="36061" y="0"/>
                </a:lnTo>
                <a:close/>
              </a:path>
            </a:pathLst>
          </a:custGeom>
          <a:solidFill>
            <a:srgbClr val="092766"/>
          </a:solidFill>
        </p:spPr>
        <p:txBody>
          <a:bodyPr wrap="square" lIns="0" tIns="0" rIns="0" bIns="0" rtlCol="0"/>
          <a:lstStyle/>
          <a:p>
            <a:endParaRPr/>
          </a:p>
        </p:txBody>
      </p:sp>
      <p:sp>
        <p:nvSpPr>
          <p:cNvPr id="111" name="object 111"/>
          <p:cNvSpPr/>
          <p:nvPr/>
        </p:nvSpPr>
        <p:spPr>
          <a:xfrm>
            <a:off x="7854329" y="6692826"/>
            <a:ext cx="63995" cy="123338"/>
          </a:xfrm>
          <a:prstGeom prst="rect">
            <a:avLst/>
          </a:prstGeom>
          <a:blipFill>
            <a:blip r:embed="rId5" cstate="print"/>
            <a:stretch>
              <a:fillRect/>
            </a:stretch>
          </a:blipFill>
        </p:spPr>
        <p:txBody>
          <a:bodyPr wrap="square" lIns="0" tIns="0" rIns="0" bIns="0" rtlCol="0"/>
          <a:lstStyle/>
          <a:p>
            <a:endParaRPr/>
          </a:p>
        </p:txBody>
      </p:sp>
      <p:sp>
        <p:nvSpPr>
          <p:cNvPr id="112" name="object 112"/>
          <p:cNvSpPr/>
          <p:nvPr/>
        </p:nvSpPr>
        <p:spPr>
          <a:xfrm>
            <a:off x="7946318" y="6728874"/>
            <a:ext cx="115553" cy="129168"/>
          </a:xfrm>
          <a:prstGeom prst="rect">
            <a:avLst/>
          </a:prstGeom>
          <a:blipFill>
            <a:blip r:embed="rId6" cstate="print"/>
            <a:stretch>
              <a:fillRect/>
            </a:stretch>
          </a:blipFill>
        </p:spPr>
        <p:txBody>
          <a:bodyPr wrap="square" lIns="0" tIns="0" rIns="0" bIns="0" rtlCol="0"/>
          <a:lstStyle/>
          <a:p>
            <a:endParaRPr/>
          </a:p>
        </p:txBody>
      </p:sp>
      <p:sp>
        <p:nvSpPr>
          <p:cNvPr id="113" name="object 113"/>
          <p:cNvSpPr/>
          <p:nvPr/>
        </p:nvSpPr>
        <p:spPr>
          <a:xfrm>
            <a:off x="7523502" y="6780582"/>
            <a:ext cx="52069" cy="90805"/>
          </a:xfrm>
          <a:custGeom>
            <a:avLst/>
            <a:gdLst/>
            <a:ahLst/>
            <a:cxnLst/>
            <a:rect l="l" t="t" r="r" b="b"/>
            <a:pathLst>
              <a:path w="52070" h="90804">
                <a:moveTo>
                  <a:pt x="32721" y="0"/>
                </a:moveTo>
                <a:lnTo>
                  <a:pt x="9213" y="35972"/>
                </a:lnTo>
                <a:lnTo>
                  <a:pt x="0" y="67003"/>
                </a:lnTo>
                <a:lnTo>
                  <a:pt x="11266" y="76649"/>
                </a:lnTo>
                <a:lnTo>
                  <a:pt x="20401" y="83975"/>
                </a:lnTo>
                <a:lnTo>
                  <a:pt x="26526" y="88629"/>
                </a:lnTo>
                <a:lnTo>
                  <a:pt x="28763" y="90259"/>
                </a:lnTo>
                <a:lnTo>
                  <a:pt x="51642" y="23255"/>
                </a:lnTo>
                <a:lnTo>
                  <a:pt x="50277" y="21498"/>
                </a:lnTo>
                <a:lnTo>
                  <a:pt x="46426" y="16630"/>
                </a:lnTo>
                <a:lnTo>
                  <a:pt x="40453" y="9261"/>
                </a:lnTo>
                <a:lnTo>
                  <a:pt x="32721" y="0"/>
                </a:lnTo>
                <a:close/>
              </a:path>
            </a:pathLst>
          </a:custGeom>
          <a:solidFill>
            <a:srgbClr val="000000">
              <a:alpha val="9999"/>
            </a:srgbClr>
          </a:solidFill>
        </p:spPr>
        <p:txBody>
          <a:bodyPr wrap="square" lIns="0" tIns="0" rIns="0" bIns="0" rtlCol="0"/>
          <a:lstStyle/>
          <a:p>
            <a:endParaRPr/>
          </a:p>
        </p:txBody>
      </p:sp>
      <p:sp>
        <p:nvSpPr>
          <p:cNvPr id="114" name="object 114"/>
          <p:cNvSpPr/>
          <p:nvPr/>
        </p:nvSpPr>
        <p:spPr>
          <a:xfrm>
            <a:off x="7597006" y="6757012"/>
            <a:ext cx="26670" cy="35560"/>
          </a:xfrm>
          <a:custGeom>
            <a:avLst/>
            <a:gdLst/>
            <a:ahLst/>
            <a:cxnLst/>
            <a:rect l="l" t="t" r="r" b="b"/>
            <a:pathLst>
              <a:path w="26670" h="35559">
                <a:moveTo>
                  <a:pt x="0" y="0"/>
                </a:moveTo>
                <a:lnTo>
                  <a:pt x="703" y="8994"/>
                </a:lnTo>
                <a:lnTo>
                  <a:pt x="1602" y="17652"/>
                </a:lnTo>
                <a:lnTo>
                  <a:pt x="2744" y="26444"/>
                </a:lnTo>
                <a:lnTo>
                  <a:pt x="4115" y="35203"/>
                </a:lnTo>
                <a:lnTo>
                  <a:pt x="9931" y="28869"/>
                </a:lnTo>
                <a:lnTo>
                  <a:pt x="15581" y="22389"/>
                </a:lnTo>
                <a:lnTo>
                  <a:pt x="21061" y="15763"/>
                </a:lnTo>
                <a:lnTo>
                  <a:pt x="26365" y="8994"/>
                </a:lnTo>
                <a:lnTo>
                  <a:pt x="20364" y="5216"/>
                </a:lnTo>
                <a:lnTo>
                  <a:pt x="13889" y="2427"/>
                </a:lnTo>
                <a:lnTo>
                  <a:pt x="7061" y="673"/>
                </a:lnTo>
                <a:lnTo>
                  <a:pt x="0" y="0"/>
                </a:lnTo>
                <a:close/>
              </a:path>
            </a:pathLst>
          </a:custGeom>
          <a:solidFill>
            <a:srgbClr val="000000">
              <a:alpha val="9999"/>
            </a:srgbClr>
          </a:solidFill>
        </p:spPr>
        <p:txBody>
          <a:bodyPr wrap="square" lIns="0" tIns="0" rIns="0" bIns="0" rtlCol="0"/>
          <a:lstStyle/>
          <a:p>
            <a:endParaRPr/>
          </a:p>
        </p:txBody>
      </p:sp>
      <p:sp>
        <p:nvSpPr>
          <p:cNvPr id="115" name="object 115"/>
          <p:cNvSpPr/>
          <p:nvPr/>
        </p:nvSpPr>
        <p:spPr>
          <a:xfrm>
            <a:off x="7523264" y="6769177"/>
            <a:ext cx="212725" cy="287655"/>
          </a:xfrm>
          <a:custGeom>
            <a:avLst/>
            <a:gdLst/>
            <a:ahLst/>
            <a:cxnLst/>
            <a:rect l="l" t="t" r="r" b="b"/>
            <a:pathLst>
              <a:path w="212725" h="287654">
                <a:moveTo>
                  <a:pt x="77408" y="0"/>
                </a:moveTo>
                <a:lnTo>
                  <a:pt x="52300" y="6392"/>
                </a:lnTo>
                <a:lnTo>
                  <a:pt x="25977" y="32027"/>
                </a:lnTo>
                <a:lnTo>
                  <a:pt x="2983" y="77655"/>
                </a:lnTo>
                <a:lnTo>
                  <a:pt x="0" y="120565"/>
                </a:lnTo>
                <a:lnTo>
                  <a:pt x="12460" y="160072"/>
                </a:lnTo>
                <a:lnTo>
                  <a:pt x="35797" y="195491"/>
                </a:lnTo>
                <a:lnTo>
                  <a:pt x="65442" y="226140"/>
                </a:lnTo>
                <a:lnTo>
                  <a:pt x="96828" y="251333"/>
                </a:lnTo>
                <a:lnTo>
                  <a:pt x="132798" y="274956"/>
                </a:lnTo>
                <a:lnTo>
                  <a:pt x="155701" y="287516"/>
                </a:lnTo>
                <a:lnTo>
                  <a:pt x="212537" y="262470"/>
                </a:lnTo>
                <a:lnTo>
                  <a:pt x="200213" y="214241"/>
                </a:lnTo>
                <a:lnTo>
                  <a:pt x="176840" y="140087"/>
                </a:lnTo>
                <a:lnTo>
                  <a:pt x="161188" y="100231"/>
                </a:lnTo>
                <a:lnTo>
                  <a:pt x="143193" y="62964"/>
                </a:lnTo>
                <a:lnTo>
                  <a:pt x="101077" y="9518"/>
                </a:lnTo>
                <a:lnTo>
                  <a:pt x="77408" y="0"/>
                </a:lnTo>
                <a:close/>
              </a:path>
            </a:pathLst>
          </a:custGeom>
          <a:solidFill>
            <a:srgbClr val="092766"/>
          </a:solidFill>
        </p:spPr>
        <p:txBody>
          <a:bodyPr wrap="square" lIns="0" tIns="0" rIns="0" bIns="0" rtlCol="0"/>
          <a:lstStyle/>
          <a:p>
            <a:endParaRPr/>
          </a:p>
        </p:txBody>
      </p:sp>
      <p:sp>
        <p:nvSpPr>
          <p:cNvPr id="116" name="object 116"/>
          <p:cNvSpPr/>
          <p:nvPr/>
        </p:nvSpPr>
        <p:spPr>
          <a:xfrm>
            <a:off x="7886919" y="6776553"/>
            <a:ext cx="31750" cy="40005"/>
          </a:xfrm>
          <a:custGeom>
            <a:avLst/>
            <a:gdLst/>
            <a:ahLst/>
            <a:cxnLst/>
            <a:rect l="l" t="t" r="r" b="b"/>
            <a:pathLst>
              <a:path w="31750" h="40004">
                <a:moveTo>
                  <a:pt x="31402" y="0"/>
                </a:moveTo>
                <a:lnTo>
                  <a:pt x="22646" y="1218"/>
                </a:lnTo>
                <a:lnTo>
                  <a:pt x="14350" y="4041"/>
                </a:lnTo>
                <a:lnTo>
                  <a:pt x="6729" y="8372"/>
                </a:lnTo>
                <a:lnTo>
                  <a:pt x="0" y="14114"/>
                </a:lnTo>
                <a:lnTo>
                  <a:pt x="6817" y="20840"/>
                </a:lnTo>
                <a:lnTo>
                  <a:pt x="13850" y="27335"/>
                </a:lnTo>
                <a:lnTo>
                  <a:pt x="21091" y="33596"/>
                </a:lnTo>
                <a:lnTo>
                  <a:pt x="28533" y="39621"/>
                </a:lnTo>
                <a:lnTo>
                  <a:pt x="28872" y="36527"/>
                </a:lnTo>
                <a:lnTo>
                  <a:pt x="29677" y="28068"/>
                </a:lnTo>
                <a:lnTo>
                  <a:pt x="30627" y="15480"/>
                </a:lnTo>
                <a:lnTo>
                  <a:pt x="31402" y="0"/>
                </a:lnTo>
                <a:close/>
              </a:path>
            </a:pathLst>
          </a:custGeom>
          <a:solidFill>
            <a:srgbClr val="000000">
              <a:alpha val="9999"/>
            </a:srgbClr>
          </a:solidFill>
        </p:spPr>
        <p:txBody>
          <a:bodyPr wrap="square" lIns="0" tIns="0" rIns="0" bIns="0" rtlCol="0"/>
          <a:lstStyle/>
          <a:p>
            <a:endParaRPr/>
          </a:p>
        </p:txBody>
      </p:sp>
      <p:sp>
        <p:nvSpPr>
          <p:cNvPr id="117" name="object 117"/>
          <p:cNvSpPr/>
          <p:nvPr/>
        </p:nvSpPr>
        <p:spPr>
          <a:xfrm>
            <a:off x="7946311" y="6783453"/>
            <a:ext cx="47625" cy="74930"/>
          </a:xfrm>
          <a:custGeom>
            <a:avLst/>
            <a:gdLst/>
            <a:ahLst/>
            <a:cxnLst/>
            <a:rect l="l" t="t" r="r" b="b"/>
            <a:pathLst>
              <a:path w="47625" h="74929">
                <a:moveTo>
                  <a:pt x="11161" y="0"/>
                </a:moveTo>
                <a:lnTo>
                  <a:pt x="7888" y="9033"/>
                </a:lnTo>
                <a:lnTo>
                  <a:pt x="4933" y="18176"/>
                </a:lnTo>
                <a:lnTo>
                  <a:pt x="2302" y="27418"/>
                </a:lnTo>
                <a:lnTo>
                  <a:pt x="0" y="36752"/>
                </a:lnTo>
                <a:lnTo>
                  <a:pt x="26910" y="74584"/>
                </a:lnTo>
                <a:lnTo>
                  <a:pt x="33789" y="72615"/>
                </a:lnTo>
                <a:lnTo>
                  <a:pt x="40511" y="70175"/>
                </a:lnTo>
                <a:lnTo>
                  <a:pt x="47066" y="67306"/>
                </a:lnTo>
                <a:lnTo>
                  <a:pt x="41478" y="44777"/>
                </a:lnTo>
                <a:lnTo>
                  <a:pt x="33476" y="25517"/>
                </a:lnTo>
                <a:lnTo>
                  <a:pt x="23293" y="10325"/>
                </a:lnTo>
                <a:lnTo>
                  <a:pt x="11161" y="0"/>
                </a:lnTo>
                <a:close/>
              </a:path>
            </a:pathLst>
          </a:custGeom>
          <a:solidFill>
            <a:srgbClr val="000000">
              <a:alpha val="9999"/>
            </a:srgbClr>
          </a:solidFill>
        </p:spPr>
        <p:txBody>
          <a:bodyPr wrap="square" lIns="0" tIns="0" rIns="0" bIns="0" rtlCol="0"/>
          <a:lstStyle/>
          <a:p>
            <a:endParaRPr/>
          </a:p>
        </p:txBody>
      </p:sp>
      <p:sp>
        <p:nvSpPr>
          <p:cNvPr id="118" name="object 118"/>
          <p:cNvSpPr/>
          <p:nvPr/>
        </p:nvSpPr>
        <p:spPr>
          <a:xfrm>
            <a:off x="7739705" y="6791276"/>
            <a:ext cx="257175" cy="309245"/>
          </a:xfrm>
          <a:custGeom>
            <a:avLst/>
            <a:gdLst/>
            <a:ahLst/>
            <a:cxnLst/>
            <a:rect l="l" t="t" r="r" b="b"/>
            <a:pathLst>
              <a:path w="257175" h="309245">
                <a:moveTo>
                  <a:pt x="207688" y="0"/>
                </a:moveTo>
                <a:lnTo>
                  <a:pt x="164336" y="138"/>
                </a:lnTo>
                <a:lnTo>
                  <a:pt x="139651" y="21716"/>
                </a:lnTo>
                <a:lnTo>
                  <a:pt x="127527" y="58121"/>
                </a:lnTo>
                <a:lnTo>
                  <a:pt x="121858" y="102740"/>
                </a:lnTo>
                <a:lnTo>
                  <a:pt x="113840" y="133828"/>
                </a:lnTo>
                <a:lnTo>
                  <a:pt x="79173" y="191350"/>
                </a:lnTo>
                <a:lnTo>
                  <a:pt x="52230" y="222363"/>
                </a:lnTo>
                <a:lnTo>
                  <a:pt x="23072" y="250024"/>
                </a:lnTo>
                <a:lnTo>
                  <a:pt x="0" y="282221"/>
                </a:lnTo>
                <a:lnTo>
                  <a:pt x="12676" y="308984"/>
                </a:lnTo>
                <a:lnTo>
                  <a:pt x="102937" y="308304"/>
                </a:lnTo>
                <a:lnTo>
                  <a:pt x="106121" y="307823"/>
                </a:lnTo>
                <a:lnTo>
                  <a:pt x="160920" y="289677"/>
                </a:lnTo>
                <a:lnTo>
                  <a:pt x="198536" y="262438"/>
                </a:lnTo>
                <a:lnTo>
                  <a:pt x="226140" y="227600"/>
                </a:lnTo>
                <a:lnTo>
                  <a:pt x="244550" y="187887"/>
                </a:lnTo>
                <a:lnTo>
                  <a:pt x="254583" y="146029"/>
                </a:lnTo>
                <a:lnTo>
                  <a:pt x="257056" y="104752"/>
                </a:lnTo>
                <a:lnTo>
                  <a:pt x="252786" y="66783"/>
                </a:lnTo>
                <a:lnTo>
                  <a:pt x="242590" y="34850"/>
                </a:lnTo>
                <a:lnTo>
                  <a:pt x="227285" y="11680"/>
                </a:lnTo>
                <a:lnTo>
                  <a:pt x="207688" y="0"/>
                </a:lnTo>
                <a:close/>
              </a:path>
            </a:pathLst>
          </a:custGeom>
          <a:solidFill>
            <a:srgbClr val="092766"/>
          </a:solidFill>
        </p:spPr>
        <p:txBody>
          <a:bodyPr wrap="square" lIns="0" tIns="0" rIns="0" bIns="0" rtlCol="0"/>
          <a:lstStyle/>
          <a:p>
            <a:endParaRPr/>
          </a:p>
        </p:txBody>
      </p:sp>
      <p:sp>
        <p:nvSpPr>
          <p:cNvPr id="119" name="object 119"/>
          <p:cNvSpPr/>
          <p:nvPr/>
        </p:nvSpPr>
        <p:spPr>
          <a:xfrm>
            <a:off x="7484426" y="7595500"/>
            <a:ext cx="24130" cy="73025"/>
          </a:xfrm>
          <a:custGeom>
            <a:avLst/>
            <a:gdLst/>
            <a:ahLst/>
            <a:cxnLst/>
            <a:rect l="l" t="t" r="r" b="b"/>
            <a:pathLst>
              <a:path w="24129" h="73025">
                <a:moveTo>
                  <a:pt x="0" y="72806"/>
                </a:moveTo>
                <a:lnTo>
                  <a:pt x="23880" y="72806"/>
                </a:lnTo>
                <a:lnTo>
                  <a:pt x="23880" y="0"/>
                </a:lnTo>
                <a:lnTo>
                  <a:pt x="0" y="0"/>
                </a:lnTo>
                <a:lnTo>
                  <a:pt x="0" y="72806"/>
                </a:lnTo>
                <a:close/>
              </a:path>
            </a:pathLst>
          </a:custGeom>
          <a:solidFill>
            <a:srgbClr val="D4DFEC"/>
          </a:solidFill>
        </p:spPr>
        <p:txBody>
          <a:bodyPr wrap="square" lIns="0" tIns="0" rIns="0" bIns="0" rtlCol="0"/>
          <a:lstStyle/>
          <a:p>
            <a:endParaRPr/>
          </a:p>
        </p:txBody>
      </p:sp>
      <p:sp>
        <p:nvSpPr>
          <p:cNvPr id="120" name="object 120"/>
          <p:cNvSpPr/>
          <p:nvPr/>
        </p:nvSpPr>
        <p:spPr>
          <a:xfrm>
            <a:off x="7426505" y="7261238"/>
            <a:ext cx="24130" cy="334645"/>
          </a:xfrm>
          <a:custGeom>
            <a:avLst/>
            <a:gdLst/>
            <a:ahLst/>
            <a:cxnLst/>
            <a:rect l="l" t="t" r="r" b="b"/>
            <a:pathLst>
              <a:path w="24129" h="334645">
                <a:moveTo>
                  <a:pt x="0" y="334262"/>
                </a:moveTo>
                <a:lnTo>
                  <a:pt x="23959" y="334262"/>
                </a:lnTo>
                <a:lnTo>
                  <a:pt x="23959" y="0"/>
                </a:lnTo>
                <a:lnTo>
                  <a:pt x="0" y="0"/>
                </a:lnTo>
                <a:lnTo>
                  <a:pt x="0" y="334262"/>
                </a:lnTo>
                <a:close/>
              </a:path>
            </a:pathLst>
          </a:custGeom>
          <a:solidFill>
            <a:srgbClr val="D4DFEC"/>
          </a:solidFill>
        </p:spPr>
        <p:txBody>
          <a:bodyPr wrap="square" lIns="0" tIns="0" rIns="0" bIns="0" rtlCol="0"/>
          <a:lstStyle/>
          <a:p>
            <a:endParaRPr/>
          </a:p>
        </p:txBody>
      </p:sp>
      <p:sp>
        <p:nvSpPr>
          <p:cNvPr id="121" name="object 121"/>
          <p:cNvSpPr/>
          <p:nvPr/>
        </p:nvSpPr>
        <p:spPr>
          <a:xfrm>
            <a:off x="7484426" y="7595500"/>
            <a:ext cx="24130" cy="73025"/>
          </a:xfrm>
          <a:custGeom>
            <a:avLst/>
            <a:gdLst/>
            <a:ahLst/>
            <a:cxnLst/>
            <a:rect l="l" t="t" r="r" b="b"/>
            <a:pathLst>
              <a:path w="24129" h="73025">
                <a:moveTo>
                  <a:pt x="0" y="72806"/>
                </a:moveTo>
                <a:lnTo>
                  <a:pt x="23880" y="72806"/>
                </a:lnTo>
                <a:lnTo>
                  <a:pt x="23880" y="0"/>
                </a:lnTo>
                <a:lnTo>
                  <a:pt x="0" y="0"/>
                </a:lnTo>
                <a:lnTo>
                  <a:pt x="0" y="72806"/>
                </a:lnTo>
                <a:close/>
              </a:path>
            </a:pathLst>
          </a:custGeom>
          <a:solidFill>
            <a:srgbClr val="000000">
              <a:alpha val="9999"/>
            </a:srgbClr>
          </a:solidFill>
        </p:spPr>
        <p:txBody>
          <a:bodyPr wrap="square" lIns="0" tIns="0" rIns="0" bIns="0" rtlCol="0"/>
          <a:lstStyle/>
          <a:p>
            <a:endParaRPr/>
          </a:p>
        </p:txBody>
      </p:sp>
      <p:sp>
        <p:nvSpPr>
          <p:cNvPr id="122" name="object 122"/>
          <p:cNvSpPr/>
          <p:nvPr/>
        </p:nvSpPr>
        <p:spPr>
          <a:xfrm>
            <a:off x="7426505" y="7261238"/>
            <a:ext cx="24130" cy="334645"/>
          </a:xfrm>
          <a:custGeom>
            <a:avLst/>
            <a:gdLst/>
            <a:ahLst/>
            <a:cxnLst/>
            <a:rect l="l" t="t" r="r" b="b"/>
            <a:pathLst>
              <a:path w="24129" h="334645">
                <a:moveTo>
                  <a:pt x="0" y="334262"/>
                </a:moveTo>
                <a:lnTo>
                  <a:pt x="23959" y="334262"/>
                </a:lnTo>
                <a:lnTo>
                  <a:pt x="23959" y="0"/>
                </a:lnTo>
                <a:lnTo>
                  <a:pt x="0" y="0"/>
                </a:lnTo>
                <a:lnTo>
                  <a:pt x="0" y="334262"/>
                </a:lnTo>
                <a:close/>
              </a:path>
            </a:pathLst>
          </a:custGeom>
          <a:solidFill>
            <a:srgbClr val="000000">
              <a:alpha val="9999"/>
            </a:srgbClr>
          </a:solidFill>
        </p:spPr>
        <p:txBody>
          <a:bodyPr wrap="square" lIns="0" tIns="0" rIns="0" bIns="0" rtlCol="0"/>
          <a:lstStyle/>
          <a:p>
            <a:endParaRPr/>
          </a:p>
        </p:txBody>
      </p:sp>
      <p:sp>
        <p:nvSpPr>
          <p:cNvPr id="123" name="object 123"/>
          <p:cNvSpPr/>
          <p:nvPr/>
        </p:nvSpPr>
        <p:spPr>
          <a:xfrm>
            <a:off x="7508307" y="7595500"/>
            <a:ext cx="364490" cy="73025"/>
          </a:xfrm>
          <a:custGeom>
            <a:avLst/>
            <a:gdLst/>
            <a:ahLst/>
            <a:cxnLst/>
            <a:rect l="l" t="t" r="r" b="b"/>
            <a:pathLst>
              <a:path w="364490" h="73025">
                <a:moveTo>
                  <a:pt x="0" y="72806"/>
                </a:moveTo>
                <a:lnTo>
                  <a:pt x="364271" y="72806"/>
                </a:lnTo>
                <a:lnTo>
                  <a:pt x="364271" y="0"/>
                </a:lnTo>
                <a:lnTo>
                  <a:pt x="0" y="0"/>
                </a:lnTo>
                <a:lnTo>
                  <a:pt x="0" y="72806"/>
                </a:lnTo>
                <a:close/>
              </a:path>
            </a:pathLst>
          </a:custGeom>
          <a:solidFill>
            <a:srgbClr val="D4DFEC"/>
          </a:solidFill>
        </p:spPr>
        <p:txBody>
          <a:bodyPr wrap="square" lIns="0" tIns="0" rIns="0" bIns="0" rtlCol="0"/>
          <a:lstStyle/>
          <a:p>
            <a:endParaRPr/>
          </a:p>
        </p:txBody>
      </p:sp>
      <p:sp>
        <p:nvSpPr>
          <p:cNvPr id="124" name="object 124"/>
          <p:cNvSpPr/>
          <p:nvPr/>
        </p:nvSpPr>
        <p:spPr>
          <a:xfrm>
            <a:off x="7648644" y="6983421"/>
            <a:ext cx="203537" cy="116840"/>
          </a:xfrm>
          <a:prstGeom prst="rect">
            <a:avLst/>
          </a:prstGeom>
          <a:blipFill>
            <a:blip r:embed="rId7" cstate="print"/>
            <a:stretch>
              <a:fillRect/>
            </a:stretch>
          </a:blipFill>
        </p:spPr>
        <p:txBody>
          <a:bodyPr wrap="square" lIns="0" tIns="0" rIns="0" bIns="0" rtlCol="0"/>
          <a:lstStyle/>
          <a:p>
            <a:endParaRPr/>
          </a:p>
        </p:txBody>
      </p:sp>
      <p:sp>
        <p:nvSpPr>
          <p:cNvPr id="125" name="object 125"/>
          <p:cNvSpPr/>
          <p:nvPr/>
        </p:nvSpPr>
        <p:spPr>
          <a:xfrm>
            <a:off x="7542267" y="7007412"/>
            <a:ext cx="310515" cy="307975"/>
          </a:xfrm>
          <a:custGeom>
            <a:avLst/>
            <a:gdLst/>
            <a:ahLst/>
            <a:cxnLst/>
            <a:rect l="l" t="t" r="r" b="b"/>
            <a:pathLst>
              <a:path w="310515" h="307975">
                <a:moveTo>
                  <a:pt x="153222" y="0"/>
                </a:moveTo>
                <a:lnTo>
                  <a:pt x="72092" y="96408"/>
                </a:lnTo>
                <a:lnTo>
                  <a:pt x="19021" y="214883"/>
                </a:lnTo>
                <a:lnTo>
                  <a:pt x="0" y="272748"/>
                </a:lnTo>
                <a:lnTo>
                  <a:pt x="195554" y="307720"/>
                </a:lnTo>
                <a:lnTo>
                  <a:pt x="226107" y="277495"/>
                </a:lnTo>
                <a:lnTo>
                  <a:pt x="282102" y="202171"/>
                </a:lnTo>
                <a:lnTo>
                  <a:pt x="310040" y="104776"/>
                </a:lnTo>
                <a:lnTo>
                  <a:pt x="256421" y="8337"/>
                </a:lnTo>
                <a:lnTo>
                  <a:pt x="153222" y="0"/>
                </a:lnTo>
                <a:close/>
              </a:path>
            </a:pathLst>
          </a:custGeom>
          <a:solidFill>
            <a:srgbClr val="092766"/>
          </a:solidFill>
        </p:spPr>
        <p:txBody>
          <a:bodyPr wrap="square" lIns="0" tIns="0" rIns="0" bIns="0" rtlCol="0"/>
          <a:lstStyle/>
          <a:p>
            <a:endParaRPr/>
          </a:p>
        </p:txBody>
      </p:sp>
      <p:sp>
        <p:nvSpPr>
          <p:cNvPr id="126" name="object 126"/>
          <p:cNvSpPr/>
          <p:nvPr/>
        </p:nvSpPr>
        <p:spPr>
          <a:xfrm>
            <a:off x="7584216" y="6849207"/>
            <a:ext cx="24130" cy="24130"/>
          </a:xfrm>
          <a:custGeom>
            <a:avLst/>
            <a:gdLst/>
            <a:ahLst/>
            <a:cxnLst/>
            <a:rect l="l" t="t" r="r" b="b"/>
            <a:pathLst>
              <a:path w="24129" h="24129">
                <a:moveTo>
                  <a:pt x="18533" y="0"/>
                </a:moveTo>
                <a:lnTo>
                  <a:pt x="5340" y="0"/>
                </a:lnTo>
                <a:lnTo>
                  <a:pt x="0" y="5340"/>
                </a:lnTo>
                <a:lnTo>
                  <a:pt x="0" y="18543"/>
                </a:lnTo>
                <a:lnTo>
                  <a:pt x="5340" y="23884"/>
                </a:lnTo>
                <a:lnTo>
                  <a:pt x="18533" y="23884"/>
                </a:lnTo>
                <a:lnTo>
                  <a:pt x="23873" y="18543"/>
                </a:lnTo>
                <a:lnTo>
                  <a:pt x="23873" y="5340"/>
                </a:lnTo>
                <a:lnTo>
                  <a:pt x="18533" y="0"/>
                </a:lnTo>
                <a:close/>
              </a:path>
            </a:pathLst>
          </a:custGeom>
          <a:solidFill>
            <a:srgbClr val="000000">
              <a:alpha val="9999"/>
            </a:srgbClr>
          </a:solidFill>
        </p:spPr>
        <p:txBody>
          <a:bodyPr wrap="square" lIns="0" tIns="0" rIns="0" bIns="0" rtlCol="0"/>
          <a:lstStyle/>
          <a:p>
            <a:endParaRPr/>
          </a:p>
        </p:txBody>
      </p:sp>
      <p:sp>
        <p:nvSpPr>
          <p:cNvPr id="127" name="object 127"/>
          <p:cNvSpPr/>
          <p:nvPr/>
        </p:nvSpPr>
        <p:spPr>
          <a:xfrm>
            <a:off x="7583209" y="6905035"/>
            <a:ext cx="24130" cy="24130"/>
          </a:xfrm>
          <a:custGeom>
            <a:avLst/>
            <a:gdLst/>
            <a:ahLst/>
            <a:cxnLst/>
            <a:rect l="l" t="t" r="r" b="b"/>
            <a:pathLst>
              <a:path w="24129" h="24129">
                <a:moveTo>
                  <a:pt x="18533" y="0"/>
                </a:moveTo>
                <a:lnTo>
                  <a:pt x="5340" y="0"/>
                </a:lnTo>
                <a:lnTo>
                  <a:pt x="0" y="5340"/>
                </a:lnTo>
                <a:lnTo>
                  <a:pt x="0" y="18533"/>
                </a:lnTo>
                <a:lnTo>
                  <a:pt x="5340" y="23873"/>
                </a:lnTo>
                <a:lnTo>
                  <a:pt x="18533" y="23873"/>
                </a:lnTo>
                <a:lnTo>
                  <a:pt x="23873" y="18533"/>
                </a:lnTo>
                <a:lnTo>
                  <a:pt x="23873" y="5340"/>
                </a:lnTo>
                <a:lnTo>
                  <a:pt x="18533" y="0"/>
                </a:lnTo>
                <a:close/>
              </a:path>
            </a:pathLst>
          </a:custGeom>
          <a:solidFill>
            <a:srgbClr val="000000">
              <a:alpha val="9999"/>
            </a:srgbClr>
          </a:solidFill>
        </p:spPr>
        <p:txBody>
          <a:bodyPr wrap="square" lIns="0" tIns="0" rIns="0" bIns="0" rtlCol="0"/>
          <a:lstStyle/>
          <a:p>
            <a:endParaRPr/>
          </a:p>
        </p:txBody>
      </p:sp>
      <p:sp>
        <p:nvSpPr>
          <p:cNvPr id="128" name="object 128"/>
          <p:cNvSpPr/>
          <p:nvPr/>
        </p:nvSpPr>
        <p:spPr>
          <a:xfrm>
            <a:off x="7930420" y="6860140"/>
            <a:ext cx="24130" cy="24130"/>
          </a:xfrm>
          <a:custGeom>
            <a:avLst/>
            <a:gdLst/>
            <a:ahLst/>
            <a:cxnLst/>
            <a:rect l="l" t="t" r="r" b="b"/>
            <a:pathLst>
              <a:path w="24129" h="24129">
                <a:moveTo>
                  <a:pt x="18533" y="0"/>
                </a:moveTo>
                <a:lnTo>
                  <a:pt x="5350" y="0"/>
                </a:lnTo>
                <a:lnTo>
                  <a:pt x="0" y="5340"/>
                </a:lnTo>
                <a:lnTo>
                  <a:pt x="0" y="18533"/>
                </a:lnTo>
                <a:lnTo>
                  <a:pt x="5350" y="23873"/>
                </a:lnTo>
                <a:lnTo>
                  <a:pt x="18533" y="23873"/>
                </a:lnTo>
                <a:lnTo>
                  <a:pt x="23873" y="18533"/>
                </a:lnTo>
                <a:lnTo>
                  <a:pt x="23873" y="5340"/>
                </a:lnTo>
                <a:lnTo>
                  <a:pt x="18533" y="0"/>
                </a:lnTo>
                <a:close/>
              </a:path>
            </a:pathLst>
          </a:custGeom>
          <a:solidFill>
            <a:srgbClr val="000000">
              <a:alpha val="9999"/>
            </a:srgbClr>
          </a:solidFill>
        </p:spPr>
        <p:txBody>
          <a:bodyPr wrap="square" lIns="0" tIns="0" rIns="0" bIns="0" rtlCol="0"/>
          <a:lstStyle/>
          <a:p>
            <a:endParaRPr/>
          </a:p>
        </p:txBody>
      </p:sp>
      <p:sp>
        <p:nvSpPr>
          <p:cNvPr id="129" name="object 129"/>
          <p:cNvSpPr/>
          <p:nvPr/>
        </p:nvSpPr>
        <p:spPr>
          <a:xfrm>
            <a:off x="7651054" y="7146483"/>
            <a:ext cx="24130" cy="24130"/>
          </a:xfrm>
          <a:custGeom>
            <a:avLst/>
            <a:gdLst/>
            <a:ahLst/>
            <a:cxnLst/>
            <a:rect l="l" t="t" r="r" b="b"/>
            <a:pathLst>
              <a:path w="24129" h="24129">
                <a:moveTo>
                  <a:pt x="18533" y="0"/>
                </a:moveTo>
                <a:lnTo>
                  <a:pt x="5340" y="0"/>
                </a:lnTo>
                <a:lnTo>
                  <a:pt x="0" y="5340"/>
                </a:lnTo>
                <a:lnTo>
                  <a:pt x="0" y="18533"/>
                </a:lnTo>
                <a:lnTo>
                  <a:pt x="5340" y="23884"/>
                </a:lnTo>
                <a:lnTo>
                  <a:pt x="18533" y="23884"/>
                </a:lnTo>
                <a:lnTo>
                  <a:pt x="23873" y="18533"/>
                </a:lnTo>
                <a:lnTo>
                  <a:pt x="23873" y="5340"/>
                </a:lnTo>
                <a:lnTo>
                  <a:pt x="18533" y="0"/>
                </a:lnTo>
                <a:close/>
              </a:path>
            </a:pathLst>
          </a:custGeom>
          <a:solidFill>
            <a:srgbClr val="000000">
              <a:alpha val="9999"/>
            </a:srgbClr>
          </a:solidFill>
        </p:spPr>
        <p:txBody>
          <a:bodyPr wrap="square" lIns="0" tIns="0" rIns="0" bIns="0" rtlCol="0"/>
          <a:lstStyle/>
          <a:p>
            <a:endParaRPr/>
          </a:p>
        </p:txBody>
      </p:sp>
      <p:sp>
        <p:nvSpPr>
          <p:cNvPr id="130" name="object 130"/>
          <p:cNvSpPr/>
          <p:nvPr/>
        </p:nvSpPr>
        <p:spPr>
          <a:xfrm>
            <a:off x="7905531" y="6952951"/>
            <a:ext cx="24130" cy="24130"/>
          </a:xfrm>
          <a:custGeom>
            <a:avLst/>
            <a:gdLst/>
            <a:ahLst/>
            <a:cxnLst/>
            <a:rect l="l" t="t" r="r" b="b"/>
            <a:pathLst>
              <a:path w="24129" h="24129">
                <a:moveTo>
                  <a:pt x="18533" y="0"/>
                </a:moveTo>
                <a:lnTo>
                  <a:pt x="5350" y="0"/>
                </a:lnTo>
                <a:lnTo>
                  <a:pt x="0" y="5340"/>
                </a:lnTo>
                <a:lnTo>
                  <a:pt x="0" y="18543"/>
                </a:lnTo>
                <a:lnTo>
                  <a:pt x="5350" y="23884"/>
                </a:lnTo>
                <a:lnTo>
                  <a:pt x="18533" y="23884"/>
                </a:lnTo>
                <a:lnTo>
                  <a:pt x="23873" y="18543"/>
                </a:lnTo>
                <a:lnTo>
                  <a:pt x="23873" y="5340"/>
                </a:lnTo>
                <a:lnTo>
                  <a:pt x="18533" y="0"/>
                </a:lnTo>
                <a:close/>
              </a:path>
            </a:pathLst>
          </a:custGeom>
          <a:solidFill>
            <a:srgbClr val="000000">
              <a:alpha val="9999"/>
            </a:srgbClr>
          </a:solidFill>
        </p:spPr>
        <p:txBody>
          <a:bodyPr wrap="square" lIns="0" tIns="0" rIns="0" bIns="0" rtlCol="0"/>
          <a:lstStyle/>
          <a:p>
            <a:endParaRPr/>
          </a:p>
        </p:txBody>
      </p:sp>
      <p:sp>
        <p:nvSpPr>
          <p:cNvPr id="131" name="object 131"/>
          <p:cNvSpPr/>
          <p:nvPr/>
        </p:nvSpPr>
        <p:spPr>
          <a:xfrm>
            <a:off x="7781783" y="7076700"/>
            <a:ext cx="24130" cy="24130"/>
          </a:xfrm>
          <a:custGeom>
            <a:avLst/>
            <a:gdLst/>
            <a:ahLst/>
            <a:cxnLst/>
            <a:rect l="l" t="t" r="r" b="b"/>
            <a:pathLst>
              <a:path w="24129" h="24129">
                <a:moveTo>
                  <a:pt x="18533" y="0"/>
                </a:moveTo>
                <a:lnTo>
                  <a:pt x="5340" y="0"/>
                </a:lnTo>
                <a:lnTo>
                  <a:pt x="0" y="5340"/>
                </a:lnTo>
                <a:lnTo>
                  <a:pt x="0" y="18543"/>
                </a:lnTo>
                <a:lnTo>
                  <a:pt x="5340" y="23884"/>
                </a:lnTo>
                <a:lnTo>
                  <a:pt x="18533" y="23884"/>
                </a:lnTo>
                <a:lnTo>
                  <a:pt x="23873" y="18543"/>
                </a:lnTo>
                <a:lnTo>
                  <a:pt x="23873" y="5340"/>
                </a:lnTo>
                <a:lnTo>
                  <a:pt x="18533" y="0"/>
                </a:lnTo>
                <a:close/>
              </a:path>
            </a:pathLst>
          </a:custGeom>
          <a:solidFill>
            <a:srgbClr val="000000">
              <a:alpha val="9999"/>
            </a:srgbClr>
          </a:solidFill>
        </p:spPr>
        <p:txBody>
          <a:bodyPr wrap="square" lIns="0" tIns="0" rIns="0" bIns="0" rtlCol="0"/>
          <a:lstStyle/>
          <a:p>
            <a:endParaRPr/>
          </a:p>
        </p:txBody>
      </p:sp>
      <p:sp>
        <p:nvSpPr>
          <p:cNvPr id="132" name="object 132"/>
          <p:cNvSpPr/>
          <p:nvPr/>
        </p:nvSpPr>
        <p:spPr>
          <a:xfrm>
            <a:off x="7625159" y="6873090"/>
            <a:ext cx="24130" cy="24130"/>
          </a:xfrm>
          <a:custGeom>
            <a:avLst/>
            <a:gdLst/>
            <a:ahLst/>
            <a:cxnLst/>
            <a:rect l="l" t="t" r="r" b="b"/>
            <a:pathLst>
              <a:path w="24129" h="24129">
                <a:moveTo>
                  <a:pt x="18533" y="0"/>
                </a:moveTo>
                <a:lnTo>
                  <a:pt x="5340" y="0"/>
                </a:lnTo>
                <a:lnTo>
                  <a:pt x="0" y="5340"/>
                </a:lnTo>
                <a:lnTo>
                  <a:pt x="0" y="18543"/>
                </a:lnTo>
                <a:lnTo>
                  <a:pt x="5340" y="23884"/>
                </a:lnTo>
                <a:lnTo>
                  <a:pt x="18533" y="23884"/>
                </a:lnTo>
                <a:lnTo>
                  <a:pt x="23873" y="18543"/>
                </a:lnTo>
                <a:lnTo>
                  <a:pt x="23873" y="5340"/>
                </a:lnTo>
                <a:lnTo>
                  <a:pt x="18533" y="0"/>
                </a:lnTo>
                <a:close/>
              </a:path>
            </a:pathLst>
          </a:custGeom>
          <a:solidFill>
            <a:srgbClr val="000000">
              <a:alpha val="9999"/>
            </a:srgbClr>
          </a:solidFill>
        </p:spPr>
        <p:txBody>
          <a:bodyPr wrap="square" lIns="0" tIns="0" rIns="0" bIns="0" rtlCol="0"/>
          <a:lstStyle/>
          <a:p>
            <a:endParaRPr/>
          </a:p>
        </p:txBody>
      </p:sp>
      <p:sp>
        <p:nvSpPr>
          <p:cNvPr id="133" name="object 133"/>
          <p:cNvSpPr/>
          <p:nvPr/>
        </p:nvSpPr>
        <p:spPr>
          <a:xfrm>
            <a:off x="7897546" y="6896040"/>
            <a:ext cx="24130" cy="24130"/>
          </a:xfrm>
          <a:custGeom>
            <a:avLst/>
            <a:gdLst/>
            <a:ahLst/>
            <a:cxnLst/>
            <a:rect l="l" t="t" r="r" b="b"/>
            <a:pathLst>
              <a:path w="24129" h="24129">
                <a:moveTo>
                  <a:pt x="18533" y="0"/>
                </a:moveTo>
                <a:lnTo>
                  <a:pt x="5340" y="0"/>
                </a:lnTo>
                <a:lnTo>
                  <a:pt x="0" y="5340"/>
                </a:lnTo>
                <a:lnTo>
                  <a:pt x="0" y="18543"/>
                </a:lnTo>
                <a:lnTo>
                  <a:pt x="5340" y="23884"/>
                </a:lnTo>
                <a:lnTo>
                  <a:pt x="18533" y="23884"/>
                </a:lnTo>
                <a:lnTo>
                  <a:pt x="23873" y="18543"/>
                </a:lnTo>
                <a:lnTo>
                  <a:pt x="23873" y="5340"/>
                </a:lnTo>
                <a:lnTo>
                  <a:pt x="18533" y="0"/>
                </a:lnTo>
                <a:close/>
              </a:path>
            </a:pathLst>
          </a:custGeom>
          <a:solidFill>
            <a:srgbClr val="000000">
              <a:alpha val="9999"/>
            </a:srgbClr>
          </a:solidFill>
        </p:spPr>
        <p:txBody>
          <a:bodyPr wrap="square" lIns="0" tIns="0" rIns="0" bIns="0" rtlCol="0"/>
          <a:lstStyle/>
          <a:p>
            <a:endParaRPr/>
          </a:p>
        </p:txBody>
      </p:sp>
      <p:sp>
        <p:nvSpPr>
          <p:cNvPr id="134" name="object 134"/>
          <p:cNvSpPr/>
          <p:nvPr/>
        </p:nvSpPr>
        <p:spPr>
          <a:xfrm>
            <a:off x="7856604" y="6988850"/>
            <a:ext cx="24130" cy="24130"/>
          </a:xfrm>
          <a:custGeom>
            <a:avLst/>
            <a:gdLst/>
            <a:ahLst/>
            <a:cxnLst/>
            <a:rect l="l" t="t" r="r" b="b"/>
            <a:pathLst>
              <a:path w="24129" h="24129">
                <a:moveTo>
                  <a:pt x="18533" y="0"/>
                </a:moveTo>
                <a:lnTo>
                  <a:pt x="5350" y="0"/>
                </a:lnTo>
                <a:lnTo>
                  <a:pt x="0" y="5340"/>
                </a:lnTo>
                <a:lnTo>
                  <a:pt x="0" y="18543"/>
                </a:lnTo>
                <a:lnTo>
                  <a:pt x="5350" y="23884"/>
                </a:lnTo>
                <a:lnTo>
                  <a:pt x="18533" y="23884"/>
                </a:lnTo>
                <a:lnTo>
                  <a:pt x="23873" y="18543"/>
                </a:lnTo>
                <a:lnTo>
                  <a:pt x="23873" y="5340"/>
                </a:lnTo>
                <a:lnTo>
                  <a:pt x="18533" y="0"/>
                </a:lnTo>
                <a:close/>
              </a:path>
            </a:pathLst>
          </a:custGeom>
          <a:solidFill>
            <a:srgbClr val="000000">
              <a:alpha val="9999"/>
            </a:srgbClr>
          </a:solidFill>
        </p:spPr>
        <p:txBody>
          <a:bodyPr wrap="square" lIns="0" tIns="0" rIns="0" bIns="0" rtlCol="0"/>
          <a:lstStyle/>
          <a:p>
            <a:endParaRPr/>
          </a:p>
        </p:txBody>
      </p:sp>
      <p:sp>
        <p:nvSpPr>
          <p:cNvPr id="135" name="object 135"/>
          <p:cNvSpPr/>
          <p:nvPr/>
        </p:nvSpPr>
        <p:spPr>
          <a:xfrm>
            <a:off x="7730917" y="7137563"/>
            <a:ext cx="24130" cy="24130"/>
          </a:xfrm>
          <a:custGeom>
            <a:avLst/>
            <a:gdLst/>
            <a:ahLst/>
            <a:cxnLst/>
            <a:rect l="l" t="t" r="r" b="b"/>
            <a:pathLst>
              <a:path w="24129" h="24129">
                <a:moveTo>
                  <a:pt x="18533" y="0"/>
                </a:moveTo>
                <a:lnTo>
                  <a:pt x="5340" y="0"/>
                </a:lnTo>
                <a:lnTo>
                  <a:pt x="0" y="5340"/>
                </a:lnTo>
                <a:lnTo>
                  <a:pt x="0" y="18543"/>
                </a:lnTo>
                <a:lnTo>
                  <a:pt x="5340" y="23884"/>
                </a:lnTo>
                <a:lnTo>
                  <a:pt x="18533" y="23884"/>
                </a:lnTo>
                <a:lnTo>
                  <a:pt x="23873" y="18543"/>
                </a:lnTo>
                <a:lnTo>
                  <a:pt x="23873" y="5340"/>
                </a:lnTo>
                <a:lnTo>
                  <a:pt x="18533" y="0"/>
                </a:lnTo>
                <a:close/>
              </a:path>
            </a:pathLst>
          </a:custGeom>
          <a:solidFill>
            <a:srgbClr val="000000">
              <a:alpha val="9999"/>
            </a:srgbClr>
          </a:solidFill>
        </p:spPr>
        <p:txBody>
          <a:bodyPr wrap="square" lIns="0" tIns="0" rIns="0" bIns="0" rtlCol="0"/>
          <a:lstStyle/>
          <a:p>
            <a:endParaRPr/>
          </a:p>
        </p:txBody>
      </p:sp>
      <p:sp>
        <p:nvSpPr>
          <p:cNvPr id="136" name="object 136"/>
          <p:cNvSpPr/>
          <p:nvPr/>
        </p:nvSpPr>
        <p:spPr>
          <a:xfrm>
            <a:off x="7704945" y="7078639"/>
            <a:ext cx="24130" cy="24130"/>
          </a:xfrm>
          <a:custGeom>
            <a:avLst/>
            <a:gdLst/>
            <a:ahLst/>
            <a:cxnLst/>
            <a:rect l="l" t="t" r="r" b="b"/>
            <a:pathLst>
              <a:path w="24129" h="24129">
                <a:moveTo>
                  <a:pt x="18522" y="0"/>
                </a:moveTo>
                <a:lnTo>
                  <a:pt x="5340" y="0"/>
                </a:lnTo>
                <a:lnTo>
                  <a:pt x="0" y="5340"/>
                </a:lnTo>
                <a:lnTo>
                  <a:pt x="0" y="18533"/>
                </a:lnTo>
                <a:lnTo>
                  <a:pt x="5340" y="23884"/>
                </a:lnTo>
                <a:lnTo>
                  <a:pt x="18522" y="23884"/>
                </a:lnTo>
                <a:lnTo>
                  <a:pt x="23873" y="18533"/>
                </a:lnTo>
                <a:lnTo>
                  <a:pt x="23873" y="5340"/>
                </a:lnTo>
                <a:lnTo>
                  <a:pt x="18522" y="0"/>
                </a:lnTo>
                <a:close/>
              </a:path>
            </a:pathLst>
          </a:custGeom>
          <a:solidFill>
            <a:srgbClr val="000000">
              <a:alpha val="9999"/>
            </a:srgbClr>
          </a:solidFill>
        </p:spPr>
        <p:txBody>
          <a:bodyPr wrap="square" lIns="0" tIns="0" rIns="0" bIns="0" rtlCol="0"/>
          <a:lstStyle/>
          <a:p>
            <a:endParaRPr/>
          </a:p>
        </p:txBody>
      </p:sp>
      <p:sp>
        <p:nvSpPr>
          <p:cNvPr id="137" name="object 137"/>
          <p:cNvSpPr/>
          <p:nvPr/>
        </p:nvSpPr>
        <p:spPr>
          <a:xfrm>
            <a:off x="7643070" y="6945969"/>
            <a:ext cx="24130" cy="24130"/>
          </a:xfrm>
          <a:custGeom>
            <a:avLst/>
            <a:gdLst/>
            <a:ahLst/>
            <a:cxnLst/>
            <a:rect l="l" t="t" r="r" b="b"/>
            <a:pathLst>
              <a:path w="24129" h="24129">
                <a:moveTo>
                  <a:pt x="18522" y="0"/>
                </a:moveTo>
                <a:lnTo>
                  <a:pt x="5340" y="0"/>
                </a:lnTo>
                <a:lnTo>
                  <a:pt x="0" y="5340"/>
                </a:lnTo>
                <a:lnTo>
                  <a:pt x="0" y="18543"/>
                </a:lnTo>
                <a:lnTo>
                  <a:pt x="5340" y="23884"/>
                </a:lnTo>
                <a:lnTo>
                  <a:pt x="18522" y="23884"/>
                </a:lnTo>
                <a:lnTo>
                  <a:pt x="23873" y="18543"/>
                </a:lnTo>
                <a:lnTo>
                  <a:pt x="23873" y="5340"/>
                </a:lnTo>
                <a:lnTo>
                  <a:pt x="18522" y="0"/>
                </a:lnTo>
                <a:close/>
              </a:path>
            </a:pathLst>
          </a:custGeom>
          <a:solidFill>
            <a:srgbClr val="000000">
              <a:alpha val="9999"/>
            </a:srgbClr>
          </a:solidFill>
        </p:spPr>
        <p:txBody>
          <a:bodyPr wrap="square" lIns="0" tIns="0" rIns="0" bIns="0" rtlCol="0"/>
          <a:lstStyle/>
          <a:p>
            <a:endParaRPr/>
          </a:p>
        </p:txBody>
      </p:sp>
      <p:sp>
        <p:nvSpPr>
          <p:cNvPr id="138" name="object 138"/>
          <p:cNvSpPr/>
          <p:nvPr/>
        </p:nvSpPr>
        <p:spPr>
          <a:xfrm>
            <a:off x="7508307" y="7595500"/>
            <a:ext cx="364490" cy="12065"/>
          </a:xfrm>
          <a:custGeom>
            <a:avLst/>
            <a:gdLst/>
            <a:ahLst/>
            <a:cxnLst/>
            <a:rect l="l" t="t" r="r" b="b"/>
            <a:pathLst>
              <a:path w="364490" h="12065">
                <a:moveTo>
                  <a:pt x="0" y="12022"/>
                </a:moveTo>
                <a:lnTo>
                  <a:pt x="364271" y="12022"/>
                </a:lnTo>
                <a:lnTo>
                  <a:pt x="364271" y="0"/>
                </a:lnTo>
                <a:lnTo>
                  <a:pt x="0" y="0"/>
                </a:lnTo>
                <a:lnTo>
                  <a:pt x="0" y="12022"/>
                </a:lnTo>
                <a:close/>
              </a:path>
            </a:pathLst>
          </a:custGeom>
          <a:solidFill>
            <a:srgbClr val="000000">
              <a:alpha val="9999"/>
            </a:srgbClr>
          </a:solidFill>
        </p:spPr>
        <p:txBody>
          <a:bodyPr wrap="square" lIns="0" tIns="0" rIns="0" bIns="0" rtlCol="0"/>
          <a:lstStyle/>
          <a:p>
            <a:endParaRPr/>
          </a:p>
        </p:txBody>
      </p:sp>
      <p:sp>
        <p:nvSpPr>
          <p:cNvPr id="139" name="object 139"/>
          <p:cNvSpPr/>
          <p:nvPr/>
        </p:nvSpPr>
        <p:spPr>
          <a:xfrm>
            <a:off x="7450465" y="7261238"/>
            <a:ext cx="476250" cy="334645"/>
          </a:xfrm>
          <a:custGeom>
            <a:avLst/>
            <a:gdLst/>
            <a:ahLst/>
            <a:cxnLst/>
            <a:rect l="l" t="t" r="r" b="b"/>
            <a:pathLst>
              <a:path w="476250" h="334645">
                <a:moveTo>
                  <a:pt x="0" y="0"/>
                </a:moveTo>
                <a:lnTo>
                  <a:pt x="475922" y="0"/>
                </a:lnTo>
                <a:lnTo>
                  <a:pt x="475922" y="334262"/>
                </a:lnTo>
                <a:lnTo>
                  <a:pt x="0" y="334262"/>
                </a:lnTo>
                <a:lnTo>
                  <a:pt x="0" y="0"/>
                </a:lnTo>
                <a:close/>
              </a:path>
            </a:pathLst>
          </a:custGeom>
          <a:solidFill>
            <a:srgbClr val="D4DFEC"/>
          </a:solidFill>
        </p:spPr>
        <p:txBody>
          <a:bodyPr wrap="square" lIns="0" tIns="0" rIns="0" bIns="0" rtlCol="0"/>
          <a:lstStyle/>
          <a:p>
            <a:endParaRPr/>
          </a:p>
        </p:txBody>
      </p:sp>
      <p:sp>
        <p:nvSpPr>
          <p:cNvPr id="140" name="object 140"/>
          <p:cNvSpPr/>
          <p:nvPr/>
        </p:nvSpPr>
        <p:spPr>
          <a:xfrm>
            <a:off x="7746890" y="7191454"/>
            <a:ext cx="24130" cy="24130"/>
          </a:xfrm>
          <a:custGeom>
            <a:avLst/>
            <a:gdLst/>
            <a:ahLst/>
            <a:cxnLst/>
            <a:rect l="l" t="t" r="r" b="b"/>
            <a:pathLst>
              <a:path w="24129" h="24129">
                <a:moveTo>
                  <a:pt x="18533" y="0"/>
                </a:moveTo>
                <a:lnTo>
                  <a:pt x="5340" y="0"/>
                </a:lnTo>
                <a:lnTo>
                  <a:pt x="0" y="5340"/>
                </a:lnTo>
                <a:lnTo>
                  <a:pt x="0" y="18533"/>
                </a:lnTo>
                <a:lnTo>
                  <a:pt x="5340" y="23884"/>
                </a:lnTo>
                <a:lnTo>
                  <a:pt x="18533" y="23884"/>
                </a:lnTo>
                <a:lnTo>
                  <a:pt x="23873" y="18533"/>
                </a:lnTo>
                <a:lnTo>
                  <a:pt x="23873" y="5340"/>
                </a:lnTo>
                <a:lnTo>
                  <a:pt x="18533" y="0"/>
                </a:lnTo>
                <a:close/>
              </a:path>
            </a:pathLst>
          </a:custGeom>
          <a:solidFill>
            <a:srgbClr val="000000">
              <a:alpha val="9999"/>
            </a:srgbClr>
          </a:solidFill>
        </p:spPr>
        <p:txBody>
          <a:bodyPr wrap="square" lIns="0" tIns="0" rIns="0" bIns="0" rtlCol="0"/>
          <a:lstStyle/>
          <a:p>
            <a:endParaRPr/>
          </a:p>
        </p:txBody>
      </p:sp>
      <p:sp>
        <p:nvSpPr>
          <p:cNvPr id="141" name="object 141"/>
          <p:cNvSpPr/>
          <p:nvPr/>
        </p:nvSpPr>
        <p:spPr>
          <a:xfrm>
            <a:off x="7675013" y="7206415"/>
            <a:ext cx="24130" cy="24130"/>
          </a:xfrm>
          <a:custGeom>
            <a:avLst/>
            <a:gdLst/>
            <a:ahLst/>
            <a:cxnLst/>
            <a:rect l="l" t="t" r="r" b="b"/>
            <a:pathLst>
              <a:path w="24129" h="24129">
                <a:moveTo>
                  <a:pt x="18533" y="0"/>
                </a:moveTo>
                <a:lnTo>
                  <a:pt x="5340" y="0"/>
                </a:lnTo>
                <a:lnTo>
                  <a:pt x="0" y="5340"/>
                </a:lnTo>
                <a:lnTo>
                  <a:pt x="0" y="18543"/>
                </a:lnTo>
                <a:lnTo>
                  <a:pt x="5340" y="23884"/>
                </a:lnTo>
                <a:lnTo>
                  <a:pt x="18533" y="23884"/>
                </a:lnTo>
                <a:lnTo>
                  <a:pt x="23873" y="18543"/>
                </a:lnTo>
                <a:lnTo>
                  <a:pt x="23873" y="5340"/>
                </a:lnTo>
                <a:lnTo>
                  <a:pt x="18533" y="0"/>
                </a:lnTo>
                <a:close/>
              </a:path>
            </a:pathLst>
          </a:custGeom>
          <a:solidFill>
            <a:srgbClr val="000000">
              <a:alpha val="9999"/>
            </a:srgbClr>
          </a:solidFill>
        </p:spPr>
        <p:txBody>
          <a:bodyPr wrap="square" lIns="0" tIns="0" rIns="0" bIns="0" rtlCol="0"/>
          <a:lstStyle/>
          <a:p>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Immagine 10">
            <a:extLst>
              <a:ext uri="{FF2B5EF4-FFF2-40B4-BE49-F238E27FC236}">
                <a16:creationId xmlns:a16="http://schemas.microsoft.com/office/drawing/2014/main" id="{2F55A2B6-AEF2-4052-AD00-61435D1FB44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739716" y="9519291"/>
            <a:ext cx="5997200" cy="166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asellaDiTesto 2"/>
          <p:cNvSpPr txBox="1"/>
          <p:nvPr/>
        </p:nvSpPr>
        <p:spPr>
          <a:xfrm>
            <a:off x="753904" y="570919"/>
            <a:ext cx="18073314" cy="6436377"/>
          </a:xfrm>
          <a:prstGeom prst="rect">
            <a:avLst/>
          </a:prstGeom>
          <a:noFill/>
        </p:spPr>
        <p:txBody>
          <a:bodyPr wrap="square" rtlCol="0">
            <a:spAutoFit/>
          </a:bodyPr>
          <a:lstStyle/>
          <a:p>
            <a:r>
              <a:rPr lang="it-IT" sz="5277" dirty="0">
                <a:solidFill>
                  <a:srgbClr val="002060"/>
                </a:solidFill>
              </a:rPr>
              <a:t>Parlereste di </a:t>
            </a:r>
          </a:p>
          <a:p>
            <a:endParaRPr lang="it-IT" sz="5277" dirty="0">
              <a:solidFill>
                <a:srgbClr val="002060"/>
              </a:solidFill>
            </a:endParaRPr>
          </a:p>
          <a:p>
            <a:r>
              <a:rPr lang="it-IT" sz="5277" dirty="0">
                <a:solidFill>
                  <a:srgbClr val="002060"/>
                </a:solidFill>
              </a:rPr>
              <a:t>scherzi adesso?</a:t>
            </a:r>
          </a:p>
          <a:p>
            <a:endParaRPr lang="it-IT" sz="5277" dirty="0">
              <a:solidFill>
                <a:srgbClr val="002060"/>
              </a:solidFill>
            </a:endParaRPr>
          </a:p>
          <a:p>
            <a:endParaRPr lang="it-IT" sz="5277" dirty="0">
              <a:solidFill>
                <a:srgbClr val="002060"/>
              </a:solidFill>
            </a:endParaRPr>
          </a:p>
          <a:p>
            <a:endParaRPr lang="it-IT" sz="2968" dirty="0">
              <a:solidFill>
                <a:srgbClr val="002060"/>
              </a:solidFill>
            </a:endParaRPr>
          </a:p>
          <a:p>
            <a:endParaRPr lang="it-IT" sz="2968" dirty="0"/>
          </a:p>
          <a:p>
            <a:endParaRPr lang="it-IT" sz="2968" dirty="0"/>
          </a:p>
          <a:p>
            <a:endParaRPr lang="it-IT" sz="2968" dirty="0"/>
          </a:p>
          <a:p>
            <a:endParaRPr lang="it-IT" sz="2968" dirty="0"/>
          </a:p>
        </p:txBody>
      </p:sp>
      <p:pic>
        <p:nvPicPr>
          <p:cNvPr id="5" name="Immagine 4"/>
          <p:cNvPicPr>
            <a:picLocks noChangeAspect="1"/>
          </p:cNvPicPr>
          <p:nvPr/>
        </p:nvPicPr>
        <p:blipFill>
          <a:blip r:embed="rId3"/>
          <a:stretch>
            <a:fillRect/>
          </a:stretch>
        </p:blipFill>
        <p:spPr>
          <a:xfrm>
            <a:off x="5140526" y="-433399"/>
            <a:ext cx="12505834" cy="8504771"/>
          </a:xfrm>
          <a:prstGeom prst="rect">
            <a:avLst/>
          </a:prstGeom>
        </p:spPr>
      </p:pic>
      <p:pic>
        <p:nvPicPr>
          <p:cNvPr id="11" name="Immagine 10"/>
          <p:cNvPicPr>
            <a:picLocks noChangeAspect="1"/>
          </p:cNvPicPr>
          <p:nvPr/>
        </p:nvPicPr>
        <p:blipFill>
          <a:blip r:embed="rId4"/>
          <a:stretch>
            <a:fillRect/>
          </a:stretch>
        </p:blipFill>
        <p:spPr>
          <a:xfrm>
            <a:off x="6766455" y="1372362"/>
            <a:ext cx="6571190" cy="3761287"/>
          </a:xfrm>
          <a:prstGeom prst="rect">
            <a:avLst/>
          </a:prstGeom>
        </p:spPr>
      </p:pic>
      <p:pic>
        <p:nvPicPr>
          <p:cNvPr id="12" name="Immagine 11"/>
          <p:cNvPicPr>
            <a:picLocks noChangeAspect="1"/>
          </p:cNvPicPr>
          <p:nvPr/>
        </p:nvPicPr>
        <p:blipFill>
          <a:blip r:embed="rId5"/>
          <a:stretch>
            <a:fillRect/>
          </a:stretch>
        </p:blipFill>
        <p:spPr>
          <a:xfrm>
            <a:off x="13739715" y="3364334"/>
            <a:ext cx="3824203" cy="1819080"/>
          </a:xfrm>
          <a:prstGeom prst="rect">
            <a:avLst/>
          </a:prstGeom>
        </p:spPr>
      </p:pic>
      <p:pic>
        <p:nvPicPr>
          <p:cNvPr id="17" name="Immagine 16"/>
          <p:cNvPicPr>
            <a:picLocks noChangeAspect="1"/>
          </p:cNvPicPr>
          <p:nvPr/>
        </p:nvPicPr>
        <p:blipFill>
          <a:blip r:embed="rId6"/>
          <a:stretch>
            <a:fillRect/>
          </a:stretch>
        </p:blipFill>
        <p:spPr>
          <a:xfrm>
            <a:off x="17457144" y="5173620"/>
            <a:ext cx="189216" cy="176602"/>
          </a:xfrm>
          <a:prstGeom prst="rect">
            <a:avLst/>
          </a:prstGeom>
        </p:spPr>
      </p:pic>
      <p:sp>
        <p:nvSpPr>
          <p:cNvPr id="19" name="CasellaDiTesto 18"/>
          <p:cNvSpPr txBox="1"/>
          <p:nvPr/>
        </p:nvSpPr>
        <p:spPr>
          <a:xfrm>
            <a:off x="13997692" y="5533769"/>
            <a:ext cx="5419955" cy="1868653"/>
          </a:xfrm>
          <a:prstGeom prst="rect">
            <a:avLst/>
          </a:prstGeom>
          <a:noFill/>
        </p:spPr>
        <p:txBody>
          <a:bodyPr wrap="square" rtlCol="0">
            <a:spAutoFit/>
          </a:bodyPr>
          <a:lstStyle/>
          <a:p>
            <a:r>
              <a:rPr lang="it-IT" sz="5277" dirty="0">
                <a:solidFill>
                  <a:srgbClr val="002060"/>
                </a:solidFill>
              </a:rPr>
              <a:t>Omicidio</a:t>
            </a:r>
            <a:r>
              <a:rPr lang="it-IT" sz="2968" dirty="0"/>
              <a:t> </a:t>
            </a:r>
            <a:r>
              <a:rPr lang="it-IT" sz="5277" dirty="0">
                <a:solidFill>
                  <a:srgbClr val="002060"/>
                </a:solidFill>
              </a:rPr>
              <a:t>stradale</a:t>
            </a:r>
          </a:p>
          <a:p>
            <a:endParaRPr lang="it-IT" sz="2968" dirty="0"/>
          </a:p>
          <a:p>
            <a:r>
              <a:rPr lang="it-IT" sz="3298" b="1" dirty="0">
                <a:solidFill>
                  <a:srgbClr val="002060"/>
                </a:solidFill>
              </a:rPr>
              <a:t>Pena: da due a sette an</a:t>
            </a:r>
            <a:r>
              <a:rPr lang="it-IT" sz="2968" b="1" dirty="0"/>
              <a:t>ni</a:t>
            </a:r>
          </a:p>
        </p:txBody>
      </p:sp>
    </p:spTree>
    <p:extLst>
      <p:ext uri="{BB962C8B-B14F-4D97-AF65-F5344CB8AC3E}">
        <p14:creationId xmlns:p14="http://schemas.microsoft.com/office/powerpoint/2010/main" val="30265521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Immagine 10">
            <a:extLst>
              <a:ext uri="{FF2B5EF4-FFF2-40B4-BE49-F238E27FC236}">
                <a16:creationId xmlns:a16="http://schemas.microsoft.com/office/drawing/2014/main" id="{2F55A2B6-AEF2-4052-AD00-61435D1FB44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739716" y="9519291"/>
            <a:ext cx="5997200" cy="166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asellaDiTesto 2"/>
          <p:cNvSpPr txBox="1"/>
          <p:nvPr/>
        </p:nvSpPr>
        <p:spPr>
          <a:xfrm>
            <a:off x="753904" y="570919"/>
            <a:ext cx="18073314" cy="6436377"/>
          </a:xfrm>
          <a:prstGeom prst="rect">
            <a:avLst/>
          </a:prstGeom>
          <a:noFill/>
        </p:spPr>
        <p:txBody>
          <a:bodyPr wrap="square" rtlCol="0">
            <a:spAutoFit/>
          </a:bodyPr>
          <a:lstStyle/>
          <a:p>
            <a:r>
              <a:rPr lang="it-IT" sz="5277" dirty="0">
                <a:solidFill>
                  <a:srgbClr val="002060"/>
                </a:solidFill>
              </a:rPr>
              <a:t>Parlereste di </a:t>
            </a:r>
          </a:p>
          <a:p>
            <a:endParaRPr lang="it-IT" sz="5277" dirty="0">
              <a:solidFill>
                <a:srgbClr val="002060"/>
              </a:solidFill>
            </a:endParaRPr>
          </a:p>
          <a:p>
            <a:r>
              <a:rPr lang="it-IT" sz="5277" dirty="0">
                <a:solidFill>
                  <a:srgbClr val="002060"/>
                </a:solidFill>
              </a:rPr>
              <a:t>scherzi adesso?</a:t>
            </a:r>
          </a:p>
          <a:p>
            <a:endParaRPr lang="it-IT" sz="5277" dirty="0">
              <a:solidFill>
                <a:srgbClr val="002060"/>
              </a:solidFill>
            </a:endParaRPr>
          </a:p>
          <a:p>
            <a:endParaRPr lang="it-IT" sz="5277" dirty="0">
              <a:solidFill>
                <a:srgbClr val="002060"/>
              </a:solidFill>
            </a:endParaRPr>
          </a:p>
          <a:p>
            <a:endParaRPr lang="it-IT" sz="2968" dirty="0">
              <a:solidFill>
                <a:srgbClr val="002060"/>
              </a:solidFill>
            </a:endParaRPr>
          </a:p>
          <a:p>
            <a:endParaRPr lang="it-IT" sz="2968" dirty="0"/>
          </a:p>
          <a:p>
            <a:endParaRPr lang="it-IT" sz="2968" dirty="0"/>
          </a:p>
          <a:p>
            <a:endParaRPr lang="it-IT" sz="2968" dirty="0"/>
          </a:p>
          <a:p>
            <a:endParaRPr lang="it-IT" sz="2968" dirty="0"/>
          </a:p>
        </p:txBody>
      </p:sp>
      <p:pic>
        <p:nvPicPr>
          <p:cNvPr id="5" name="Immagine 4"/>
          <p:cNvPicPr>
            <a:picLocks noChangeAspect="1"/>
          </p:cNvPicPr>
          <p:nvPr/>
        </p:nvPicPr>
        <p:blipFill>
          <a:blip r:embed="rId3"/>
          <a:stretch>
            <a:fillRect/>
          </a:stretch>
        </p:blipFill>
        <p:spPr>
          <a:xfrm>
            <a:off x="5140526" y="-433399"/>
            <a:ext cx="12505834" cy="8504771"/>
          </a:xfrm>
          <a:prstGeom prst="rect">
            <a:avLst/>
          </a:prstGeom>
        </p:spPr>
      </p:pic>
      <p:pic>
        <p:nvPicPr>
          <p:cNvPr id="12" name="Immagine 11"/>
          <p:cNvPicPr>
            <a:picLocks noChangeAspect="1"/>
          </p:cNvPicPr>
          <p:nvPr/>
        </p:nvPicPr>
        <p:blipFill>
          <a:blip r:embed="rId4"/>
          <a:stretch>
            <a:fillRect/>
          </a:stretch>
        </p:blipFill>
        <p:spPr>
          <a:xfrm>
            <a:off x="13739715" y="3364334"/>
            <a:ext cx="3824203" cy="1819080"/>
          </a:xfrm>
          <a:prstGeom prst="rect">
            <a:avLst/>
          </a:prstGeom>
        </p:spPr>
      </p:pic>
      <p:pic>
        <p:nvPicPr>
          <p:cNvPr id="17" name="Immagine 16"/>
          <p:cNvPicPr>
            <a:picLocks noChangeAspect="1"/>
          </p:cNvPicPr>
          <p:nvPr/>
        </p:nvPicPr>
        <p:blipFill>
          <a:blip r:embed="rId5"/>
          <a:stretch>
            <a:fillRect/>
          </a:stretch>
        </p:blipFill>
        <p:spPr>
          <a:xfrm>
            <a:off x="17457144" y="5173620"/>
            <a:ext cx="189216" cy="176602"/>
          </a:xfrm>
          <a:prstGeom prst="rect">
            <a:avLst/>
          </a:prstGeom>
        </p:spPr>
      </p:pic>
      <p:sp>
        <p:nvSpPr>
          <p:cNvPr id="19" name="CasellaDiTesto 18"/>
          <p:cNvSpPr txBox="1"/>
          <p:nvPr/>
        </p:nvSpPr>
        <p:spPr>
          <a:xfrm>
            <a:off x="11393441" y="5158764"/>
            <a:ext cx="9311262" cy="3492816"/>
          </a:xfrm>
          <a:prstGeom prst="rect">
            <a:avLst/>
          </a:prstGeom>
          <a:noFill/>
        </p:spPr>
        <p:txBody>
          <a:bodyPr wrap="square" rtlCol="0">
            <a:spAutoFit/>
          </a:bodyPr>
          <a:lstStyle/>
          <a:p>
            <a:r>
              <a:rPr lang="it-IT" sz="5277" dirty="0">
                <a:solidFill>
                  <a:srgbClr val="002060"/>
                </a:solidFill>
              </a:rPr>
              <a:t>Diffusione illecita di contenuti sessualmente espliciti (c.d. </a:t>
            </a:r>
            <a:r>
              <a:rPr lang="it-IT" sz="5277" dirty="0" err="1">
                <a:solidFill>
                  <a:srgbClr val="002060"/>
                </a:solidFill>
              </a:rPr>
              <a:t>revenge</a:t>
            </a:r>
            <a:r>
              <a:rPr lang="it-IT" sz="5277" dirty="0">
                <a:solidFill>
                  <a:srgbClr val="002060"/>
                </a:solidFill>
              </a:rPr>
              <a:t> </a:t>
            </a:r>
            <a:r>
              <a:rPr lang="it-IT" sz="5277" dirty="0" err="1">
                <a:solidFill>
                  <a:srgbClr val="002060"/>
                </a:solidFill>
              </a:rPr>
              <a:t>porn</a:t>
            </a:r>
            <a:r>
              <a:rPr lang="it-IT" sz="5277" dirty="0">
                <a:solidFill>
                  <a:srgbClr val="002060"/>
                </a:solidFill>
              </a:rPr>
              <a:t>)</a:t>
            </a:r>
          </a:p>
          <a:p>
            <a:endParaRPr lang="it-IT" sz="2968" dirty="0"/>
          </a:p>
          <a:p>
            <a:r>
              <a:rPr lang="it-IT" sz="3298" b="1" dirty="0">
                <a:solidFill>
                  <a:srgbClr val="002060"/>
                </a:solidFill>
              </a:rPr>
              <a:t>Pena: da 1 a sei anni (fino a 8 con aggravanti)</a:t>
            </a:r>
            <a:endParaRPr lang="it-IT" sz="2968" b="1" dirty="0"/>
          </a:p>
        </p:txBody>
      </p:sp>
      <p:pic>
        <p:nvPicPr>
          <p:cNvPr id="2" name="Immagine 1"/>
          <p:cNvPicPr>
            <a:picLocks noChangeAspect="1"/>
          </p:cNvPicPr>
          <p:nvPr/>
        </p:nvPicPr>
        <p:blipFill>
          <a:blip r:embed="rId6"/>
          <a:stretch>
            <a:fillRect/>
          </a:stretch>
        </p:blipFill>
        <p:spPr>
          <a:xfrm>
            <a:off x="7630939" y="1063018"/>
            <a:ext cx="5226176" cy="3914588"/>
          </a:xfrm>
          <a:prstGeom prst="rect">
            <a:avLst/>
          </a:prstGeom>
        </p:spPr>
      </p:pic>
    </p:spTree>
    <p:extLst>
      <p:ext uri="{BB962C8B-B14F-4D97-AF65-F5344CB8AC3E}">
        <p14:creationId xmlns:p14="http://schemas.microsoft.com/office/powerpoint/2010/main" val="22318855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20104100" cy="11308715"/>
          </a:xfrm>
          <a:custGeom>
            <a:avLst/>
            <a:gdLst/>
            <a:ahLst/>
            <a:cxnLst/>
            <a:rect l="l" t="t" r="r" b="b"/>
            <a:pathLst>
              <a:path w="20104100" h="11308715">
                <a:moveTo>
                  <a:pt x="0" y="0"/>
                </a:moveTo>
                <a:lnTo>
                  <a:pt x="20104099" y="0"/>
                </a:lnTo>
                <a:lnTo>
                  <a:pt x="20104099" y="11308556"/>
                </a:lnTo>
                <a:lnTo>
                  <a:pt x="0" y="11308556"/>
                </a:lnTo>
                <a:lnTo>
                  <a:pt x="0" y="0"/>
                </a:lnTo>
                <a:close/>
              </a:path>
            </a:pathLst>
          </a:custGeom>
          <a:solidFill>
            <a:srgbClr val="315A9D"/>
          </a:solidFill>
        </p:spPr>
        <p:txBody>
          <a:bodyPr wrap="square" lIns="0" tIns="0" rIns="0" bIns="0" rtlCol="0"/>
          <a:lstStyle/>
          <a:p>
            <a:endParaRPr/>
          </a:p>
        </p:txBody>
      </p:sp>
      <p:sp>
        <p:nvSpPr>
          <p:cNvPr id="3" name="object 3"/>
          <p:cNvSpPr txBox="1"/>
          <p:nvPr/>
        </p:nvSpPr>
        <p:spPr>
          <a:xfrm>
            <a:off x="3620697" y="4217537"/>
            <a:ext cx="12860655" cy="905510"/>
          </a:xfrm>
          <a:prstGeom prst="rect">
            <a:avLst/>
          </a:prstGeom>
        </p:spPr>
        <p:txBody>
          <a:bodyPr vert="horz" wrap="square" lIns="0" tIns="15240" rIns="0" bIns="0" rtlCol="0">
            <a:spAutoFit/>
          </a:bodyPr>
          <a:lstStyle/>
          <a:p>
            <a:pPr marL="12700">
              <a:lnSpc>
                <a:spcPct val="100000"/>
              </a:lnSpc>
              <a:spcBef>
                <a:spcPts val="120"/>
              </a:spcBef>
            </a:pPr>
            <a:r>
              <a:rPr sz="5750" b="1" spc="350" dirty="0">
                <a:solidFill>
                  <a:srgbClr val="FFFFFF"/>
                </a:solidFill>
                <a:latin typeface="Arial"/>
                <a:cs typeface="Arial"/>
              </a:rPr>
              <a:t>In</a:t>
            </a:r>
            <a:r>
              <a:rPr sz="5750" b="1" spc="-285" dirty="0">
                <a:solidFill>
                  <a:srgbClr val="FFFFFF"/>
                </a:solidFill>
                <a:latin typeface="Arial"/>
                <a:cs typeface="Arial"/>
              </a:rPr>
              <a:t> </a:t>
            </a:r>
            <a:r>
              <a:rPr sz="5750" b="1" spc="265" dirty="0">
                <a:solidFill>
                  <a:srgbClr val="FFFFFF"/>
                </a:solidFill>
                <a:latin typeface="Arial"/>
                <a:cs typeface="Arial"/>
              </a:rPr>
              <a:t>particolare</a:t>
            </a:r>
            <a:r>
              <a:rPr sz="5750" b="1" spc="-280" dirty="0">
                <a:solidFill>
                  <a:srgbClr val="FFFFFF"/>
                </a:solidFill>
                <a:latin typeface="Arial"/>
                <a:cs typeface="Arial"/>
              </a:rPr>
              <a:t> </a:t>
            </a:r>
            <a:r>
              <a:rPr sz="5750" b="1" spc="-30" dirty="0">
                <a:solidFill>
                  <a:srgbClr val="FFFFFF"/>
                </a:solidFill>
                <a:latin typeface="Arial"/>
                <a:cs typeface="Arial"/>
              </a:rPr>
              <a:t>cosa</a:t>
            </a:r>
            <a:r>
              <a:rPr sz="5750" b="1" spc="-285" dirty="0">
                <a:solidFill>
                  <a:srgbClr val="FFFFFF"/>
                </a:solidFill>
                <a:latin typeface="Arial"/>
                <a:cs typeface="Arial"/>
              </a:rPr>
              <a:t> </a:t>
            </a:r>
            <a:r>
              <a:rPr sz="5750" b="1" spc="110" dirty="0">
                <a:solidFill>
                  <a:srgbClr val="FFFFFF"/>
                </a:solidFill>
                <a:latin typeface="Arial"/>
                <a:cs typeface="Arial"/>
              </a:rPr>
              <a:t>occorre</a:t>
            </a:r>
            <a:r>
              <a:rPr sz="5750" b="1" spc="-280" dirty="0">
                <a:solidFill>
                  <a:srgbClr val="FFFFFF"/>
                </a:solidFill>
                <a:latin typeface="Arial"/>
                <a:cs typeface="Arial"/>
              </a:rPr>
              <a:t> </a:t>
            </a:r>
            <a:r>
              <a:rPr sz="5750" b="1" spc="90" dirty="0">
                <a:solidFill>
                  <a:srgbClr val="FFFFFF"/>
                </a:solidFill>
                <a:latin typeface="Arial"/>
                <a:cs typeface="Arial"/>
              </a:rPr>
              <a:t>sapere?</a:t>
            </a:r>
            <a:endParaRPr sz="5750">
              <a:latin typeface="Arial"/>
              <a:cs typeface="Arial"/>
            </a:endParaRPr>
          </a:p>
        </p:txBody>
      </p:sp>
      <p:sp>
        <p:nvSpPr>
          <p:cNvPr id="4" name="object 4"/>
          <p:cNvSpPr txBox="1"/>
          <p:nvPr/>
        </p:nvSpPr>
        <p:spPr>
          <a:xfrm>
            <a:off x="8364008" y="6343127"/>
            <a:ext cx="3371215" cy="3009900"/>
          </a:xfrm>
          <a:prstGeom prst="rect">
            <a:avLst/>
          </a:prstGeom>
        </p:spPr>
        <p:txBody>
          <a:bodyPr vert="horz" wrap="square" lIns="0" tIns="15240" rIns="0" bIns="0" rtlCol="0">
            <a:spAutoFit/>
          </a:bodyPr>
          <a:lstStyle/>
          <a:p>
            <a:pPr marL="10160" algn="ctr">
              <a:lnSpc>
                <a:spcPct val="100000"/>
              </a:lnSpc>
              <a:spcBef>
                <a:spcPts val="120"/>
              </a:spcBef>
            </a:pPr>
            <a:r>
              <a:rPr sz="2450" spc="70" dirty="0">
                <a:solidFill>
                  <a:srgbClr val="FFFFFF"/>
                </a:solidFill>
                <a:latin typeface="Tahoma"/>
                <a:cs typeface="Tahoma"/>
              </a:rPr>
              <a:t>Cos</a:t>
            </a:r>
            <a:r>
              <a:rPr sz="2450" b="1" spc="70" dirty="0">
                <a:solidFill>
                  <a:srgbClr val="FFFFFF"/>
                </a:solidFill>
                <a:latin typeface="Arial"/>
                <a:cs typeface="Arial"/>
              </a:rPr>
              <a:t>’</a:t>
            </a:r>
            <a:r>
              <a:rPr sz="2450" spc="70" dirty="0">
                <a:solidFill>
                  <a:srgbClr val="FFFFFF"/>
                </a:solidFill>
                <a:latin typeface="Tahoma"/>
                <a:cs typeface="Tahoma"/>
              </a:rPr>
              <a:t>è </a:t>
            </a:r>
            <a:r>
              <a:rPr sz="2450" spc="160" dirty="0">
                <a:solidFill>
                  <a:srgbClr val="FFFFFF"/>
                </a:solidFill>
                <a:latin typeface="Tahoma"/>
                <a:cs typeface="Tahoma"/>
              </a:rPr>
              <a:t>il</a:t>
            </a:r>
            <a:r>
              <a:rPr sz="2450" spc="-10" dirty="0">
                <a:solidFill>
                  <a:srgbClr val="FFFFFF"/>
                </a:solidFill>
                <a:latin typeface="Tahoma"/>
                <a:cs typeface="Tahoma"/>
              </a:rPr>
              <a:t> </a:t>
            </a:r>
            <a:r>
              <a:rPr sz="2450" spc="165" dirty="0">
                <a:solidFill>
                  <a:srgbClr val="FFFFFF"/>
                </a:solidFill>
                <a:latin typeface="Tahoma"/>
                <a:cs typeface="Tahoma"/>
              </a:rPr>
              <a:t>cyberbullismo</a:t>
            </a:r>
            <a:endParaRPr sz="2450">
              <a:latin typeface="Tahoma"/>
              <a:cs typeface="Tahoma"/>
            </a:endParaRPr>
          </a:p>
          <a:p>
            <a:pPr marL="12065" marR="6985" algn="ctr">
              <a:lnSpc>
                <a:spcPts val="10310"/>
              </a:lnSpc>
              <a:spcBef>
                <a:spcPts val="1485"/>
              </a:spcBef>
            </a:pPr>
            <a:r>
              <a:rPr sz="2450" spc="170" dirty="0">
                <a:solidFill>
                  <a:srgbClr val="FFFFFF"/>
                </a:solidFill>
                <a:latin typeface="Tahoma"/>
                <a:cs typeface="Tahoma"/>
              </a:rPr>
              <a:t>Come</a:t>
            </a:r>
            <a:r>
              <a:rPr sz="2450" spc="-225" dirty="0">
                <a:solidFill>
                  <a:srgbClr val="FFFFFF"/>
                </a:solidFill>
                <a:latin typeface="Tahoma"/>
                <a:cs typeface="Tahoma"/>
              </a:rPr>
              <a:t> </a:t>
            </a:r>
            <a:r>
              <a:rPr sz="2450" spc="120" dirty="0">
                <a:solidFill>
                  <a:srgbClr val="FFFFFF"/>
                </a:solidFill>
                <a:latin typeface="Tahoma"/>
                <a:cs typeface="Tahoma"/>
              </a:rPr>
              <a:t>si</a:t>
            </a:r>
            <a:r>
              <a:rPr sz="2450" spc="-220" dirty="0">
                <a:solidFill>
                  <a:srgbClr val="FFFFFF"/>
                </a:solidFill>
                <a:latin typeface="Tahoma"/>
                <a:cs typeface="Tahoma"/>
              </a:rPr>
              <a:t> </a:t>
            </a:r>
            <a:r>
              <a:rPr sz="2450" spc="185" dirty="0">
                <a:solidFill>
                  <a:srgbClr val="FFFFFF"/>
                </a:solidFill>
                <a:latin typeface="Tahoma"/>
                <a:cs typeface="Tahoma"/>
              </a:rPr>
              <a:t>può</a:t>
            </a:r>
            <a:r>
              <a:rPr sz="2450" spc="-225" dirty="0">
                <a:solidFill>
                  <a:srgbClr val="FFFFFF"/>
                </a:solidFill>
                <a:latin typeface="Tahoma"/>
                <a:cs typeface="Tahoma"/>
              </a:rPr>
              <a:t> </a:t>
            </a:r>
            <a:r>
              <a:rPr sz="2450" spc="125" dirty="0">
                <a:solidFill>
                  <a:srgbClr val="FFFFFF"/>
                </a:solidFill>
                <a:latin typeface="Tahoma"/>
                <a:cs typeface="Tahoma"/>
              </a:rPr>
              <a:t>prevenire  </a:t>
            </a:r>
            <a:r>
              <a:rPr sz="2450" spc="130" dirty="0">
                <a:solidFill>
                  <a:srgbClr val="FFFFFF"/>
                </a:solidFill>
                <a:latin typeface="Tahoma"/>
                <a:cs typeface="Tahoma"/>
              </a:rPr>
              <a:t>Cosa </a:t>
            </a:r>
            <a:r>
              <a:rPr sz="2450" spc="120" dirty="0">
                <a:solidFill>
                  <a:srgbClr val="FFFFFF"/>
                </a:solidFill>
                <a:latin typeface="Tahoma"/>
                <a:cs typeface="Tahoma"/>
              </a:rPr>
              <a:t>si</a:t>
            </a:r>
            <a:r>
              <a:rPr sz="2450" spc="-560" dirty="0">
                <a:solidFill>
                  <a:srgbClr val="FFFFFF"/>
                </a:solidFill>
                <a:latin typeface="Tahoma"/>
                <a:cs typeface="Tahoma"/>
              </a:rPr>
              <a:t> </a:t>
            </a:r>
            <a:r>
              <a:rPr sz="2450" spc="135" dirty="0">
                <a:solidFill>
                  <a:srgbClr val="FFFFFF"/>
                </a:solidFill>
                <a:latin typeface="Tahoma"/>
                <a:cs typeface="Tahoma"/>
              </a:rPr>
              <a:t>rischia</a:t>
            </a:r>
            <a:endParaRPr sz="2450">
              <a:latin typeface="Tahoma"/>
              <a:cs typeface="Tahoma"/>
            </a:endParaRPr>
          </a:p>
        </p:txBody>
      </p:sp>
      <p:sp>
        <p:nvSpPr>
          <p:cNvPr id="5" name="object 5"/>
          <p:cNvSpPr/>
          <p:nvPr/>
        </p:nvSpPr>
        <p:spPr>
          <a:xfrm>
            <a:off x="10010422" y="7147444"/>
            <a:ext cx="83256" cy="83256"/>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10010422" y="8444669"/>
            <a:ext cx="83256" cy="83256"/>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0159417" y="0"/>
            <a:ext cx="9944735" cy="11308715"/>
          </a:xfrm>
          <a:custGeom>
            <a:avLst/>
            <a:gdLst/>
            <a:ahLst/>
            <a:cxnLst/>
            <a:rect l="l" t="t" r="r" b="b"/>
            <a:pathLst>
              <a:path w="9944735" h="11308715">
                <a:moveTo>
                  <a:pt x="0" y="0"/>
                </a:moveTo>
                <a:lnTo>
                  <a:pt x="9944682" y="0"/>
                </a:lnTo>
                <a:lnTo>
                  <a:pt x="9944682" y="11308556"/>
                </a:lnTo>
                <a:lnTo>
                  <a:pt x="0" y="11308556"/>
                </a:lnTo>
                <a:lnTo>
                  <a:pt x="0" y="0"/>
                </a:lnTo>
                <a:close/>
              </a:path>
            </a:pathLst>
          </a:custGeom>
          <a:solidFill>
            <a:srgbClr val="315A9D">
              <a:alpha val="59999"/>
            </a:srgbClr>
          </a:solidFill>
        </p:spPr>
        <p:txBody>
          <a:bodyPr wrap="square" lIns="0" tIns="0" rIns="0" bIns="0" rtlCol="0"/>
          <a:lstStyle/>
          <a:p>
            <a:endParaRPr/>
          </a:p>
        </p:txBody>
      </p:sp>
      <p:sp>
        <p:nvSpPr>
          <p:cNvPr id="4" name="object 4"/>
          <p:cNvSpPr txBox="1">
            <a:spLocks noGrp="1"/>
          </p:cNvSpPr>
          <p:nvPr>
            <p:ph type="title"/>
          </p:nvPr>
        </p:nvSpPr>
        <p:spPr>
          <a:xfrm>
            <a:off x="11201041" y="432792"/>
            <a:ext cx="4333875" cy="402590"/>
          </a:xfrm>
          <a:prstGeom prst="rect">
            <a:avLst/>
          </a:prstGeom>
        </p:spPr>
        <p:txBody>
          <a:bodyPr vert="horz" wrap="square" lIns="0" tIns="15240" rIns="0" bIns="0" rtlCol="0">
            <a:spAutoFit/>
          </a:bodyPr>
          <a:lstStyle/>
          <a:p>
            <a:pPr marL="12700">
              <a:lnSpc>
                <a:spcPct val="100000"/>
              </a:lnSpc>
              <a:spcBef>
                <a:spcPts val="120"/>
              </a:spcBef>
            </a:pPr>
            <a:r>
              <a:rPr sz="2450" spc="20" dirty="0"/>
              <a:t>DIFFAMAZIONE</a:t>
            </a:r>
            <a:r>
              <a:rPr sz="2450" spc="-180" dirty="0"/>
              <a:t> </a:t>
            </a:r>
            <a:r>
              <a:rPr sz="2450" spc="-135" dirty="0"/>
              <a:t>AGGRAVATA</a:t>
            </a:r>
            <a:endParaRPr sz="2450" dirty="0"/>
          </a:p>
        </p:txBody>
      </p:sp>
      <p:sp>
        <p:nvSpPr>
          <p:cNvPr id="5" name="object 5"/>
          <p:cNvSpPr txBox="1"/>
          <p:nvPr/>
        </p:nvSpPr>
        <p:spPr>
          <a:xfrm>
            <a:off x="11400483" y="849792"/>
            <a:ext cx="7176770" cy="5494966"/>
          </a:xfrm>
          <a:prstGeom prst="rect">
            <a:avLst/>
          </a:prstGeom>
        </p:spPr>
        <p:txBody>
          <a:bodyPr vert="horz" wrap="square" lIns="0" tIns="15240" rIns="0" bIns="0" rtlCol="0">
            <a:spAutoFit/>
          </a:bodyPr>
          <a:lstStyle/>
          <a:p>
            <a:pPr marL="12700">
              <a:lnSpc>
                <a:spcPct val="100000"/>
              </a:lnSpc>
              <a:spcBef>
                <a:spcPts val="120"/>
              </a:spcBef>
            </a:pPr>
            <a:r>
              <a:rPr sz="2450" b="1" spc="70" dirty="0">
                <a:solidFill>
                  <a:srgbClr val="071733"/>
                </a:solidFill>
                <a:latin typeface="Arial"/>
                <a:cs typeface="Arial"/>
              </a:rPr>
              <a:t>(ART.595/3</a:t>
            </a:r>
            <a:r>
              <a:rPr sz="2450" b="1" spc="-120" dirty="0">
                <a:solidFill>
                  <a:srgbClr val="071733"/>
                </a:solidFill>
                <a:latin typeface="Arial"/>
                <a:cs typeface="Arial"/>
              </a:rPr>
              <a:t> </a:t>
            </a:r>
            <a:r>
              <a:rPr sz="2450" b="1" spc="120" dirty="0" err="1">
                <a:solidFill>
                  <a:srgbClr val="071733"/>
                </a:solidFill>
                <a:latin typeface="Arial"/>
                <a:cs typeface="Arial"/>
              </a:rPr>
              <a:t>c.p.</a:t>
            </a:r>
            <a:r>
              <a:rPr sz="2450" b="1" spc="120" dirty="0">
                <a:solidFill>
                  <a:srgbClr val="071733"/>
                </a:solidFill>
                <a:latin typeface="Arial"/>
                <a:cs typeface="Arial"/>
              </a:rPr>
              <a:t>)</a:t>
            </a:r>
            <a:r>
              <a:rPr lang="it-IT" sz="2450" b="1" spc="120" dirty="0">
                <a:solidFill>
                  <a:srgbClr val="071733"/>
                </a:solidFill>
                <a:latin typeface="Arial"/>
                <a:cs typeface="Arial"/>
              </a:rPr>
              <a:t> </a:t>
            </a:r>
          </a:p>
          <a:p>
            <a:pPr marL="12700">
              <a:lnSpc>
                <a:spcPct val="100000"/>
              </a:lnSpc>
              <a:spcBef>
                <a:spcPts val="120"/>
              </a:spcBef>
            </a:pPr>
            <a:r>
              <a:rPr lang="it-IT" sz="2450" b="1" spc="120" dirty="0">
                <a:solidFill>
                  <a:srgbClr val="071733"/>
                </a:solidFill>
                <a:latin typeface="Arial"/>
                <a:cs typeface="Arial"/>
              </a:rPr>
              <a:t>Hate speech</a:t>
            </a:r>
          </a:p>
          <a:p>
            <a:pPr marL="12700">
              <a:lnSpc>
                <a:spcPct val="100000"/>
              </a:lnSpc>
              <a:spcBef>
                <a:spcPts val="120"/>
              </a:spcBef>
            </a:pPr>
            <a:endParaRPr lang="it-IT" sz="2450" dirty="0">
              <a:latin typeface="Arial"/>
              <a:cs typeface="Arial"/>
            </a:endParaRPr>
          </a:p>
          <a:p>
            <a:pPr marL="12700">
              <a:lnSpc>
                <a:spcPct val="100000"/>
              </a:lnSpc>
              <a:spcBef>
                <a:spcPts val="120"/>
              </a:spcBef>
            </a:pPr>
            <a:r>
              <a:rPr lang="it-IT" sz="2450" b="1" spc="20" dirty="0">
                <a:solidFill>
                  <a:srgbClr val="071733"/>
                </a:solidFill>
                <a:latin typeface="Arial"/>
                <a:ea typeface="+mj-ea"/>
                <a:cs typeface="Arial"/>
              </a:rPr>
              <a:t>REVENGE PORN</a:t>
            </a:r>
          </a:p>
          <a:p>
            <a:pPr marL="12700">
              <a:lnSpc>
                <a:spcPct val="100000"/>
              </a:lnSpc>
              <a:spcBef>
                <a:spcPts val="120"/>
              </a:spcBef>
            </a:pPr>
            <a:r>
              <a:rPr lang="it-IT" sz="2450" b="1" spc="20" dirty="0">
                <a:solidFill>
                  <a:srgbClr val="071733"/>
                </a:solidFill>
                <a:latin typeface="Arial"/>
                <a:ea typeface="+mj-ea"/>
                <a:cs typeface="Arial"/>
              </a:rPr>
              <a:t>(Art. 612 ter c.p.)</a:t>
            </a:r>
            <a:endParaRPr sz="2450" b="1" spc="20" dirty="0">
              <a:solidFill>
                <a:srgbClr val="071733"/>
              </a:solidFill>
              <a:latin typeface="Arial"/>
              <a:ea typeface="+mj-ea"/>
              <a:cs typeface="Arial"/>
            </a:endParaRPr>
          </a:p>
          <a:p>
            <a:pPr marL="12700">
              <a:lnSpc>
                <a:spcPct val="100000"/>
              </a:lnSpc>
              <a:spcBef>
                <a:spcPts val="3740"/>
              </a:spcBef>
            </a:pPr>
            <a:r>
              <a:rPr sz="2450" b="1" spc="20" dirty="0">
                <a:solidFill>
                  <a:srgbClr val="071733"/>
                </a:solidFill>
                <a:latin typeface="Arial"/>
                <a:ea typeface="+mj-ea"/>
                <a:cs typeface="Arial"/>
              </a:rPr>
              <a:t>VIOLENZA PRIVATA</a:t>
            </a:r>
          </a:p>
          <a:p>
            <a:pPr marL="12700">
              <a:lnSpc>
                <a:spcPct val="100000"/>
              </a:lnSpc>
              <a:spcBef>
                <a:spcPts val="770"/>
              </a:spcBef>
            </a:pPr>
            <a:r>
              <a:rPr sz="2450" b="1" spc="170" dirty="0">
                <a:solidFill>
                  <a:srgbClr val="071733"/>
                </a:solidFill>
                <a:latin typeface="Arial"/>
                <a:cs typeface="Arial"/>
              </a:rPr>
              <a:t>(art.610</a:t>
            </a:r>
            <a:r>
              <a:rPr sz="2450" b="1" spc="-120" dirty="0">
                <a:solidFill>
                  <a:srgbClr val="071733"/>
                </a:solidFill>
                <a:latin typeface="Arial"/>
                <a:cs typeface="Arial"/>
              </a:rPr>
              <a:t> </a:t>
            </a:r>
            <a:r>
              <a:rPr sz="2450" b="1" spc="120" dirty="0">
                <a:solidFill>
                  <a:srgbClr val="071733"/>
                </a:solidFill>
                <a:latin typeface="Arial"/>
                <a:cs typeface="Arial"/>
              </a:rPr>
              <a:t>c.p.)</a:t>
            </a:r>
            <a:endParaRPr sz="2450" dirty="0">
              <a:latin typeface="Arial"/>
              <a:cs typeface="Arial"/>
            </a:endParaRPr>
          </a:p>
          <a:p>
            <a:pPr marL="12700" marR="5080">
              <a:lnSpc>
                <a:spcPct val="126200"/>
              </a:lnSpc>
              <a:spcBef>
                <a:spcPts val="2970"/>
              </a:spcBef>
            </a:pPr>
            <a:r>
              <a:rPr sz="2450" b="1" spc="-20" dirty="0">
                <a:solidFill>
                  <a:srgbClr val="071733"/>
                </a:solidFill>
                <a:latin typeface="Arial"/>
                <a:cs typeface="Arial"/>
              </a:rPr>
              <a:t>TRATTAMENTO </a:t>
            </a:r>
            <a:r>
              <a:rPr sz="2450" b="1" spc="20" dirty="0">
                <a:solidFill>
                  <a:srgbClr val="071733"/>
                </a:solidFill>
                <a:latin typeface="Arial"/>
                <a:cs typeface="Arial"/>
              </a:rPr>
              <a:t>ILLECITO </a:t>
            </a:r>
            <a:r>
              <a:rPr sz="2450" b="1" spc="45" dirty="0">
                <a:solidFill>
                  <a:srgbClr val="071733"/>
                </a:solidFill>
                <a:latin typeface="Arial"/>
                <a:cs typeface="Arial"/>
              </a:rPr>
              <a:t>DEI</a:t>
            </a:r>
            <a:r>
              <a:rPr sz="2450" b="1" spc="-455" dirty="0">
                <a:solidFill>
                  <a:srgbClr val="071733"/>
                </a:solidFill>
                <a:latin typeface="Arial"/>
                <a:cs typeface="Arial"/>
              </a:rPr>
              <a:t> </a:t>
            </a:r>
            <a:r>
              <a:rPr sz="2450" b="1" spc="-20" dirty="0">
                <a:solidFill>
                  <a:srgbClr val="071733"/>
                </a:solidFill>
                <a:latin typeface="Arial"/>
                <a:cs typeface="Arial"/>
              </a:rPr>
              <a:t>DATI </a:t>
            </a:r>
            <a:r>
              <a:rPr sz="2450" b="1" spc="5" dirty="0">
                <a:solidFill>
                  <a:srgbClr val="071733"/>
                </a:solidFill>
                <a:latin typeface="Arial"/>
                <a:cs typeface="Arial"/>
              </a:rPr>
              <a:t>PERSONALI  </a:t>
            </a:r>
            <a:r>
              <a:rPr sz="2450" b="1" spc="-20" dirty="0">
                <a:solidFill>
                  <a:srgbClr val="071733"/>
                </a:solidFill>
                <a:latin typeface="Arial"/>
                <a:cs typeface="Arial"/>
              </a:rPr>
              <a:t>(ART.</a:t>
            </a:r>
            <a:r>
              <a:rPr sz="2450" b="1" spc="-120" dirty="0">
                <a:solidFill>
                  <a:srgbClr val="071733"/>
                </a:solidFill>
                <a:latin typeface="Arial"/>
                <a:cs typeface="Arial"/>
              </a:rPr>
              <a:t> </a:t>
            </a:r>
            <a:r>
              <a:rPr sz="2450" b="1" spc="140" dirty="0">
                <a:solidFill>
                  <a:srgbClr val="071733"/>
                </a:solidFill>
                <a:latin typeface="Arial"/>
                <a:cs typeface="Arial"/>
              </a:rPr>
              <a:t>167</a:t>
            </a:r>
            <a:r>
              <a:rPr sz="2450" b="1" spc="-114" dirty="0">
                <a:solidFill>
                  <a:srgbClr val="071733"/>
                </a:solidFill>
                <a:latin typeface="Arial"/>
                <a:cs typeface="Arial"/>
              </a:rPr>
              <a:t> </a:t>
            </a:r>
            <a:r>
              <a:rPr sz="2450" b="1" spc="55" dirty="0">
                <a:solidFill>
                  <a:srgbClr val="071733"/>
                </a:solidFill>
                <a:latin typeface="Arial"/>
                <a:cs typeface="Arial"/>
              </a:rPr>
              <a:t>vecchio</a:t>
            </a:r>
            <a:r>
              <a:rPr sz="2450" b="1" spc="-120" dirty="0">
                <a:solidFill>
                  <a:srgbClr val="071733"/>
                </a:solidFill>
                <a:latin typeface="Arial"/>
                <a:cs typeface="Arial"/>
              </a:rPr>
              <a:t> </a:t>
            </a:r>
            <a:r>
              <a:rPr sz="2450" b="1" spc="100" dirty="0">
                <a:solidFill>
                  <a:srgbClr val="071733"/>
                </a:solidFill>
                <a:latin typeface="Arial"/>
                <a:cs typeface="Arial"/>
              </a:rPr>
              <a:t>TU</a:t>
            </a:r>
            <a:r>
              <a:rPr sz="2450" b="1" spc="-114" dirty="0">
                <a:solidFill>
                  <a:srgbClr val="071733"/>
                </a:solidFill>
                <a:latin typeface="Arial"/>
                <a:cs typeface="Arial"/>
              </a:rPr>
              <a:t> </a:t>
            </a:r>
            <a:r>
              <a:rPr sz="2450" b="1" spc="-20" dirty="0">
                <a:solidFill>
                  <a:srgbClr val="071733"/>
                </a:solidFill>
                <a:latin typeface="Arial"/>
                <a:cs typeface="Arial"/>
              </a:rPr>
              <a:t>PRIVACY)</a:t>
            </a:r>
            <a:endParaRPr sz="2450" dirty="0">
              <a:latin typeface="Arial"/>
              <a:cs typeface="Arial"/>
            </a:endParaRPr>
          </a:p>
          <a:p>
            <a:pPr marL="12700">
              <a:lnSpc>
                <a:spcPct val="100000"/>
              </a:lnSpc>
              <a:spcBef>
                <a:spcPts val="3900"/>
              </a:spcBef>
            </a:pPr>
            <a:r>
              <a:rPr sz="2450" b="1" dirty="0">
                <a:solidFill>
                  <a:srgbClr val="071733"/>
                </a:solidFill>
                <a:latin typeface="Arial"/>
                <a:cs typeface="Arial"/>
              </a:rPr>
              <a:t>ESTORSIONE</a:t>
            </a:r>
            <a:r>
              <a:rPr sz="2450" b="1" spc="-120" dirty="0">
                <a:solidFill>
                  <a:srgbClr val="071733"/>
                </a:solidFill>
                <a:latin typeface="Arial"/>
                <a:cs typeface="Arial"/>
              </a:rPr>
              <a:t> </a:t>
            </a:r>
            <a:r>
              <a:rPr sz="2450" b="1" spc="-60" dirty="0">
                <a:solidFill>
                  <a:srgbClr val="071733"/>
                </a:solidFill>
                <a:latin typeface="Arial"/>
                <a:cs typeface="Arial"/>
              </a:rPr>
              <a:t>SESSUALE</a:t>
            </a:r>
            <a:endParaRPr sz="2450" dirty="0">
              <a:latin typeface="Arial"/>
              <a:cs typeface="Arial"/>
            </a:endParaRPr>
          </a:p>
        </p:txBody>
      </p:sp>
      <p:sp>
        <p:nvSpPr>
          <p:cNvPr id="6" name="object 6"/>
          <p:cNvSpPr txBox="1"/>
          <p:nvPr/>
        </p:nvSpPr>
        <p:spPr>
          <a:xfrm>
            <a:off x="11652250" y="6209547"/>
            <a:ext cx="2167890" cy="402590"/>
          </a:xfrm>
          <a:prstGeom prst="rect">
            <a:avLst/>
          </a:prstGeom>
        </p:spPr>
        <p:txBody>
          <a:bodyPr vert="horz" wrap="square" lIns="0" tIns="15240" rIns="0" bIns="0" rtlCol="0">
            <a:spAutoFit/>
          </a:bodyPr>
          <a:lstStyle/>
          <a:p>
            <a:pPr marL="12700">
              <a:lnSpc>
                <a:spcPct val="100000"/>
              </a:lnSpc>
              <a:spcBef>
                <a:spcPts val="120"/>
              </a:spcBef>
            </a:pPr>
            <a:r>
              <a:rPr sz="2450" b="1" spc="185" dirty="0">
                <a:solidFill>
                  <a:srgbClr val="071733"/>
                </a:solidFill>
                <a:latin typeface="Arial"/>
                <a:cs typeface="Arial"/>
              </a:rPr>
              <a:t>(art. </a:t>
            </a:r>
            <a:r>
              <a:rPr sz="2450" b="1" spc="140" dirty="0">
                <a:solidFill>
                  <a:srgbClr val="071733"/>
                </a:solidFill>
                <a:latin typeface="Arial"/>
                <a:cs typeface="Arial"/>
              </a:rPr>
              <a:t>629</a:t>
            </a:r>
            <a:r>
              <a:rPr sz="2450" b="1" spc="-480" dirty="0">
                <a:solidFill>
                  <a:srgbClr val="071733"/>
                </a:solidFill>
                <a:latin typeface="Arial"/>
                <a:cs typeface="Arial"/>
              </a:rPr>
              <a:t> </a:t>
            </a:r>
            <a:r>
              <a:rPr sz="2450" b="1" spc="120" dirty="0">
                <a:solidFill>
                  <a:srgbClr val="071733"/>
                </a:solidFill>
                <a:latin typeface="Arial"/>
                <a:cs typeface="Arial"/>
              </a:rPr>
              <a:t>c.p.)</a:t>
            </a:r>
            <a:endParaRPr sz="2450" dirty="0">
              <a:latin typeface="Arial"/>
              <a:cs typeface="Arial"/>
            </a:endParaRPr>
          </a:p>
        </p:txBody>
      </p:sp>
      <p:sp>
        <p:nvSpPr>
          <p:cNvPr id="7" name="object 7"/>
          <p:cNvSpPr txBox="1"/>
          <p:nvPr/>
        </p:nvSpPr>
        <p:spPr>
          <a:xfrm>
            <a:off x="11366919" y="7042442"/>
            <a:ext cx="7559934" cy="3298852"/>
          </a:xfrm>
          <a:prstGeom prst="rect">
            <a:avLst/>
          </a:prstGeom>
        </p:spPr>
        <p:txBody>
          <a:bodyPr vert="horz" wrap="square" lIns="0" tIns="12065" rIns="0" bIns="0" rtlCol="0">
            <a:spAutoFit/>
          </a:bodyPr>
          <a:lstStyle/>
          <a:p>
            <a:pPr marL="12700" marR="3127375">
              <a:lnSpc>
                <a:spcPct val="126200"/>
              </a:lnSpc>
              <a:spcBef>
                <a:spcPts val="95"/>
              </a:spcBef>
            </a:pPr>
            <a:r>
              <a:rPr sz="2450" b="1" spc="50" dirty="0">
                <a:solidFill>
                  <a:srgbClr val="071733"/>
                </a:solidFill>
                <a:latin typeface="Arial"/>
                <a:cs typeface="Arial"/>
              </a:rPr>
              <a:t>SOSTITUZIONE </a:t>
            </a:r>
            <a:r>
              <a:rPr sz="2450" b="1" spc="105" dirty="0">
                <a:solidFill>
                  <a:srgbClr val="071733"/>
                </a:solidFill>
                <a:latin typeface="Arial"/>
                <a:cs typeface="Arial"/>
              </a:rPr>
              <a:t>DI</a:t>
            </a:r>
            <a:r>
              <a:rPr sz="2450" b="1" spc="-320" dirty="0">
                <a:solidFill>
                  <a:srgbClr val="071733"/>
                </a:solidFill>
                <a:latin typeface="Arial"/>
                <a:cs typeface="Arial"/>
              </a:rPr>
              <a:t> </a:t>
            </a:r>
            <a:r>
              <a:rPr sz="2450" b="1" spc="-15" dirty="0">
                <a:solidFill>
                  <a:srgbClr val="071733"/>
                </a:solidFill>
                <a:latin typeface="Arial"/>
                <a:cs typeface="Arial"/>
              </a:rPr>
              <a:t>PERSONA  </a:t>
            </a:r>
            <a:r>
              <a:rPr sz="2450" b="1" spc="-20" dirty="0">
                <a:solidFill>
                  <a:srgbClr val="071733"/>
                </a:solidFill>
                <a:latin typeface="Arial"/>
                <a:cs typeface="Arial"/>
              </a:rPr>
              <a:t>(ART. </a:t>
            </a:r>
            <a:r>
              <a:rPr sz="2450" b="1" spc="140" dirty="0">
                <a:solidFill>
                  <a:srgbClr val="071733"/>
                </a:solidFill>
                <a:latin typeface="Arial"/>
                <a:cs typeface="Arial"/>
              </a:rPr>
              <a:t>494</a:t>
            </a:r>
            <a:r>
              <a:rPr sz="2450" b="1" spc="-215" dirty="0">
                <a:solidFill>
                  <a:srgbClr val="071733"/>
                </a:solidFill>
                <a:latin typeface="Arial"/>
                <a:cs typeface="Arial"/>
              </a:rPr>
              <a:t> </a:t>
            </a:r>
            <a:r>
              <a:rPr sz="2450" b="1" spc="120" dirty="0">
                <a:solidFill>
                  <a:srgbClr val="071733"/>
                </a:solidFill>
                <a:latin typeface="Arial"/>
                <a:cs typeface="Arial"/>
              </a:rPr>
              <a:t>c.p.)</a:t>
            </a:r>
            <a:endParaRPr sz="2450" dirty="0">
              <a:latin typeface="Arial"/>
              <a:cs typeface="Arial"/>
            </a:endParaRPr>
          </a:p>
          <a:p>
            <a:pPr marL="12700">
              <a:lnSpc>
                <a:spcPct val="100000"/>
              </a:lnSpc>
              <a:spcBef>
                <a:spcPts val="4150"/>
              </a:spcBef>
            </a:pPr>
            <a:r>
              <a:rPr sz="2450" b="1" spc="-105" dirty="0">
                <a:solidFill>
                  <a:srgbClr val="071733"/>
                </a:solidFill>
                <a:latin typeface="Arial"/>
                <a:cs typeface="Arial"/>
              </a:rPr>
              <a:t>ACCESSO </a:t>
            </a:r>
            <a:r>
              <a:rPr sz="2450" b="1" spc="-5" dirty="0">
                <a:solidFill>
                  <a:srgbClr val="071733"/>
                </a:solidFill>
                <a:latin typeface="Arial"/>
                <a:cs typeface="Arial"/>
              </a:rPr>
              <a:t>ABUSIVO </a:t>
            </a:r>
            <a:r>
              <a:rPr sz="2450" b="1" spc="-140" dirty="0">
                <a:solidFill>
                  <a:srgbClr val="071733"/>
                </a:solidFill>
                <a:latin typeface="Arial"/>
                <a:cs typeface="Arial"/>
              </a:rPr>
              <a:t>A </a:t>
            </a:r>
            <a:r>
              <a:rPr sz="2450" b="1" spc="114" dirty="0">
                <a:solidFill>
                  <a:srgbClr val="071733"/>
                </a:solidFill>
                <a:latin typeface="Arial"/>
                <a:cs typeface="Arial"/>
              </a:rPr>
              <a:t>UN </a:t>
            </a:r>
            <a:r>
              <a:rPr sz="2450" b="1" dirty="0">
                <a:solidFill>
                  <a:srgbClr val="071733"/>
                </a:solidFill>
                <a:latin typeface="Arial"/>
                <a:cs typeface="Arial"/>
              </a:rPr>
              <a:t>SISTEMA</a:t>
            </a:r>
            <a:r>
              <a:rPr sz="2450" b="1" spc="-420" dirty="0">
                <a:solidFill>
                  <a:srgbClr val="071733"/>
                </a:solidFill>
                <a:latin typeface="Arial"/>
                <a:cs typeface="Arial"/>
              </a:rPr>
              <a:t> </a:t>
            </a:r>
            <a:r>
              <a:rPr sz="2450" b="1" spc="10" dirty="0">
                <a:solidFill>
                  <a:srgbClr val="071733"/>
                </a:solidFill>
                <a:latin typeface="Arial"/>
                <a:cs typeface="Arial"/>
              </a:rPr>
              <a:t>INFORMATICO</a:t>
            </a:r>
            <a:endParaRPr sz="2450" dirty="0">
              <a:latin typeface="Arial"/>
              <a:cs typeface="Arial"/>
            </a:endParaRPr>
          </a:p>
          <a:p>
            <a:pPr marL="12700">
              <a:lnSpc>
                <a:spcPct val="100000"/>
              </a:lnSpc>
              <a:spcBef>
                <a:spcPts val="770"/>
              </a:spcBef>
            </a:pPr>
            <a:r>
              <a:rPr sz="2450" b="1" spc="185" dirty="0">
                <a:solidFill>
                  <a:srgbClr val="071733"/>
                </a:solidFill>
                <a:latin typeface="Arial"/>
                <a:cs typeface="Arial"/>
              </a:rPr>
              <a:t>(art.</a:t>
            </a:r>
            <a:r>
              <a:rPr sz="2450" b="1" spc="-120" dirty="0">
                <a:solidFill>
                  <a:srgbClr val="071733"/>
                </a:solidFill>
                <a:latin typeface="Arial"/>
                <a:cs typeface="Arial"/>
              </a:rPr>
              <a:t> </a:t>
            </a:r>
            <a:r>
              <a:rPr sz="2450" b="1" spc="140" dirty="0">
                <a:solidFill>
                  <a:srgbClr val="071733"/>
                </a:solidFill>
                <a:latin typeface="Arial"/>
                <a:cs typeface="Arial"/>
              </a:rPr>
              <a:t>615</a:t>
            </a:r>
            <a:r>
              <a:rPr sz="2450" b="1" spc="-114" dirty="0">
                <a:solidFill>
                  <a:srgbClr val="071733"/>
                </a:solidFill>
                <a:latin typeface="Arial"/>
                <a:cs typeface="Arial"/>
              </a:rPr>
              <a:t> </a:t>
            </a:r>
            <a:r>
              <a:rPr sz="2450" b="1" spc="175" dirty="0">
                <a:solidFill>
                  <a:srgbClr val="071733"/>
                </a:solidFill>
                <a:latin typeface="Arial"/>
                <a:cs typeface="Arial"/>
              </a:rPr>
              <a:t>ter</a:t>
            </a:r>
            <a:r>
              <a:rPr sz="2450" b="1" spc="-114" dirty="0">
                <a:solidFill>
                  <a:srgbClr val="071733"/>
                </a:solidFill>
                <a:latin typeface="Arial"/>
                <a:cs typeface="Arial"/>
              </a:rPr>
              <a:t> </a:t>
            </a:r>
            <a:r>
              <a:rPr sz="2450" b="1" spc="120" dirty="0">
                <a:solidFill>
                  <a:srgbClr val="071733"/>
                </a:solidFill>
                <a:latin typeface="Arial"/>
                <a:cs typeface="Arial"/>
              </a:rPr>
              <a:t>c.p.)</a:t>
            </a:r>
            <a:endParaRPr sz="2450" dirty="0">
              <a:latin typeface="Arial"/>
              <a:cs typeface="Arial"/>
            </a:endParaRPr>
          </a:p>
          <a:p>
            <a:pPr marL="12700">
              <a:lnSpc>
                <a:spcPct val="100000"/>
              </a:lnSpc>
              <a:spcBef>
                <a:spcPts val="4395"/>
              </a:spcBef>
            </a:pPr>
            <a:r>
              <a:rPr sz="2450" b="1" spc="15" dirty="0">
                <a:solidFill>
                  <a:srgbClr val="071733"/>
                </a:solidFill>
                <a:latin typeface="Arial"/>
                <a:cs typeface="Arial"/>
              </a:rPr>
              <a:t>MOLESTIE</a:t>
            </a:r>
            <a:r>
              <a:rPr sz="2450" b="1" spc="-120" dirty="0">
                <a:solidFill>
                  <a:srgbClr val="071733"/>
                </a:solidFill>
                <a:latin typeface="Arial"/>
                <a:cs typeface="Arial"/>
              </a:rPr>
              <a:t> </a:t>
            </a:r>
            <a:r>
              <a:rPr sz="2450" b="1" spc="150" dirty="0">
                <a:solidFill>
                  <a:srgbClr val="071733"/>
                </a:solidFill>
                <a:latin typeface="Arial"/>
                <a:cs typeface="Arial"/>
              </a:rPr>
              <a:t>(660</a:t>
            </a:r>
            <a:r>
              <a:rPr sz="2450" b="1" spc="-114" dirty="0">
                <a:solidFill>
                  <a:srgbClr val="071733"/>
                </a:solidFill>
                <a:latin typeface="Arial"/>
                <a:cs typeface="Arial"/>
              </a:rPr>
              <a:t> </a:t>
            </a:r>
            <a:r>
              <a:rPr sz="2450" b="1" spc="120" dirty="0">
                <a:solidFill>
                  <a:srgbClr val="071733"/>
                </a:solidFill>
                <a:latin typeface="Arial"/>
                <a:cs typeface="Arial"/>
              </a:rPr>
              <a:t>c.p.)</a:t>
            </a:r>
            <a:r>
              <a:rPr sz="2450" b="1" spc="-114" dirty="0">
                <a:solidFill>
                  <a:srgbClr val="071733"/>
                </a:solidFill>
                <a:latin typeface="Arial"/>
                <a:cs typeface="Arial"/>
              </a:rPr>
              <a:t> </a:t>
            </a:r>
            <a:r>
              <a:rPr sz="2450" b="1" spc="-15" dirty="0">
                <a:solidFill>
                  <a:srgbClr val="071733"/>
                </a:solidFill>
                <a:latin typeface="Arial"/>
                <a:cs typeface="Arial"/>
              </a:rPr>
              <a:t>STALKING</a:t>
            </a:r>
            <a:r>
              <a:rPr sz="2450" b="1" spc="-114" dirty="0">
                <a:solidFill>
                  <a:srgbClr val="071733"/>
                </a:solidFill>
                <a:latin typeface="Arial"/>
                <a:cs typeface="Arial"/>
              </a:rPr>
              <a:t> </a:t>
            </a:r>
            <a:r>
              <a:rPr sz="2450" b="1" spc="150" dirty="0">
                <a:solidFill>
                  <a:srgbClr val="071733"/>
                </a:solidFill>
                <a:latin typeface="Arial"/>
                <a:cs typeface="Arial"/>
              </a:rPr>
              <a:t>(612</a:t>
            </a:r>
            <a:r>
              <a:rPr sz="2450" b="1" spc="-114" dirty="0">
                <a:solidFill>
                  <a:srgbClr val="071733"/>
                </a:solidFill>
                <a:latin typeface="Arial"/>
                <a:cs typeface="Arial"/>
              </a:rPr>
              <a:t> </a:t>
            </a:r>
            <a:r>
              <a:rPr sz="2450" b="1" spc="45" dirty="0">
                <a:solidFill>
                  <a:srgbClr val="071733"/>
                </a:solidFill>
                <a:latin typeface="Arial"/>
                <a:cs typeface="Arial"/>
              </a:rPr>
              <a:t>bis</a:t>
            </a:r>
            <a:r>
              <a:rPr sz="2450" b="1" spc="-114" dirty="0">
                <a:solidFill>
                  <a:srgbClr val="071733"/>
                </a:solidFill>
                <a:latin typeface="Arial"/>
                <a:cs typeface="Arial"/>
              </a:rPr>
              <a:t> </a:t>
            </a:r>
            <a:r>
              <a:rPr sz="2450" b="1" spc="120" dirty="0">
                <a:solidFill>
                  <a:srgbClr val="071733"/>
                </a:solidFill>
                <a:latin typeface="Arial"/>
                <a:cs typeface="Arial"/>
              </a:rPr>
              <a:t>c.p.)</a:t>
            </a:r>
            <a:endParaRPr sz="2450" dirty="0">
              <a:latin typeface="Arial"/>
              <a:cs typeface="Arial"/>
            </a:endParaRPr>
          </a:p>
        </p:txBody>
      </p:sp>
      <p:sp>
        <p:nvSpPr>
          <p:cNvPr id="8" name="object 8"/>
          <p:cNvSpPr/>
          <p:nvPr/>
        </p:nvSpPr>
        <p:spPr>
          <a:xfrm>
            <a:off x="11049676" y="1588884"/>
            <a:ext cx="45719" cy="45719"/>
          </a:xfrm>
          <a:prstGeom prst="rect">
            <a:avLst/>
          </a:prstGeom>
          <a:blipFill>
            <a:blip r:embed="rId2" cstate="print"/>
            <a:stretch>
              <a:fillRect/>
            </a:stretch>
          </a:blipFill>
        </p:spPr>
        <p:txBody>
          <a:bodyPr wrap="square" lIns="0" tIns="0" rIns="0" bIns="0" rtlCol="0"/>
          <a:lstStyle/>
          <a:p>
            <a:endParaRPr/>
          </a:p>
        </p:txBody>
      </p:sp>
      <p:sp>
        <p:nvSpPr>
          <p:cNvPr id="9" name="object 9"/>
          <p:cNvSpPr/>
          <p:nvPr/>
        </p:nvSpPr>
        <p:spPr>
          <a:xfrm>
            <a:off x="11049676" y="4276623"/>
            <a:ext cx="83259" cy="83256"/>
          </a:xfrm>
          <a:prstGeom prst="rect">
            <a:avLst/>
          </a:prstGeom>
          <a:blipFill>
            <a:blip r:embed="rId2" cstate="print"/>
            <a:stretch>
              <a:fillRect/>
            </a:stretch>
          </a:blipFill>
        </p:spPr>
        <p:txBody>
          <a:bodyPr wrap="square" lIns="0" tIns="0" rIns="0" bIns="0" rtlCol="0"/>
          <a:lstStyle/>
          <a:p>
            <a:endParaRPr/>
          </a:p>
        </p:txBody>
      </p:sp>
      <p:sp>
        <p:nvSpPr>
          <p:cNvPr id="10" name="object 10"/>
          <p:cNvSpPr/>
          <p:nvPr/>
        </p:nvSpPr>
        <p:spPr>
          <a:xfrm>
            <a:off x="11049676" y="2932753"/>
            <a:ext cx="83259" cy="83256"/>
          </a:xfrm>
          <a:prstGeom prst="rect">
            <a:avLst/>
          </a:prstGeom>
          <a:blipFill>
            <a:blip r:embed="rId2" cstate="print"/>
            <a:stretch>
              <a:fillRect/>
            </a:stretch>
          </a:blipFill>
        </p:spPr>
        <p:txBody>
          <a:bodyPr wrap="square" lIns="0" tIns="0" rIns="0" bIns="0" rtlCol="0"/>
          <a:lstStyle/>
          <a:p>
            <a:endParaRPr/>
          </a:p>
        </p:txBody>
      </p:sp>
      <p:sp>
        <p:nvSpPr>
          <p:cNvPr id="11" name="object 11"/>
          <p:cNvSpPr/>
          <p:nvPr/>
        </p:nvSpPr>
        <p:spPr>
          <a:xfrm>
            <a:off x="11049676" y="5620491"/>
            <a:ext cx="83259" cy="83256"/>
          </a:xfrm>
          <a:prstGeom prst="rect">
            <a:avLst/>
          </a:prstGeom>
          <a:blipFill>
            <a:blip r:embed="rId3" cstate="print"/>
            <a:stretch>
              <a:fillRect/>
            </a:stretch>
          </a:blipFill>
        </p:spPr>
        <p:txBody>
          <a:bodyPr wrap="square" lIns="0" tIns="0" rIns="0" bIns="0" rtlCol="0"/>
          <a:lstStyle/>
          <a:p>
            <a:endParaRPr/>
          </a:p>
        </p:txBody>
      </p:sp>
      <p:sp>
        <p:nvSpPr>
          <p:cNvPr id="13" name="object 13"/>
          <p:cNvSpPr/>
          <p:nvPr/>
        </p:nvSpPr>
        <p:spPr>
          <a:xfrm>
            <a:off x="11049676" y="8308230"/>
            <a:ext cx="83259" cy="83256"/>
          </a:xfrm>
          <a:prstGeom prst="rect">
            <a:avLst/>
          </a:prstGeom>
          <a:blipFill>
            <a:blip r:embed="rId3" cstate="print"/>
            <a:stretch>
              <a:fillRect/>
            </a:stretch>
          </a:blipFill>
        </p:spPr>
        <p:txBody>
          <a:bodyPr wrap="square" lIns="0" tIns="0" rIns="0" bIns="0" rtlCol="0"/>
          <a:lstStyle/>
          <a:p>
            <a:endParaRPr/>
          </a:p>
        </p:txBody>
      </p:sp>
      <p:sp>
        <p:nvSpPr>
          <p:cNvPr id="14" name="object 14"/>
          <p:cNvSpPr/>
          <p:nvPr/>
        </p:nvSpPr>
        <p:spPr>
          <a:xfrm>
            <a:off x="11049676" y="9652099"/>
            <a:ext cx="83259" cy="83256"/>
          </a:xfrm>
          <a:prstGeom prst="rect">
            <a:avLst/>
          </a:prstGeom>
          <a:blipFill>
            <a:blip r:embed="rId2" cstate="print"/>
            <a:stretch>
              <a:fillRect/>
            </a:stretch>
          </a:blipFill>
        </p:spPr>
        <p:txBody>
          <a:bodyPr wrap="square" lIns="0" tIns="0" rIns="0" bIns="0" rtlCol="0"/>
          <a:lstStyle/>
          <a:p>
            <a:endParaRPr/>
          </a:p>
        </p:txBody>
      </p:sp>
      <p:sp>
        <p:nvSpPr>
          <p:cNvPr id="15" name="CasellaDiTesto 14"/>
          <p:cNvSpPr txBox="1"/>
          <p:nvPr/>
        </p:nvSpPr>
        <p:spPr>
          <a:xfrm>
            <a:off x="527050" y="3597275"/>
            <a:ext cx="8534400" cy="1938992"/>
          </a:xfrm>
          <a:prstGeom prst="rect">
            <a:avLst/>
          </a:prstGeom>
          <a:noFill/>
        </p:spPr>
        <p:txBody>
          <a:bodyPr wrap="square" rtlCol="0">
            <a:spAutoFit/>
          </a:bodyPr>
          <a:lstStyle/>
          <a:p>
            <a:r>
              <a:rPr lang="it-IT" sz="4000" b="1" dirty="0">
                <a:solidFill>
                  <a:srgbClr val="002060"/>
                </a:solidFill>
                <a:latin typeface="Arial" panose="020B0604020202020204" pitchFamily="34" charset="0"/>
                <a:cs typeface="Arial" panose="020B0604020202020204" pitchFamily="34" charset="0"/>
              </a:rPr>
              <a:t>IL CAPO DI IMPUTAZIONE</a:t>
            </a:r>
          </a:p>
          <a:p>
            <a:endParaRPr lang="it-IT" sz="4000" b="1" dirty="0">
              <a:solidFill>
                <a:srgbClr val="002060"/>
              </a:solidFill>
              <a:latin typeface="Arial" panose="020B0604020202020204" pitchFamily="34" charset="0"/>
              <a:cs typeface="Arial" panose="020B0604020202020204" pitchFamily="34" charset="0"/>
            </a:endParaRPr>
          </a:p>
          <a:p>
            <a:endParaRPr lang="it-IT" sz="4000" b="1" dirty="0">
              <a:solidFill>
                <a:srgbClr val="002060"/>
              </a:solidFill>
              <a:latin typeface="Arial" panose="020B0604020202020204" pitchFamily="34" charset="0"/>
              <a:cs typeface="Arial" panose="020B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20104100" cy="11308715"/>
          </a:xfrm>
          <a:custGeom>
            <a:avLst/>
            <a:gdLst/>
            <a:ahLst/>
            <a:cxnLst/>
            <a:rect l="l" t="t" r="r" b="b"/>
            <a:pathLst>
              <a:path w="20104100" h="11308715">
                <a:moveTo>
                  <a:pt x="0" y="0"/>
                </a:moveTo>
                <a:lnTo>
                  <a:pt x="20104099" y="0"/>
                </a:lnTo>
                <a:lnTo>
                  <a:pt x="20104099" y="11308556"/>
                </a:lnTo>
                <a:lnTo>
                  <a:pt x="0" y="11308556"/>
                </a:lnTo>
                <a:lnTo>
                  <a:pt x="0" y="0"/>
                </a:lnTo>
                <a:close/>
              </a:path>
            </a:pathLst>
          </a:custGeom>
          <a:solidFill>
            <a:srgbClr val="315A9D"/>
          </a:solidFill>
        </p:spPr>
        <p:txBody>
          <a:bodyPr wrap="square" lIns="0" tIns="0" rIns="0" bIns="0" rtlCol="0"/>
          <a:lstStyle/>
          <a:p>
            <a:endParaRPr/>
          </a:p>
        </p:txBody>
      </p:sp>
      <p:sp>
        <p:nvSpPr>
          <p:cNvPr id="3" name="object 3"/>
          <p:cNvSpPr txBox="1"/>
          <p:nvPr/>
        </p:nvSpPr>
        <p:spPr>
          <a:xfrm>
            <a:off x="3620697" y="4217537"/>
            <a:ext cx="12860655" cy="2562240"/>
          </a:xfrm>
          <a:prstGeom prst="rect">
            <a:avLst/>
          </a:prstGeom>
        </p:spPr>
        <p:txBody>
          <a:bodyPr vert="horz" wrap="square" lIns="0" tIns="15240" rIns="0" bIns="0" rtlCol="0">
            <a:spAutoFit/>
          </a:bodyPr>
          <a:lstStyle/>
          <a:p>
            <a:pPr marL="12700">
              <a:lnSpc>
                <a:spcPct val="100000"/>
              </a:lnSpc>
              <a:spcBef>
                <a:spcPts val="120"/>
              </a:spcBef>
            </a:pPr>
            <a:r>
              <a:rPr lang="it-IT" sz="5750" dirty="0" err="1">
                <a:solidFill>
                  <a:schemeClr val="bg1"/>
                </a:solidFill>
                <a:latin typeface="Arial"/>
                <a:cs typeface="Arial"/>
              </a:rPr>
              <a:t>Cyberbullismo</a:t>
            </a:r>
            <a:r>
              <a:rPr lang="it-IT" sz="5750" dirty="0">
                <a:solidFill>
                  <a:schemeClr val="bg1"/>
                </a:solidFill>
                <a:latin typeface="Arial"/>
                <a:cs typeface="Arial"/>
              </a:rPr>
              <a:t>: la definizione</a:t>
            </a:r>
          </a:p>
          <a:p>
            <a:pPr marL="12700">
              <a:lnSpc>
                <a:spcPct val="100000"/>
              </a:lnSpc>
              <a:spcBef>
                <a:spcPts val="120"/>
              </a:spcBef>
            </a:pPr>
            <a:r>
              <a:rPr lang="it-IT" sz="5750" dirty="0">
                <a:solidFill>
                  <a:schemeClr val="bg1"/>
                </a:solidFill>
                <a:latin typeface="Arial"/>
                <a:cs typeface="Arial"/>
              </a:rPr>
              <a:t>(Art. 1 L. 71/2017)</a:t>
            </a:r>
          </a:p>
          <a:p>
            <a:pPr marL="12700" algn="just">
              <a:lnSpc>
                <a:spcPct val="100000"/>
              </a:lnSpc>
              <a:spcBef>
                <a:spcPts val="120"/>
              </a:spcBef>
            </a:pPr>
            <a:endParaRPr lang="it-IT" sz="2400" dirty="0">
              <a:solidFill>
                <a:schemeClr val="bg1"/>
              </a:solidFill>
              <a:latin typeface="Arial"/>
              <a:cs typeface="Arial"/>
            </a:endParaRPr>
          </a:p>
          <a:p>
            <a:pPr marL="12700" algn="just">
              <a:lnSpc>
                <a:spcPct val="100000"/>
              </a:lnSpc>
              <a:spcBef>
                <a:spcPts val="120"/>
              </a:spcBef>
            </a:pPr>
            <a:endParaRPr sz="2400" dirty="0">
              <a:solidFill>
                <a:schemeClr val="bg1"/>
              </a:solidFill>
              <a:latin typeface="Arial"/>
              <a:cs typeface="Arial"/>
            </a:endParaRPr>
          </a:p>
        </p:txBody>
      </p:sp>
      <p:sp>
        <p:nvSpPr>
          <p:cNvPr id="4" name="object 4"/>
          <p:cNvSpPr txBox="1"/>
          <p:nvPr/>
        </p:nvSpPr>
        <p:spPr>
          <a:xfrm>
            <a:off x="8364008" y="6343127"/>
            <a:ext cx="3371215" cy="392415"/>
          </a:xfrm>
          <a:prstGeom prst="rect">
            <a:avLst/>
          </a:prstGeom>
        </p:spPr>
        <p:txBody>
          <a:bodyPr vert="horz" wrap="square" lIns="0" tIns="15240" rIns="0" bIns="0" rtlCol="0">
            <a:spAutoFit/>
          </a:bodyPr>
          <a:lstStyle/>
          <a:p>
            <a:pPr marL="10160" algn="ctr">
              <a:lnSpc>
                <a:spcPct val="100000"/>
              </a:lnSpc>
              <a:spcBef>
                <a:spcPts val="120"/>
              </a:spcBef>
            </a:pPr>
            <a:endParaRPr sz="2450" dirty="0">
              <a:latin typeface="Tahoma"/>
              <a:cs typeface="Tahoma"/>
            </a:endParaRPr>
          </a:p>
        </p:txBody>
      </p:sp>
    </p:spTree>
    <p:extLst>
      <p:ext uri="{BB962C8B-B14F-4D97-AF65-F5344CB8AC3E}">
        <p14:creationId xmlns:p14="http://schemas.microsoft.com/office/powerpoint/2010/main" val="35253015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34950" y="-19933"/>
            <a:ext cx="20104100" cy="11308715"/>
          </a:xfrm>
          <a:custGeom>
            <a:avLst/>
            <a:gdLst/>
            <a:ahLst/>
            <a:cxnLst/>
            <a:rect l="l" t="t" r="r" b="b"/>
            <a:pathLst>
              <a:path w="20104100" h="11308715">
                <a:moveTo>
                  <a:pt x="0" y="0"/>
                </a:moveTo>
                <a:lnTo>
                  <a:pt x="20104099" y="0"/>
                </a:lnTo>
                <a:lnTo>
                  <a:pt x="20104099" y="11308556"/>
                </a:lnTo>
                <a:lnTo>
                  <a:pt x="0" y="11308556"/>
                </a:lnTo>
                <a:lnTo>
                  <a:pt x="0" y="0"/>
                </a:lnTo>
                <a:close/>
              </a:path>
            </a:pathLst>
          </a:custGeom>
          <a:solidFill>
            <a:srgbClr val="315A9D"/>
          </a:solidFill>
        </p:spPr>
        <p:txBody>
          <a:bodyPr wrap="square" lIns="0" tIns="0" rIns="0" bIns="0" rtlCol="0"/>
          <a:lstStyle/>
          <a:p>
            <a:endParaRPr>
              <a:solidFill>
                <a:prstClr val="black"/>
              </a:solidFill>
            </a:endParaRPr>
          </a:p>
        </p:txBody>
      </p:sp>
      <p:sp>
        <p:nvSpPr>
          <p:cNvPr id="3" name="object 3"/>
          <p:cNvSpPr txBox="1"/>
          <p:nvPr/>
        </p:nvSpPr>
        <p:spPr>
          <a:xfrm>
            <a:off x="3620697" y="3521075"/>
            <a:ext cx="9403153" cy="3429144"/>
          </a:xfrm>
          <a:prstGeom prst="rect">
            <a:avLst/>
          </a:prstGeom>
        </p:spPr>
        <p:txBody>
          <a:bodyPr vert="horz" wrap="square" lIns="0" tIns="15240" rIns="0" bIns="0" rtlCol="0">
            <a:spAutoFit/>
          </a:bodyPr>
          <a:lstStyle/>
          <a:p>
            <a:pPr marL="12700" algn="just">
              <a:spcBef>
                <a:spcPts val="120"/>
              </a:spcBef>
            </a:pPr>
            <a:r>
              <a:rPr lang="it-IT" sz="2400" dirty="0">
                <a:solidFill>
                  <a:prstClr val="white"/>
                </a:solidFill>
                <a:latin typeface="Arial"/>
                <a:cs typeface="Arial"/>
              </a:rPr>
              <a:t>«Qualunque forma di pressione,  aggressione,   molestia,   ricatto,</a:t>
            </a:r>
          </a:p>
          <a:p>
            <a:pPr marL="12700" algn="just">
              <a:spcBef>
                <a:spcPts val="120"/>
              </a:spcBef>
            </a:pPr>
            <a:r>
              <a:rPr lang="it-IT" sz="2400" dirty="0">
                <a:solidFill>
                  <a:prstClr val="white"/>
                </a:solidFill>
                <a:latin typeface="Arial"/>
                <a:cs typeface="Arial"/>
              </a:rPr>
              <a:t>ingiuria, denigrazione, diffamazione, furto d’identità, alterazione,</a:t>
            </a:r>
          </a:p>
          <a:p>
            <a:pPr marL="12700" algn="just">
              <a:spcBef>
                <a:spcPts val="120"/>
              </a:spcBef>
            </a:pPr>
            <a:r>
              <a:rPr lang="it-IT" sz="2400" dirty="0">
                <a:solidFill>
                  <a:prstClr val="white"/>
                </a:solidFill>
                <a:latin typeface="Arial"/>
                <a:cs typeface="Arial"/>
              </a:rPr>
              <a:t>acquisizione illecita, manipolazione, trattamento  illecito  di  dati</a:t>
            </a:r>
          </a:p>
          <a:p>
            <a:pPr marL="12700" algn="just">
              <a:spcBef>
                <a:spcPts val="120"/>
              </a:spcBef>
            </a:pPr>
            <a:r>
              <a:rPr lang="it-IT" sz="2400" dirty="0">
                <a:solidFill>
                  <a:prstClr val="white"/>
                </a:solidFill>
                <a:latin typeface="Arial"/>
                <a:cs typeface="Arial"/>
              </a:rPr>
              <a:t>personali in danno  di  minorenni,  realizzata  per  via  telematica,</a:t>
            </a:r>
          </a:p>
          <a:p>
            <a:pPr marL="12700" algn="just">
              <a:spcBef>
                <a:spcPts val="120"/>
              </a:spcBef>
            </a:pPr>
            <a:r>
              <a:rPr lang="it-IT" sz="2400" dirty="0">
                <a:solidFill>
                  <a:prstClr val="white"/>
                </a:solidFill>
                <a:latin typeface="Arial"/>
                <a:cs typeface="Arial"/>
              </a:rPr>
              <a:t>nonché la diffusione di contenuti on line aventi  ad  oggetto  anche</a:t>
            </a:r>
          </a:p>
          <a:p>
            <a:pPr marL="12700" algn="just">
              <a:spcBef>
                <a:spcPts val="120"/>
              </a:spcBef>
            </a:pPr>
            <a:r>
              <a:rPr lang="it-IT" sz="2400" dirty="0">
                <a:solidFill>
                  <a:prstClr val="white"/>
                </a:solidFill>
                <a:latin typeface="Arial"/>
                <a:cs typeface="Arial"/>
              </a:rPr>
              <a:t>uno o  più  componenti  della  famiglia  del  minore  il  cui  scopo</a:t>
            </a:r>
          </a:p>
          <a:p>
            <a:pPr marL="12700" algn="just">
              <a:spcBef>
                <a:spcPts val="120"/>
              </a:spcBef>
            </a:pPr>
            <a:r>
              <a:rPr lang="it-IT" sz="2400" dirty="0">
                <a:solidFill>
                  <a:prstClr val="white"/>
                </a:solidFill>
                <a:latin typeface="Arial"/>
                <a:cs typeface="Arial"/>
              </a:rPr>
              <a:t>intenzionale e predominante sia quello di  isolare  un  minore  o  un</a:t>
            </a:r>
          </a:p>
          <a:p>
            <a:pPr marL="12700" algn="just">
              <a:spcBef>
                <a:spcPts val="120"/>
              </a:spcBef>
            </a:pPr>
            <a:r>
              <a:rPr lang="it-IT" sz="2400" dirty="0">
                <a:solidFill>
                  <a:prstClr val="white"/>
                </a:solidFill>
                <a:latin typeface="Arial"/>
                <a:cs typeface="Arial"/>
              </a:rPr>
              <a:t>gruppo di minori ponendo in atto un serio abuso, un attacco  dannoso, o la loro messa in ridicolo»  </a:t>
            </a:r>
            <a:endParaRPr sz="2400" dirty="0">
              <a:solidFill>
                <a:prstClr val="white"/>
              </a:solidFill>
              <a:latin typeface="Arial"/>
              <a:cs typeface="Arial"/>
            </a:endParaRPr>
          </a:p>
        </p:txBody>
      </p:sp>
      <p:sp>
        <p:nvSpPr>
          <p:cNvPr id="4" name="object 4"/>
          <p:cNvSpPr txBox="1"/>
          <p:nvPr/>
        </p:nvSpPr>
        <p:spPr>
          <a:xfrm>
            <a:off x="8364008" y="6343127"/>
            <a:ext cx="3371215" cy="392415"/>
          </a:xfrm>
          <a:prstGeom prst="rect">
            <a:avLst/>
          </a:prstGeom>
        </p:spPr>
        <p:txBody>
          <a:bodyPr vert="horz" wrap="square" lIns="0" tIns="15240" rIns="0" bIns="0" rtlCol="0">
            <a:spAutoFit/>
          </a:bodyPr>
          <a:lstStyle/>
          <a:p>
            <a:pPr marL="10160" algn="ctr">
              <a:spcBef>
                <a:spcPts val="120"/>
              </a:spcBef>
            </a:pPr>
            <a:endParaRPr sz="2450" dirty="0">
              <a:solidFill>
                <a:prstClr val="black"/>
              </a:solidFill>
              <a:latin typeface="Tahoma"/>
              <a:cs typeface="Tahoma"/>
            </a:endParaRPr>
          </a:p>
        </p:txBody>
      </p:sp>
    </p:spTree>
    <p:extLst>
      <p:ext uri="{BB962C8B-B14F-4D97-AF65-F5344CB8AC3E}">
        <p14:creationId xmlns:p14="http://schemas.microsoft.com/office/powerpoint/2010/main" val="23257472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315A9D"/>
        </a:solidFill>
        <a:effectLst/>
      </p:bgPr>
    </p:bg>
    <p:spTree>
      <p:nvGrpSpPr>
        <p:cNvPr id="1" name=""/>
        <p:cNvGrpSpPr/>
        <p:nvPr/>
      </p:nvGrpSpPr>
      <p:grpSpPr>
        <a:xfrm>
          <a:off x="0" y="0"/>
          <a:ext cx="0" cy="0"/>
          <a:chOff x="0" y="0"/>
          <a:chExt cx="0" cy="0"/>
        </a:xfrm>
      </p:grpSpPr>
      <p:pic>
        <p:nvPicPr>
          <p:cNvPr id="209" name="sfondo_2c.png" descr="sfondo_2c.png"/>
          <p:cNvPicPr>
            <a:picLocks noChangeAspect="1"/>
          </p:cNvPicPr>
          <p:nvPr/>
        </p:nvPicPr>
        <p:blipFill>
          <a:blip r:embed="rId2"/>
          <a:srcRect t="2296" b="2296"/>
          <a:stretch>
            <a:fillRect/>
          </a:stretch>
        </p:blipFill>
        <p:spPr>
          <a:xfrm>
            <a:off x="0" y="397"/>
            <a:ext cx="20104100" cy="11308556"/>
          </a:xfrm>
          <a:prstGeom prst="rect">
            <a:avLst/>
          </a:prstGeom>
          <a:solidFill>
            <a:srgbClr val="315A9D"/>
          </a:solidFill>
          <a:ln w="12700">
            <a:miter lim="400000"/>
          </a:ln>
        </p:spPr>
      </p:pic>
      <p:pic>
        <p:nvPicPr>
          <p:cNvPr id="210" name="event white@4x.png" descr="event white@4x.png"/>
          <p:cNvPicPr>
            <a:picLocks noChangeAspect="1"/>
          </p:cNvPicPr>
          <p:nvPr/>
        </p:nvPicPr>
        <p:blipFill>
          <a:blip r:embed="rId3"/>
          <a:stretch>
            <a:fillRect/>
          </a:stretch>
        </p:blipFill>
        <p:spPr>
          <a:xfrm>
            <a:off x="16985117" y="12924285"/>
            <a:ext cx="2335773" cy="959134"/>
          </a:xfrm>
          <a:prstGeom prst="rect">
            <a:avLst/>
          </a:prstGeom>
          <a:ln w="12700">
            <a:miter lim="400000"/>
          </a:ln>
        </p:spPr>
      </p:pic>
      <p:sp>
        <p:nvSpPr>
          <p:cNvPr id="212" name="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p:cNvSpPr txBox="1"/>
          <p:nvPr/>
        </p:nvSpPr>
        <p:spPr>
          <a:xfrm>
            <a:off x="3311596" y="5142181"/>
            <a:ext cx="15210013" cy="3802463"/>
          </a:xfrm>
          <a:prstGeom prst="rect">
            <a:avLst/>
          </a:prstGeom>
          <a:solidFill>
            <a:srgbClr val="315A9D"/>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1884" tIns="41884" rIns="41884" bIns="41884">
            <a:spAutoFit/>
          </a:bodyPr>
          <a:lstStyle>
            <a:lvl1pPr algn="l">
              <a:defRPr sz="5300">
                <a:solidFill>
                  <a:srgbClr val="FFFFFF"/>
                </a:solidFill>
                <a:latin typeface="+mn-lt"/>
                <a:ea typeface="+mn-ea"/>
                <a:cs typeface="+mn-cs"/>
                <a:sym typeface="Helvetica"/>
              </a:defRPr>
            </a:lvl1pPr>
          </a:lstStyle>
          <a:p>
            <a:pPr algn="just" defTabSz="680625">
              <a:defRPr sz="1800" b="0" i="0" u="none" strike="noStrike" kern="0" cap="none" spc="0" baseline="0">
                <a:solidFill>
                  <a:srgbClr val="000000"/>
                </a:solidFill>
                <a:uFillTx/>
              </a:defRPr>
            </a:pPr>
            <a:r>
              <a:rPr lang="it-IT" sz="3958" dirty="0">
                <a:solidFill>
                  <a:schemeClr val="bg1"/>
                </a:solidFill>
                <a:latin typeface="Calibri" pitchFamily="18"/>
              </a:rPr>
              <a:t>«Il bullismo causa un dolore dell’animo che va risarcito tenendo conto delle proiezioni che le violenze e le umiliazioni hanno nel tempo nella vita di chi le subisce»</a:t>
            </a:r>
          </a:p>
          <a:p>
            <a:pPr algn="just" defTabSz="680625">
              <a:defRPr sz="1800" b="0" i="0" u="none" strike="noStrike" kern="0" cap="none" spc="0" baseline="0">
                <a:solidFill>
                  <a:srgbClr val="000000"/>
                </a:solidFill>
                <a:uFillTx/>
              </a:defRPr>
            </a:pPr>
            <a:endParaRPr lang="it-IT" sz="3958" dirty="0">
              <a:solidFill>
                <a:schemeClr val="bg1"/>
              </a:solidFill>
              <a:latin typeface="Calibri" pitchFamily="18"/>
            </a:endParaRPr>
          </a:p>
          <a:p>
            <a:pPr algn="just" defTabSz="680625">
              <a:defRPr sz="1800" b="0" i="0" u="none" strike="noStrike" kern="0" cap="none" spc="0" baseline="0">
                <a:solidFill>
                  <a:srgbClr val="000000"/>
                </a:solidFill>
                <a:uFillTx/>
              </a:defRPr>
            </a:pPr>
            <a:r>
              <a:rPr lang="it-IT" sz="3958" dirty="0">
                <a:solidFill>
                  <a:schemeClr val="bg1"/>
                </a:solidFill>
                <a:latin typeface="Calibri" pitchFamily="18"/>
              </a:rPr>
              <a:t>Tribunale di Reggio Calabria, sentenza  20/11/2020 n°1087</a:t>
            </a:r>
          </a:p>
          <a:p>
            <a:pPr defTabSz="680625" hangingPunct="0">
              <a:defRPr/>
            </a:pPr>
            <a:endParaRPr sz="4370" b="1" kern="0" dirty="0">
              <a:latin typeface="Helvetica"/>
              <a:cs typeface="Helvetica"/>
            </a:endParaRPr>
          </a:p>
        </p:txBody>
      </p:sp>
      <p:sp>
        <p:nvSpPr>
          <p:cNvPr id="213" name="TESTO…"/>
          <p:cNvSpPr txBox="1"/>
          <p:nvPr/>
        </p:nvSpPr>
        <p:spPr>
          <a:xfrm>
            <a:off x="1160338" y="2538815"/>
            <a:ext cx="16784671" cy="11667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1884" tIns="41884" rIns="41884" bIns="41884" anchor="ctr">
            <a:spAutoFit/>
          </a:bodyPr>
          <a:lstStyle/>
          <a:p>
            <a:pPr defTabSz="680625" hangingPunct="0">
              <a:lnSpc>
                <a:spcPts val="9647"/>
              </a:lnSpc>
              <a:spcBef>
                <a:spcPts val="824"/>
              </a:spcBef>
              <a:defRPr sz="14700" cap="all">
                <a:solidFill>
                  <a:srgbClr val="FFFFFF"/>
                </a:solidFill>
                <a:latin typeface="+mn-lt"/>
                <a:ea typeface="+mn-ea"/>
                <a:cs typeface="+mn-cs"/>
                <a:sym typeface="Helvetica"/>
              </a:defRPr>
            </a:pPr>
            <a:r>
              <a:rPr lang="it-IT" sz="5442" b="1" kern="0" cap="all" dirty="0">
                <a:solidFill>
                  <a:srgbClr val="FFFFFF"/>
                </a:solidFill>
                <a:latin typeface="Helvetica"/>
                <a:cs typeface="Helvetica"/>
                <a:sym typeface="Helvetica"/>
              </a:rPr>
              <a:t>IL BULLISMO PER LA GIURISPUDENZA RECENTE</a:t>
            </a:r>
            <a:endParaRPr sz="5442" b="1" kern="0" cap="all" dirty="0">
              <a:solidFill>
                <a:srgbClr val="FFFFFF"/>
              </a:solidFill>
              <a:latin typeface="Helvetica"/>
              <a:cs typeface="Helvetica"/>
              <a:sym typeface="Helvetica"/>
            </a:endParaRPr>
          </a:p>
        </p:txBody>
      </p:sp>
      <p:sp>
        <p:nvSpPr>
          <p:cNvPr id="214" name="Rettangolo"/>
          <p:cNvSpPr/>
          <p:nvPr/>
        </p:nvSpPr>
        <p:spPr>
          <a:xfrm>
            <a:off x="1160337" y="4597723"/>
            <a:ext cx="2151259" cy="223617"/>
          </a:xfrm>
          <a:prstGeom prst="rect">
            <a:avLst/>
          </a:prstGeom>
          <a:solidFill>
            <a:srgbClr val="E13EFF"/>
          </a:solidFill>
          <a:ln w="12700">
            <a:miter lim="400000"/>
          </a:ln>
        </p:spPr>
        <p:txBody>
          <a:bodyPr lIns="0" tIns="0" rIns="0" bIns="0" anchor="ctr"/>
          <a:lstStyle/>
          <a:p>
            <a:pPr algn="ctr" defTabSz="680625" hangingPunct="0">
              <a:defRPr sz="3200" b="0">
                <a:solidFill>
                  <a:srgbClr val="FFFFFF"/>
                </a:solidFill>
                <a:latin typeface="+mj-lt"/>
                <a:ea typeface="+mj-ea"/>
                <a:cs typeface="+mj-cs"/>
                <a:sym typeface="Helvetica Neue Medium"/>
              </a:defRPr>
            </a:pPr>
            <a:endParaRPr sz="2638" kern="0">
              <a:solidFill>
                <a:srgbClr val="FFFFFF"/>
              </a:solidFill>
              <a:latin typeface="Helvetica Neue Medium"/>
              <a:sym typeface="Helvetica Neue Medium"/>
            </a:endParaRPr>
          </a:p>
        </p:txBody>
      </p:sp>
    </p:spTree>
    <p:extLst>
      <p:ext uri="{BB962C8B-B14F-4D97-AF65-F5344CB8AC3E}">
        <p14:creationId xmlns:p14="http://schemas.microsoft.com/office/powerpoint/2010/main" val="358416795"/>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 name="sfondo_2c.png" descr="sfondo_2c.png"/>
          <p:cNvPicPr>
            <a:picLocks noChangeAspect="1"/>
          </p:cNvPicPr>
          <p:nvPr/>
        </p:nvPicPr>
        <p:blipFill>
          <a:blip r:embed="rId2"/>
          <a:srcRect t="2296" b="2296"/>
          <a:stretch>
            <a:fillRect/>
          </a:stretch>
        </p:blipFill>
        <p:spPr>
          <a:xfrm>
            <a:off x="0" y="397"/>
            <a:ext cx="20104100" cy="11308556"/>
          </a:xfrm>
          <a:prstGeom prst="rect">
            <a:avLst/>
          </a:prstGeom>
          <a:solidFill>
            <a:srgbClr val="315A9D"/>
          </a:solidFill>
          <a:ln w="12700">
            <a:miter lim="400000"/>
          </a:ln>
        </p:spPr>
      </p:pic>
      <p:pic>
        <p:nvPicPr>
          <p:cNvPr id="210" name="event white@4x.png" descr="event white@4x.png"/>
          <p:cNvPicPr>
            <a:picLocks noChangeAspect="1"/>
          </p:cNvPicPr>
          <p:nvPr/>
        </p:nvPicPr>
        <p:blipFill>
          <a:blip r:embed="rId3"/>
          <a:stretch>
            <a:fillRect/>
          </a:stretch>
        </p:blipFill>
        <p:spPr>
          <a:xfrm>
            <a:off x="16985117" y="12924285"/>
            <a:ext cx="2335773" cy="959134"/>
          </a:xfrm>
          <a:prstGeom prst="rect">
            <a:avLst/>
          </a:prstGeom>
          <a:ln w="12700">
            <a:miter lim="400000"/>
          </a:ln>
        </p:spPr>
      </p:pic>
      <p:sp>
        <p:nvSpPr>
          <p:cNvPr id="212" name="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p:cNvSpPr txBox="1"/>
          <p:nvPr/>
        </p:nvSpPr>
        <p:spPr>
          <a:xfrm>
            <a:off x="3311596" y="5142181"/>
            <a:ext cx="15210013" cy="3233333"/>
          </a:xfrm>
          <a:prstGeom prst="rect">
            <a:avLst/>
          </a:prstGeom>
          <a:solidFill>
            <a:srgbClr val="315A9D"/>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1884" tIns="41884" rIns="41884" bIns="41884">
            <a:spAutoFit/>
          </a:bodyPr>
          <a:lstStyle>
            <a:lvl1pPr algn="l">
              <a:defRPr sz="5300">
                <a:solidFill>
                  <a:srgbClr val="FFFFFF"/>
                </a:solidFill>
                <a:latin typeface="+mn-lt"/>
                <a:ea typeface="+mn-ea"/>
                <a:cs typeface="+mn-cs"/>
                <a:sym typeface="Helvetica"/>
              </a:defRPr>
            </a:lvl1pPr>
          </a:lstStyle>
          <a:p>
            <a:pPr algn="just">
              <a:lnSpc>
                <a:spcPts val="2835"/>
              </a:lnSpc>
            </a:pPr>
            <a:endParaRPr lang="it-IT" sz="3958" kern="0" dirty="0">
              <a:solidFill>
                <a:schemeClr val="bg1"/>
              </a:solidFill>
              <a:latin typeface="Calibri" pitchFamily="18"/>
            </a:endParaRPr>
          </a:p>
          <a:p>
            <a:pPr algn="just">
              <a:lnSpc>
                <a:spcPts val="2835"/>
              </a:lnSpc>
            </a:pPr>
            <a:r>
              <a:rPr lang="it-IT" sz="3958" kern="0" dirty="0">
                <a:solidFill>
                  <a:schemeClr val="bg1"/>
                </a:solidFill>
                <a:latin typeface="Calibri" pitchFamily="18"/>
              </a:rPr>
              <a:t>«La condotta di chi divulga il video è equiparata a chi è presente e non si </a:t>
            </a:r>
          </a:p>
          <a:p>
            <a:pPr algn="just">
              <a:lnSpc>
                <a:spcPts val="2835"/>
              </a:lnSpc>
            </a:pPr>
            <a:endParaRPr lang="it-IT" sz="3958" kern="0" dirty="0">
              <a:solidFill>
                <a:schemeClr val="bg1"/>
              </a:solidFill>
              <a:latin typeface="Calibri" pitchFamily="18"/>
            </a:endParaRPr>
          </a:p>
          <a:p>
            <a:pPr algn="just">
              <a:lnSpc>
                <a:spcPts val="2835"/>
              </a:lnSpc>
            </a:pPr>
            <a:r>
              <a:rPr lang="it-IT" sz="3958" kern="0" dirty="0">
                <a:solidFill>
                  <a:schemeClr val="bg1"/>
                </a:solidFill>
                <a:latin typeface="Calibri" pitchFamily="18"/>
              </a:rPr>
              <a:t>dissocia evitando la diffusione del filmato»</a:t>
            </a:r>
          </a:p>
          <a:p>
            <a:pPr algn="just" defTabSz="680625">
              <a:defRPr sz="1800" b="0" i="0" u="none" strike="noStrike" kern="0" cap="none" spc="0" baseline="0">
                <a:solidFill>
                  <a:srgbClr val="000000"/>
                </a:solidFill>
                <a:uFillTx/>
              </a:defRPr>
            </a:pPr>
            <a:endParaRPr lang="it-IT" sz="3958" dirty="0">
              <a:solidFill>
                <a:schemeClr val="bg1"/>
              </a:solidFill>
              <a:latin typeface="Calibri" pitchFamily="18"/>
            </a:endParaRPr>
          </a:p>
          <a:p>
            <a:pPr algn="just" defTabSz="680625">
              <a:defRPr sz="1800" b="0" i="0" u="none" strike="noStrike" kern="0" cap="none" spc="0" baseline="0">
                <a:solidFill>
                  <a:srgbClr val="000000"/>
                </a:solidFill>
                <a:uFillTx/>
              </a:defRPr>
            </a:pPr>
            <a:r>
              <a:rPr lang="it-IT" sz="2800" dirty="0">
                <a:solidFill>
                  <a:schemeClr val="bg1"/>
                </a:solidFill>
                <a:latin typeface="Calibri" pitchFamily="18"/>
              </a:rPr>
              <a:t>Tribunale di Alessandria, sentenza 16/5/2016 n°439</a:t>
            </a:r>
          </a:p>
          <a:p>
            <a:pPr defTabSz="680625" hangingPunct="0">
              <a:defRPr/>
            </a:pPr>
            <a:endParaRPr sz="4370" b="1" kern="0" dirty="0">
              <a:latin typeface="Helvetica"/>
              <a:cs typeface="Helvetica"/>
            </a:endParaRPr>
          </a:p>
        </p:txBody>
      </p:sp>
      <p:sp>
        <p:nvSpPr>
          <p:cNvPr id="213" name="TESTO…"/>
          <p:cNvSpPr txBox="1"/>
          <p:nvPr/>
        </p:nvSpPr>
        <p:spPr>
          <a:xfrm>
            <a:off x="1160338" y="2538815"/>
            <a:ext cx="5860206" cy="11667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1884" tIns="41884" rIns="41884" bIns="41884" anchor="ctr">
            <a:spAutoFit/>
          </a:bodyPr>
          <a:lstStyle/>
          <a:p>
            <a:pPr defTabSz="680625" hangingPunct="0">
              <a:lnSpc>
                <a:spcPts val="9647"/>
              </a:lnSpc>
              <a:spcBef>
                <a:spcPts val="824"/>
              </a:spcBef>
              <a:defRPr sz="14700" cap="all">
                <a:solidFill>
                  <a:srgbClr val="FFFFFF"/>
                </a:solidFill>
                <a:latin typeface="+mn-lt"/>
                <a:ea typeface="+mn-ea"/>
                <a:cs typeface="+mn-cs"/>
                <a:sym typeface="Helvetica"/>
              </a:defRPr>
            </a:pPr>
            <a:r>
              <a:rPr lang="it-IT" sz="5442" b="1" kern="0" cap="all" dirty="0">
                <a:solidFill>
                  <a:srgbClr val="FFFFFF"/>
                </a:solidFill>
                <a:latin typeface="Helvetica"/>
                <a:cs typeface="Helvetica"/>
                <a:sym typeface="Helvetica"/>
              </a:rPr>
              <a:t>Gli Spettatori</a:t>
            </a:r>
            <a:endParaRPr sz="5442" b="1" kern="0" cap="all" dirty="0">
              <a:solidFill>
                <a:srgbClr val="FFFFFF"/>
              </a:solidFill>
              <a:latin typeface="Helvetica"/>
              <a:cs typeface="Helvetica"/>
              <a:sym typeface="Helvetica"/>
            </a:endParaRPr>
          </a:p>
        </p:txBody>
      </p:sp>
      <p:sp>
        <p:nvSpPr>
          <p:cNvPr id="214" name="Rettangolo"/>
          <p:cNvSpPr/>
          <p:nvPr/>
        </p:nvSpPr>
        <p:spPr>
          <a:xfrm>
            <a:off x="1160337" y="4597723"/>
            <a:ext cx="2151259" cy="223617"/>
          </a:xfrm>
          <a:prstGeom prst="rect">
            <a:avLst/>
          </a:prstGeom>
          <a:solidFill>
            <a:srgbClr val="E13EFF"/>
          </a:solidFill>
          <a:ln w="12700">
            <a:miter lim="400000"/>
          </a:ln>
        </p:spPr>
        <p:txBody>
          <a:bodyPr lIns="0" tIns="0" rIns="0" bIns="0" anchor="ctr"/>
          <a:lstStyle/>
          <a:p>
            <a:pPr algn="ctr" defTabSz="680625" hangingPunct="0">
              <a:defRPr sz="3200" b="0">
                <a:solidFill>
                  <a:srgbClr val="FFFFFF"/>
                </a:solidFill>
                <a:latin typeface="+mj-lt"/>
                <a:ea typeface="+mj-ea"/>
                <a:cs typeface="+mj-cs"/>
                <a:sym typeface="Helvetica Neue Medium"/>
              </a:defRPr>
            </a:pPr>
            <a:endParaRPr sz="2638" kern="0">
              <a:solidFill>
                <a:srgbClr val="FFFFFF"/>
              </a:solidFill>
              <a:latin typeface="Helvetica Neue Medium"/>
              <a:sym typeface="Helvetica Neue Medium"/>
            </a:endParaRPr>
          </a:p>
        </p:txBody>
      </p:sp>
    </p:spTree>
    <p:extLst>
      <p:ext uri="{BB962C8B-B14F-4D97-AF65-F5344CB8AC3E}">
        <p14:creationId xmlns:p14="http://schemas.microsoft.com/office/powerpoint/2010/main" val="476206688"/>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 name="sfondo_2c.png" descr="sfondo_2c.png"/>
          <p:cNvPicPr>
            <a:picLocks noChangeAspect="1"/>
          </p:cNvPicPr>
          <p:nvPr/>
        </p:nvPicPr>
        <p:blipFill>
          <a:blip r:embed="rId2"/>
          <a:srcRect t="2296" b="2296"/>
          <a:stretch>
            <a:fillRect/>
          </a:stretch>
        </p:blipFill>
        <p:spPr>
          <a:xfrm>
            <a:off x="0" y="397"/>
            <a:ext cx="20104100" cy="11308556"/>
          </a:xfrm>
          <a:prstGeom prst="rect">
            <a:avLst/>
          </a:prstGeom>
          <a:solidFill>
            <a:srgbClr val="315A9D"/>
          </a:solidFill>
          <a:ln w="12700">
            <a:miter lim="400000"/>
          </a:ln>
        </p:spPr>
      </p:pic>
      <p:pic>
        <p:nvPicPr>
          <p:cNvPr id="210" name="event white@4x.png" descr="event white@4x.png"/>
          <p:cNvPicPr>
            <a:picLocks noChangeAspect="1"/>
          </p:cNvPicPr>
          <p:nvPr/>
        </p:nvPicPr>
        <p:blipFill>
          <a:blip r:embed="rId3"/>
          <a:stretch>
            <a:fillRect/>
          </a:stretch>
        </p:blipFill>
        <p:spPr>
          <a:xfrm>
            <a:off x="16985117" y="12924285"/>
            <a:ext cx="2335773" cy="959134"/>
          </a:xfrm>
          <a:prstGeom prst="rect">
            <a:avLst/>
          </a:prstGeom>
          <a:ln w="12700">
            <a:miter lim="400000"/>
          </a:ln>
        </p:spPr>
      </p:pic>
      <p:sp>
        <p:nvSpPr>
          <p:cNvPr id="212" name="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p:cNvSpPr txBox="1"/>
          <p:nvPr/>
        </p:nvSpPr>
        <p:spPr>
          <a:xfrm>
            <a:off x="1974850" y="4990846"/>
            <a:ext cx="15210013" cy="5343783"/>
          </a:xfrm>
          <a:prstGeom prst="rect">
            <a:avLst/>
          </a:prstGeom>
          <a:solidFill>
            <a:srgbClr val="315A9D"/>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1884" tIns="41884" rIns="41884" bIns="41884">
            <a:spAutoFit/>
          </a:bodyPr>
          <a:lstStyle>
            <a:lvl1pPr algn="l">
              <a:defRPr sz="5300">
                <a:solidFill>
                  <a:srgbClr val="FFFFFF"/>
                </a:solidFill>
                <a:latin typeface="+mn-lt"/>
                <a:ea typeface="+mn-ea"/>
                <a:cs typeface="+mn-cs"/>
                <a:sym typeface="Helvetica"/>
              </a:defRPr>
            </a:lvl1pPr>
          </a:lstStyle>
          <a:p>
            <a:pPr algn="just">
              <a:lnSpc>
                <a:spcPts val="2835"/>
              </a:lnSpc>
            </a:pPr>
            <a:endParaRPr lang="it-IT" sz="3958" kern="0" dirty="0">
              <a:solidFill>
                <a:schemeClr val="bg1"/>
              </a:solidFill>
              <a:latin typeface="Calibri" pitchFamily="18"/>
            </a:endParaRPr>
          </a:p>
          <a:p>
            <a:pPr algn="just">
              <a:lnSpc>
                <a:spcPct val="150000"/>
              </a:lnSpc>
            </a:pPr>
            <a:r>
              <a:rPr lang="it-IT" sz="3600" dirty="0">
                <a:effectLst/>
                <a:ea typeface="Times New Roman" panose="02020603050405020304" pitchFamily="18" charset="0"/>
                <a:cs typeface="Times New Roman" panose="02020603050405020304" pitchFamily="18" charset="0"/>
              </a:rPr>
              <a:t>In caso di bullismo (insulti reiterati, scritte oscene o di minaccia sui muri di casa, isolamento in ambiente scolastico, ecc..) che ha prodotto un danno nei confronti di uno studente, tutti quelli che vi hanno preso parte, sia che abbiano avuto un ruolo di primo piano o soltanto un ruolo secondario, sono solidalmente responsabili. </a:t>
            </a:r>
          </a:p>
          <a:p>
            <a:pPr algn="just">
              <a:lnSpc>
                <a:spcPct val="150000"/>
              </a:lnSpc>
            </a:pPr>
            <a:r>
              <a:rPr lang="it-IT" sz="3600" b="1" kern="0" dirty="0">
                <a:cs typeface="Times New Roman" panose="02020603050405020304" pitchFamily="18" charset="0"/>
              </a:rPr>
              <a:t>(Corte di cassazione sentenza del 25/9/2014 </a:t>
            </a:r>
            <a:r>
              <a:rPr lang="it-IT" sz="3600" b="1" kern="0">
                <a:cs typeface="Times New Roman" panose="02020603050405020304" pitchFamily="18" charset="0"/>
              </a:rPr>
              <a:t>n° 20192)</a:t>
            </a:r>
            <a:endParaRPr sz="3600" b="1" kern="0" dirty="0">
              <a:cs typeface="Times New Roman" panose="02020603050405020304" pitchFamily="18" charset="0"/>
            </a:endParaRPr>
          </a:p>
        </p:txBody>
      </p:sp>
      <p:sp>
        <p:nvSpPr>
          <p:cNvPr id="213" name="TESTO…"/>
          <p:cNvSpPr txBox="1"/>
          <p:nvPr/>
        </p:nvSpPr>
        <p:spPr>
          <a:xfrm>
            <a:off x="1160338" y="2538815"/>
            <a:ext cx="3418832" cy="11667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1884" tIns="41884" rIns="41884" bIns="41884" anchor="ctr">
            <a:spAutoFit/>
          </a:bodyPr>
          <a:lstStyle/>
          <a:p>
            <a:pPr defTabSz="680625" hangingPunct="0">
              <a:lnSpc>
                <a:spcPts val="9647"/>
              </a:lnSpc>
              <a:spcBef>
                <a:spcPts val="824"/>
              </a:spcBef>
              <a:defRPr sz="14700" cap="all">
                <a:solidFill>
                  <a:srgbClr val="FFFFFF"/>
                </a:solidFill>
                <a:latin typeface="+mn-lt"/>
                <a:ea typeface="+mn-ea"/>
                <a:cs typeface="+mn-cs"/>
                <a:sym typeface="Helvetica"/>
              </a:defRPr>
            </a:pPr>
            <a:r>
              <a:rPr lang="it-IT" sz="5442" b="1" kern="0" cap="all" dirty="0">
                <a:solidFill>
                  <a:srgbClr val="FFFFFF"/>
                </a:solidFill>
                <a:latin typeface="Helvetica"/>
                <a:cs typeface="Helvetica"/>
                <a:sym typeface="Helvetica"/>
              </a:rPr>
              <a:t>«I ruoli»</a:t>
            </a:r>
            <a:endParaRPr sz="5442" b="1" kern="0" cap="all" dirty="0">
              <a:solidFill>
                <a:srgbClr val="FFFFFF"/>
              </a:solidFill>
              <a:latin typeface="Helvetica"/>
              <a:cs typeface="Helvetica"/>
              <a:sym typeface="Helvetica"/>
            </a:endParaRPr>
          </a:p>
        </p:txBody>
      </p:sp>
      <p:sp>
        <p:nvSpPr>
          <p:cNvPr id="214" name="Rettangolo"/>
          <p:cNvSpPr/>
          <p:nvPr/>
        </p:nvSpPr>
        <p:spPr>
          <a:xfrm>
            <a:off x="1160337" y="4597723"/>
            <a:ext cx="2151259" cy="223617"/>
          </a:xfrm>
          <a:prstGeom prst="rect">
            <a:avLst/>
          </a:prstGeom>
          <a:solidFill>
            <a:srgbClr val="E13EFF"/>
          </a:solidFill>
          <a:ln w="12700">
            <a:miter lim="400000"/>
          </a:ln>
        </p:spPr>
        <p:txBody>
          <a:bodyPr lIns="0" tIns="0" rIns="0" bIns="0" anchor="ctr"/>
          <a:lstStyle/>
          <a:p>
            <a:pPr algn="ctr" defTabSz="680625" hangingPunct="0">
              <a:defRPr sz="3200" b="0">
                <a:solidFill>
                  <a:srgbClr val="FFFFFF"/>
                </a:solidFill>
                <a:latin typeface="+mj-lt"/>
                <a:ea typeface="+mj-ea"/>
                <a:cs typeface="+mj-cs"/>
                <a:sym typeface="Helvetica Neue Medium"/>
              </a:defRPr>
            </a:pPr>
            <a:endParaRPr sz="2638" kern="0">
              <a:solidFill>
                <a:srgbClr val="FFFFFF"/>
              </a:solidFill>
              <a:latin typeface="Helvetica Neue Medium"/>
              <a:sym typeface="Helvetica Neue Medium"/>
            </a:endParaRPr>
          </a:p>
        </p:txBody>
      </p:sp>
    </p:spTree>
    <p:extLst>
      <p:ext uri="{BB962C8B-B14F-4D97-AF65-F5344CB8AC3E}">
        <p14:creationId xmlns:p14="http://schemas.microsoft.com/office/powerpoint/2010/main" val="3353676882"/>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11201041" y="432792"/>
            <a:ext cx="4333875" cy="402590"/>
          </a:xfrm>
          <a:prstGeom prst="rect">
            <a:avLst/>
          </a:prstGeom>
        </p:spPr>
        <p:txBody>
          <a:bodyPr vert="horz" wrap="square" lIns="0" tIns="15240" rIns="0" bIns="0" rtlCol="0">
            <a:spAutoFit/>
          </a:bodyPr>
          <a:lstStyle/>
          <a:p>
            <a:pPr marL="12700">
              <a:lnSpc>
                <a:spcPct val="100000"/>
              </a:lnSpc>
              <a:spcBef>
                <a:spcPts val="120"/>
              </a:spcBef>
            </a:pPr>
            <a:r>
              <a:rPr lang="it-IT" sz="2450" dirty="0"/>
              <a:t>CASO 1</a:t>
            </a:r>
            <a:endParaRPr sz="2450" dirty="0"/>
          </a:p>
        </p:txBody>
      </p:sp>
      <p:sp>
        <p:nvSpPr>
          <p:cNvPr id="8" name="object 8"/>
          <p:cNvSpPr/>
          <p:nvPr/>
        </p:nvSpPr>
        <p:spPr>
          <a:xfrm>
            <a:off x="11049676" y="1588884"/>
            <a:ext cx="45719" cy="45719"/>
          </a:xfrm>
          <a:prstGeom prst="rect">
            <a:avLst/>
          </a:prstGeom>
          <a:blipFill>
            <a:blip r:embed="rId2" cstate="print"/>
            <a:stretch>
              <a:fillRect/>
            </a:stretch>
          </a:blipFill>
        </p:spPr>
        <p:txBody>
          <a:bodyPr wrap="square" lIns="0" tIns="0" rIns="0" bIns="0" rtlCol="0"/>
          <a:lstStyle/>
          <a:p>
            <a:endParaRPr>
              <a:solidFill>
                <a:prstClr val="black"/>
              </a:solidFill>
            </a:endParaRPr>
          </a:p>
        </p:txBody>
      </p:sp>
      <p:sp>
        <p:nvSpPr>
          <p:cNvPr id="9" name="object 9"/>
          <p:cNvSpPr/>
          <p:nvPr/>
        </p:nvSpPr>
        <p:spPr>
          <a:xfrm>
            <a:off x="11049676" y="4276623"/>
            <a:ext cx="83259" cy="83256"/>
          </a:xfrm>
          <a:prstGeom prst="rect">
            <a:avLst/>
          </a:prstGeom>
          <a:blipFill>
            <a:blip r:embed="rId2" cstate="print"/>
            <a:stretch>
              <a:fillRect/>
            </a:stretch>
          </a:blipFill>
        </p:spPr>
        <p:txBody>
          <a:bodyPr wrap="square" lIns="0" tIns="0" rIns="0" bIns="0" rtlCol="0"/>
          <a:lstStyle/>
          <a:p>
            <a:endParaRPr>
              <a:solidFill>
                <a:prstClr val="black"/>
              </a:solidFill>
            </a:endParaRPr>
          </a:p>
        </p:txBody>
      </p:sp>
      <p:sp>
        <p:nvSpPr>
          <p:cNvPr id="10" name="object 10"/>
          <p:cNvSpPr/>
          <p:nvPr/>
        </p:nvSpPr>
        <p:spPr>
          <a:xfrm>
            <a:off x="11049676" y="2932753"/>
            <a:ext cx="83259" cy="83256"/>
          </a:xfrm>
          <a:prstGeom prst="rect">
            <a:avLst/>
          </a:prstGeom>
          <a:blipFill>
            <a:blip r:embed="rId2" cstate="print"/>
            <a:stretch>
              <a:fillRect/>
            </a:stretch>
          </a:blipFill>
        </p:spPr>
        <p:txBody>
          <a:bodyPr wrap="square" lIns="0" tIns="0" rIns="0" bIns="0" rtlCol="0"/>
          <a:lstStyle/>
          <a:p>
            <a:endParaRPr>
              <a:solidFill>
                <a:prstClr val="black"/>
              </a:solidFill>
            </a:endParaRPr>
          </a:p>
        </p:txBody>
      </p:sp>
      <p:sp>
        <p:nvSpPr>
          <p:cNvPr id="11" name="object 11"/>
          <p:cNvSpPr/>
          <p:nvPr/>
        </p:nvSpPr>
        <p:spPr>
          <a:xfrm>
            <a:off x="11049676" y="5620491"/>
            <a:ext cx="83259" cy="83256"/>
          </a:xfrm>
          <a:prstGeom prst="rect">
            <a:avLst/>
          </a:prstGeom>
          <a:blipFill>
            <a:blip r:embed="rId3" cstate="print"/>
            <a:stretch>
              <a:fillRect/>
            </a:stretch>
          </a:blipFill>
        </p:spPr>
        <p:txBody>
          <a:bodyPr wrap="square" lIns="0" tIns="0" rIns="0" bIns="0" rtlCol="0"/>
          <a:lstStyle/>
          <a:p>
            <a:endParaRPr>
              <a:solidFill>
                <a:prstClr val="black"/>
              </a:solidFill>
            </a:endParaRPr>
          </a:p>
        </p:txBody>
      </p:sp>
      <p:sp>
        <p:nvSpPr>
          <p:cNvPr id="15" name="CasellaDiTesto 14"/>
          <p:cNvSpPr txBox="1"/>
          <p:nvPr/>
        </p:nvSpPr>
        <p:spPr>
          <a:xfrm>
            <a:off x="527050" y="3597275"/>
            <a:ext cx="8534400" cy="707886"/>
          </a:xfrm>
          <a:prstGeom prst="rect">
            <a:avLst/>
          </a:prstGeom>
          <a:noFill/>
        </p:spPr>
        <p:txBody>
          <a:bodyPr wrap="square" rtlCol="0">
            <a:spAutoFit/>
          </a:bodyPr>
          <a:lstStyle/>
          <a:p>
            <a:r>
              <a:rPr lang="it-IT" sz="4000" b="1" dirty="0">
                <a:solidFill>
                  <a:srgbClr val="002060"/>
                </a:solidFill>
                <a:latin typeface="Arial" panose="020B0604020202020204" pitchFamily="34" charset="0"/>
                <a:cs typeface="Arial" panose="020B0604020202020204" pitchFamily="34" charset="0"/>
              </a:rPr>
              <a:t>LABORATORIO PRATICO</a:t>
            </a:r>
          </a:p>
        </p:txBody>
      </p:sp>
      <p:sp>
        <p:nvSpPr>
          <p:cNvPr id="3" name="CasellaDiTesto 2"/>
          <p:cNvSpPr txBox="1"/>
          <p:nvPr/>
        </p:nvSpPr>
        <p:spPr>
          <a:xfrm>
            <a:off x="11366919" y="1362322"/>
            <a:ext cx="7981531" cy="7540526"/>
          </a:xfrm>
          <a:prstGeom prst="rect">
            <a:avLst/>
          </a:prstGeom>
          <a:noFill/>
        </p:spPr>
        <p:txBody>
          <a:bodyPr wrap="square" rtlCol="0">
            <a:spAutoFit/>
          </a:bodyPr>
          <a:lstStyle/>
          <a:p>
            <a:r>
              <a:rPr lang="it-IT" sz="2800" dirty="0">
                <a:solidFill>
                  <a:srgbClr val="002060"/>
                </a:solidFill>
              </a:rPr>
              <a:t>Tizio ha 15 anni ed è fidanzato con Caia, sua coetanea e compagna di classe.</a:t>
            </a:r>
          </a:p>
          <a:p>
            <a:endParaRPr lang="it-IT" sz="2800" dirty="0">
              <a:solidFill>
                <a:srgbClr val="002060"/>
              </a:solidFill>
            </a:endParaRPr>
          </a:p>
          <a:p>
            <a:r>
              <a:rPr lang="it-IT" sz="2800" dirty="0">
                <a:solidFill>
                  <a:srgbClr val="002060"/>
                </a:solidFill>
              </a:rPr>
              <a:t>Una sera Tizio invia a Caia due fotografie intime e le chiede di fare altrettanto.</a:t>
            </a:r>
          </a:p>
          <a:p>
            <a:endParaRPr lang="it-IT" sz="2800" dirty="0">
              <a:solidFill>
                <a:srgbClr val="002060"/>
              </a:solidFill>
            </a:endParaRPr>
          </a:p>
          <a:p>
            <a:r>
              <a:rPr lang="it-IT" sz="2800" dirty="0">
                <a:solidFill>
                  <a:srgbClr val="002060"/>
                </a:solidFill>
              </a:rPr>
              <a:t>Caia rifiuta, ma alla terza richiesta, qualificata come «prova d’amore», accetta.</a:t>
            </a:r>
          </a:p>
          <a:p>
            <a:endParaRPr lang="it-IT" sz="2800" dirty="0">
              <a:solidFill>
                <a:srgbClr val="002060"/>
              </a:solidFill>
            </a:endParaRPr>
          </a:p>
          <a:p>
            <a:r>
              <a:rPr lang="it-IT" sz="2800" dirty="0">
                <a:solidFill>
                  <a:srgbClr val="002060"/>
                </a:solidFill>
              </a:rPr>
              <a:t>Il giorno dopo la fotografia intima di Caia viene condivisa da Tizio nella chat del calcetto. Un ragazzo avvisa Caia dell’accaduto.</a:t>
            </a:r>
          </a:p>
          <a:p>
            <a:endParaRPr lang="it-IT" sz="2800" dirty="0">
              <a:solidFill>
                <a:srgbClr val="002060"/>
              </a:solidFill>
            </a:endParaRPr>
          </a:p>
          <a:p>
            <a:endParaRPr lang="it-IT" sz="2800" dirty="0">
              <a:solidFill>
                <a:srgbClr val="002060"/>
              </a:solidFill>
            </a:endParaRPr>
          </a:p>
          <a:p>
            <a:r>
              <a:rPr lang="it-IT" sz="2800" b="1" u="sng" dirty="0">
                <a:solidFill>
                  <a:srgbClr val="002060"/>
                </a:solidFill>
              </a:rPr>
              <a:t>CONSEGUENZE </a:t>
            </a:r>
          </a:p>
          <a:p>
            <a:endParaRPr lang="it-IT" sz="2800" dirty="0">
              <a:solidFill>
                <a:srgbClr val="002060"/>
              </a:solidFill>
            </a:endParaRPr>
          </a:p>
          <a:p>
            <a:endParaRPr lang="it-IT" dirty="0"/>
          </a:p>
          <a:p>
            <a:r>
              <a:rPr lang="it-IT" dirty="0"/>
              <a:t> </a:t>
            </a:r>
          </a:p>
        </p:txBody>
      </p:sp>
    </p:spTree>
    <p:extLst>
      <p:ext uri="{BB962C8B-B14F-4D97-AF65-F5344CB8AC3E}">
        <p14:creationId xmlns:p14="http://schemas.microsoft.com/office/powerpoint/2010/main" val="9283807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11201041" y="432792"/>
            <a:ext cx="4333875" cy="402590"/>
          </a:xfrm>
          <a:prstGeom prst="rect">
            <a:avLst/>
          </a:prstGeom>
        </p:spPr>
        <p:txBody>
          <a:bodyPr vert="horz" wrap="square" lIns="0" tIns="15240" rIns="0" bIns="0" rtlCol="0">
            <a:spAutoFit/>
          </a:bodyPr>
          <a:lstStyle/>
          <a:p>
            <a:pPr marL="12700">
              <a:lnSpc>
                <a:spcPct val="100000"/>
              </a:lnSpc>
              <a:spcBef>
                <a:spcPts val="120"/>
              </a:spcBef>
            </a:pPr>
            <a:r>
              <a:rPr lang="it-IT" sz="2450" dirty="0"/>
              <a:t>CASO 2</a:t>
            </a:r>
            <a:endParaRPr sz="2450" dirty="0"/>
          </a:p>
        </p:txBody>
      </p:sp>
      <p:sp>
        <p:nvSpPr>
          <p:cNvPr id="8" name="object 8"/>
          <p:cNvSpPr/>
          <p:nvPr/>
        </p:nvSpPr>
        <p:spPr>
          <a:xfrm>
            <a:off x="11049676" y="1588884"/>
            <a:ext cx="45719" cy="45719"/>
          </a:xfrm>
          <a:prstGeom prst="rect">
            <a:avLst/>
          </a:prstGeom>
          <a:blipFill>
            <a:blip r:embed="rId2" cstate="print"/>
            <a:stretch>
              <a:fillRect/>
            </a:stretch>
          </a:blipFill>
        </p:spPr>
        <p:txBody>
          <a:bodyPr wrap="square" lIns="0" tIns="0" rIns="0" bIns="0" rtlCol="0"/>
          <a:lstStyle/>
          <a:p>
            <a:endParaRPr>
              <a:solidFill>
                <a:prstClr val="black"/>
              </a:solidFill>
            </a:endParaRPr>
          </a:p>
        </p:txBody>
      </p:sp>
      <p:sp>
        <p:nvSpPr>
          <p:cNvPr id="9" name="object 9"/>
          <p:cNvSpPr/>
          <p:nvPr/>
        </p:nvSpPr>
        <p:spPr>
          <a:xfrm>
            <a:off x="11049676" y="4276623"/>
            <a:ext cx="83259" cy="83256"/>
          </a:xfrm>
          <a:prstGeom prst="rect">
            <a:avLst/>
          </a:prstGeom>
          <a:blipFill>
            <a:blip r:embed="rId2" cstate="print"/>
            <a:stretch>
              <a:fillRect/>
            </a:stretch>
          </a:blipFill>
        </p:spPr>
        <p:txBody>
          <a:bodyPr wrap="square" lIns="0" tIns="0" rIns="0" bIns="0" rtlCol="0"/>
          <a:lstStyle/>
          <a:p>
            <a:endParaRPr>
              <a:solidFill>
                <a:prstClr val="black"/>
              </a:solidFill>
            </a:endParaRPr>
          </a:p>
        </p:txBody>
      </p:sp>
      <p:sp>
        <p:nvSpPr>
          <p:cNvPr id="10" name="object 10"/>
          <p:cNvSpPr/>
          <p:nvPr/>
        </p:nvSpPr>
        <p:spPr>
          <a:xfrm>
            <a:off x="11049676" y="2932753"/>
            <a:ext cx="83259" cy="83256"/>
          </a:xfrm>
          <a:prstGeom prst="rect">
            <a:avLst/>
          </a:prstGeom>
          <a:blipFill>
            <a:blip r:embed="rId2" cstate="print"/>
            <a:stretch>
              <a:fillRect/>
            </a:stretch>
          </a:blipFill>
        </p:spPr>
        <p:txBody>
          <a:bodyPr wrap="square" lIns="0" tIns="0" rIns="0" bIns="0" rtlCol="0"/>
          <a:lstStyle/>
          <a:p>
            <a:endParaRPr>
              <a:solidFill>
                <a:prstClr val="black"/>
              </a:solidFill>
            </a:endParaRPr>
          </a:p>
        </p:txBody>
      </p:sp>
      <p:sp>
        <p:nvSpPr>
          <p:cNvPr id="11" name="object 11"/>
          <p:cNvSpPr/>
          <p:nvPr/>
        </p:nvSpPr>
        <p:spPr>
          <a:xfrm>
            <a:off x="11049676" y="5620491"/>
            <a:ext cx="83259" cy="83256"/>
          </a:xfrm>
          <a:prstGeom prst="rect">
            <a:avLst/>
          </a:prstGeom>
          <a:blipFill>
            <a:blip r:embed="rId3" cstate="print"/>
            <a:stretch>
              <a:fillRect/>
            </a:stretch>
          </a:blipFill>
        </p:spPr>
        <p:txBody>
          <a:bodyPr wrap="square" lIns="0" tIns="0" rIns="0" bIns="0" rtlCol="0"/>
          <a:lstStyle/>
          <a:p>
            <a:endParaRPr>
              <a:solidFill>
                <a:prstClr val="black"/>
              </a:solidFill>
            </a:endParaRPr>
          </a:p>
        </p:txBody>
      </p:sp>
      <p:sp>
        <p:nvSpPr>
          <p:cNvPr id="15" name="CasellaDiTesto 14"/>
          <p:cNvSpPr txBox="1"/>
          <p:nvPr/>
        </p:nvSpPr>
        <p:spPr>
          <a:xfrm>
            <a:off x="527050" y="3597275"/>
            <a:ext cx="8534400" cy="707886"/>
          </a:xfrm>
          <a:prstGeom prst="rect">
            <a:avLst/>
          </a:prstGeom>
          <a:noFill/>
        </p:spPr>
        <p:txBody>
          <a:bodyPr wrap="square" rtlCol="0">
            <a:spAutoFit/>
          </a:bodyPr>
          <a:lstStyle/>
          <a:p>
            <a:r>
              <a:rPr lang="it-IT" sz="4000" b="1" dirty="0">
                <a:solidFill>
                  <a:srgbClr val="002060"/>
                </a:solidFill>
                <a:latin typeface="Arial" panose="020B0604020202020204" pitchFamily="34" charset="0"/>
                <a:cs typeface="Arial" panose="020B0604020202020204" pitchFamily="34" charset="0"/>
              </a:rPr>
              <a:t>LABORATORIO PRATICO</a:t>
            </a:r>
          </a:p>
        </p:txBody>
      </p:sp>
      <p:sp>
        <p:nvSpPr>
          <p:cNvPr id="3" name="CasellaDiTesto 2"/>
          <p:cNvSpPr txBox="1"/>
          <p:nvPr/>
        </p:nvSpPr>
        <p:spPr>
          <a:xfrm>
            <a:off x="11366919" y="1362322"/>
            <a:ext cx="7981531" cy="7540526"/>
          </a:xfrm>
          <a:prstGeom prst="rect">
            <a:avLst/>
          </a:prstGeom>
          <a:noFill/>
        </p:spPr>
        <p:txBody>
          <a:bodyPr wrap="square" rtlCol="0">
            <a:spAutoFit/>
          </a:bodyPr>
          <a:lstStyle/>
          <a:p>
            <a:r>
              <a:rPr lang="it-IT" sz="2800" dirty="0">
                <a:solidFill>
                  <a:srgbClr val="002060"/>
                </a:solidFill>
              </a:rPr>
              <a:t>Tizio ha 14 anni e frequenta il primo anno di un Istituto Tecnico.</a:t>
            </a:r>
          </a:p>
          <a:p>
            <a:endParaRPr lang="it-IT" sz="2800" dirty="0">
              <a:solidFill>
                <a:srgbClr val="002060"/>
              </a:solidFill>
            </a:endParaRPr>
          </a:p>
          <a:p>
            <a:r>
              <a:rPr lang="it-IT" sz="2800" dirty="0">
                <a:solidFill>
                  <a:srgbClr val="002060"/>
                </a:solidFill>
              </a:rPr>
              <a:t>Da circa 3 mesi viene vessato dai compagni con insulti, risatine, video e chat offensivi. </a:t>
            </a:r>
          </a:p>
          <a:p>
            <a:endParaRPr lang="it-IT" sz="2800" dirty="0">
              <a:solidFill>
                <a:srgbClr val="002060"/>
              </a:solidFill>
            </a:endParaRPr>
          </a:p>
          <a:p>
            <a:r>
              <a:rPr lang="it-IT" sz="2800" dirty="0">
                <a:solidFill>
                  <a:srgbClr val="002060"/>
                </a:solidFill>
              </a:rPr>
              <a:t>Un giorno durante la ricreazione viene prima spinto nel bagno e poi picchiato. Tizio riporta ematomi al volto e sul corpo. </a:t>
            </a:r>
          </a:p>
          <a:p>
            <a:endParaRPr lang="it-IT" sz="2800" dirty="0">
              <a:solidFill>
                <a:srgbClr val="002060"/>
              </a:solidFill>
            </a:endParaRPr>
          </a:p>
          <a:p>
            <a:r>
              <a:rPr lang="it-IT" sz="2800" dirty="0">
                <a:solidFill>
                  <a:srgbClr val="002060"/>
                </a:solidFill>
              </a:rPr>
              <a:t>Tornato in classe, si copre i lividi col braccio. </a:t>
            </a:r>
          </a:p>
          <a:p>
            <a:r>
              <a:rPr lang="it-IT" sz="2800" dirty="0">
                <a:solidFill>
                  <a:srgbClr val="002060"/>
                </a:solidFill>
              </a:rPr>
              <a:t>La madre di Tizio chiede spiegazioni agli insegnanti che sostengono di non essersi accorti di niente. </a:t>
            </a:r>
          </a:p>
          <a:p>
            <a:endParaRPr lang="it-IT" sz="2800" dirty="0">
              <a:solidFill>
                <a:srgbClr val="002060"/>
              </a:solidFill>
            </a:endParaRPr>
          </a:p>
          <a:p>
            <a:r>
              <a:rPr lang="it-IT" sz="2800" b="1" u="sng" dirty="0">
                <a:solidFill>
                  <a:srgbClr val="002060"/>
                </a:solidFill>
              </a:rPr>
              <a:t>IL PROCESSO </a:t>
            </a:r>
          </a:p>
          <a:p>
            <a:endParaRPr lang="it-IT" sz="2800" dirty="0">
              <a:solidFill>
                <a:srgbClr val="002060"/>
              </a:solidFill>
            </a:endParaRPr>
          </a:p>
          <a:p>
            <a:endParaRPr lang="it-IT" dirty="0">
              <a:solidFill>
                <a:prstClr val="black"/>
              </a:solidFill>
            </a:endParaRPr>
          </a:p>
          <a:p>
            <a:r>
              <a:rPr lang="it-IT" dirty="0">
                <a:solidFill>
                  <a:prstClr val="black"/>
                </a:solidFill>
              </a:rPr>
              <a:t> </a:t>
            </a:r>
          </a:p>
        </p:txBody>
      </p:sp>
    </p:spTree>
    <p:extLst>
      <p:ext uri="{BB962C8B-B14F-4D97-AF65-F5344CB8AC3E}">
        <p14:creationId xmlns:p14="http://schemas.microsoft.com/office/powerpoint/2010/main" val="35643157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7033" y="0"/>
            <a:ext cx="10036810" cy="11308715"/>
          </a:xfrm>
          <a:custGeom>
            <a:avLst/>
            <a:gdLst/>
            <a:ahLst/>
            <a:cxnLst/>
            <a:rect l="l" t="t" r="r" b="b"/>
            <a:pathLst>
              <a:path w="10036810" h="11308715">
                <a:moveTo>
                  <a:pt x="0" y="11308556"/>
                </a:moveTo>
                <a:lnTo>
                  <a:pt x="0" y="0"/>
                </a:lnTo>
                <a:lnTo>
                  <a:pt x="10036616" y="0"/>
                </a:lnTo>
                <a:lnTo>
                  <a:pt x="10036616" y="11308556"/>
                </a:lnTo>
                <a:lnTo>
                  <a:pt x="0" y="11308556"/>
                </a:lnTo>
                <a:close/>
              </a:path>
            </a:pathLst>
          </a:custGeom>
          <a:solidFill>
            <a:srgbClr val="315A9D">
              <a:alpha val="59999"/>
            </a:srgbClr>
          </a:solidFill>
        </p:spPr>
        <p:txBody>
          <a:bodyPr wrap="square" lIns="0" tIns="0" rIns="0" bIns="0" rtlCol="0"/>
          <a:lstStyle/>
          <a:p>
            <a:endParaRPr/>
          </a:p>
        </p:txBody>
      </p:sp>
      <p:sp>
        <p:nvSpPr>
          <p:cNvPr id="4" name="object 4"/>
          <p:cNvSpPr txBox="1"/>
          <p:nvPr/>
        </p:nvSpPr>
        <p:spPr>
          <a:xfrm>
            <a:off x="12981668" y="5306509"/>
            <a:ext cx="4316095" cy="402590"/>
          </a:xfrm>
          <a:prstGeom prst="rect">
            <a:avLst/>
          </a:prstGeom>
        </p:spPr>
        <p:txBody>
          <a:bodyPr vert="horz" wrap="square" lIns="0" tIns="15240" rIns="0" bIns="0" rtlCol="0">
            <a:spAutoFit/>
          </a:bodyPr>
          <a:lstStyle/>
          <a:p>
            <a:pPr marL="12700">
              <a:lnSpc>
                <a:spcPct val="100000"/>
              </a:lnSpc>
              <a:spcBef>
                <a:spcPts val="120"/>
              </a:spcBef>
            </a:pPr>
            <a:r>
              <a:rPr sz="2450" b="1" spc="-35" dirty="0">
                <a:solidFill>
                  <a:srgbClr val="071733"/>
                </a:solidFill>
                <a:latin typeface="Arial"/>
                <a:cs typeface="Arial"/>
              </a:rPr>
              <a:t>RECLAMO </a:t>
            </a:r>
            <a:r>
              <a:rPr sz="2450" b="1" spc="-80" dirty="0">
                <a:solidFill>
                  <a:srgbClr val="071733"/>
                </a:solidFill>
                <a:latin typeface="Arial"/>
                <a:cs typeface="Arial"/>
              </a:rPr>
              <a:t>AL </a:t>
            </a:r>
            <a:r>
              <a:rPr sz="2450" b="1" spc="-45" dirty="0">
                <a:solidFill>
                  <a:srgbClr val="071733"/>
                </a:solidFill>
                <a:latin typeface="Arial"/>
                <a:cs typeface="Arial"/>
              </a:rPr>
              <a:t>GARANTE</a:t>
            </a:r>
            <a:r>
              <a:rPr sz="2450" b="1" spc="-305" dirty="0">
                <a:solidFill>
                  <a:srgbClr val="071733"/>
                </a:solidFill>
                <a:latin typeface="Arial"/>
                <a:cs typeface="Arial"/>
              </a:rPr>
              <a:t> </a:t>
            </a:r>
            <a:r>
              <a:rPr sz="2450" b="1" spc="-10" dirty="0">
                <a:solidFill>
                  <a:srgbClr val="071733"/>
                </a:solidFill>
                <a:latin typeface="Arial"/>
                <a:cs typeface="Arial"/>
              </a:rPr>
              <a:t>PER</a:t>
            </a:r>
            <a:endParaRPr sz="2450">
              <a:latin typeface="Arial"/>
              <a:cs typeface="Arial"/>
            </a:endParaRPr>
          </a:p>
        </p:txBody>
      </p:sp>
      <p:sp>
        <p:nvSpPr>
          <p:cNvPr id="5" name="object 5"/>
          <p:cNvSpPr txBox="1"/>
          <p:nvPr/>
        </p:nvSpPr>
        <p:spPr>
          <a:xfrm>
            <a:off x="12217399" y="5777699"/>
            <a:ext cx="5845175" cy="402590"/>
          </a:xfrm>
          <a:prstGeom prst="rect">
            <a:avLst/>
          </a:prstGeom>
        </p:spPr>
        <p:txBody>
          <a:bodyPr vert="horz" wrap="square" lIns="0" tIns="15240" rIns="0" bIns="0" rtlCol="0">
            <a:spAutoFit/>
          </a:bodyPr>
          <a:lstStyle/>
          <a:p>
            <a:pPr marL="12700">
              <a:lnSpc>
                <a:spcPct val="100000"/>
              </a:lnSpc>
              <a:spcBef>
                <a:spcPts val="120"/>
              </a:spcBef>
            </a:pPr>
            <a:r>
              <a:rPr sz="2450" b="1" spc="-95" dirty="0">
                <a:solidFill>
                  <a:srgbClr val="071733"/>
                </a:solidFill>
                <a:latin typeface="Arial"/>
                <a:cs typeface="Arial"/>
              </a:rPr>
              <a:t>LA </a:t>
            </a:r>
            <a:r>
              <a:rPr sz="2450" b="1" spc="30" dirty="0">
                <a:solidFill>
                  <a:srgbClr val="071733"/>
                </a:solidFill>
                <a:latin typeface="Arial"/>
                <a:cs typeface="Arial"/>
              </a:rPr>
              <a:t>PROTEZIONE </a:t>
            </a:r>
            <a:r>
              <a:rPr sz="2450" b="1" spc="45" dirty="0">
                <a:solidFill>
                  <a:srgbClr val="071733"/>
                </a:solidFill>
                <a:latin typeface="Arial"/>
                <a:cs typeface="Arial"/>
              </a:rPr>
              <a:t>DEI </a:t>
            </a:r>
            <a:r>
              <a:rPr sz="2450" b="1" spc="-20" dirty="0">
                <a:solidFill>
                  <a:srgbClr val="071733"/>
                </a:solidFill>
                <a:latin typeface="Arial"/>
                <a:cs typeface="Arial"/>
              </a:rPr>
              <a:t>DATI</a:t>
            </a:r>
            <a:r>
              <a:rPr sz="2450" b="1" spc="-484" dirty="0">
                <a:solidFill>
                  <a:srgbClr val="071733"/>
                </a:solidFill>
                <a:latin typeface="Arial"/>
                <a:cs typeface="Arial"/>
              </a:rPr>
              <a:t> </a:t>
            </a:r>
            <a:r>
              <a:rPr sz="2450" b="1" spc="5" dirty="0">
                <a:solidFill>
                  <a:srgbClr val="071733"/>
                </a:solidFill>
                <a:latin typeface="Arial"/>
                <a:cs typeface="Arial"/>
              </a:rPr>
              <a:t>PERSONALI</a:t>
            </a:r>
            <a:endParaRPr sz="2450">
              <a:latin typeface="Arial"/>
              <a:cs typeface="Arial"/>
            </a:endParaRPr>
          </a:p>
        </p:txBody>
      </p:sp>
      <p:sp>
        <p:nvSpPr>
          <p:cNvPr id="6" name="object 6"/>
          <p:cNvSpPr/>
          <p:nvPr/>
        </p:nvSpPr>
        <p:spPr>
          <a:xfrm>
            <a:off x="15095385" y="3039648"/>
            <a:ext cx="83259" cy="83259"/>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15095385" y="5019738"/>
            <a:ext cx="83259" cy="83259"/>
          </a:xfrm>
          <a:prstGeom prst="rect">
            <a:avLst/>
          </a:prstGeom>
          <a:blipFill>
            <a:blip r:embed="rId2" cstate="print"/>
            <a:stretch>
              <a:fillRect/>
            </a:stretch>
          </a:blipFill>
        </p:spPr>
        <p:txBody>
          <a:bodyPr wrap="square" lIns="0" tIns="0" rIns="0" bIns="0" rtlCol="0"/>
          <a:lstStyle/>
          <a:p>
            <a:endParaRPr/>
          </a:p>
        </p:txBody>
      </p:sp>
      <p:sp>
        <p:nvSpPr>
          <p:cNvPr id="8" name="object 8"/>
          <p:cNvSpPr/>
          <p:nvPr/>
        </p:nvSpPr>
        <p:spPr>
          <a:xfrm>
            <a:off x="15095385" y="7515405"/>
            <a:ext cx="83259" cy="83259"/>
          </a:xfrm>
          <a:prstGeom prst="rect">
            <a:avLst/>
          </a:prstGeom>
          <a:blipFill>
            <a:blip r:embed="rId2" cstate="print"/>
            <a:stretch>
              <a:fillRect/>
            </a:stretch>
          </a:blipFill>
        </p:spPr>
        <p:txBody>
          <a:bodyPr wrap="square" lIns="0" tIns="0" rIns="0" bIns="0" rtlCol="0"/>
          <a:lstStyle/>
          <a:p>
            <a:endParaRPr/>
          </a:p>
        </p:txBody>
      </p:sp>
      <p:sp>
        <p:nvSpPr>
          <p:cNvPr id="9" name="object 9"/>
          <p:cNvSpPr txBox="1">
            <a:spLocks noGrp="1"/>
          </p:cNvSpPr>
          <p:nvPr>
            <p:ph type="title"/>
          </p:nvPr>
        </p:nvSpPr>
        <p:spPr>
          <a:xfrm>
            <a:off x="12751309" y="3296099"/>
            <a:ext cx="4761865" cy="402590"/>
          </a:xfrm>
          <a:prstGeom prst="rect">
            <a:avLst/>
          </a:prstGeom>
        </p:spPr>
        <p:txBody>
          <a:bodyPr vert="horz" wrap="square" lIns="0" tIns="15240" rIns="0" bIns="0" rtlCol="0">
            <a:spAutoFit/>
          </a:bodyPr>
          <a:lstStyle/>
          <a:p>
            <a:pPr marL="12700">
              <a:lnSpc>
                <a:spcPct val="100000"/>
              </a:lnSpc>
              <a:spcBef>
                <a:spcPts val="120"/>
              </a:spcBef>
            </a:pPr>
            <a:r>
              <a:rPr sz="2450" spc="-15" dirty="0"/>
              <a:t>ISTANZA </a:t>
            </a:r>
            <a:r>
              <a:rPr sz="2450" spc="-80" dirty="0"/>
              <a:t>AL </a:t>
            </a:r>
            <a:r>
              <a:rPr sz="2450" spc="-20" dirty="0"/>
              <a:t>SOCIAL</a:t>
            </a:r>
            <a:r>
              <a:rPr sz="2450" spc="-275" dirty="0"/>
              <a:t> </a:t>
            </a:r>
            <a:r>
              <a:rPr sz="2450" spc="15" dirty="0"/>
              <a:t>NETWORK</a:t>
            </a:r>
            <a:endParaRPr sz="2450"/>
          </a:p>
        </p:txBody>
      </p:sp>
      <p:sp>
        <p:nvSpPr>
          <p:cNvPr id="10" name="object 10"/>
          <p:cNvSpPr txBox="1"/>
          <p:nvPr/>
        </p:nvSpPr>
        <p:spPr>
          <a:xfrm>
            <a:off x="12615292" y="7777743"/>
            <a:ext cx="5026025" cy="1561966"/>
          </a:xfrm>
          <a:prstGeom prst="rect">
            <a:avLst/>
          </a:prstGeom>
        </p:spPr>
        <p:txBody>
          <a:bodyPr vert="horz" wrap="square" lIns="0" tIns="15240" rIns="0" bIns="0" rtlCol="0">
            <a:spAutoFit/>
          </a:bodyPr>
          <a:lstStyle/>
          <a:p>
            <a:pPr marL="12700">
              <a:lnSpc>
                <a:spcPct val="100000"/>
              </a:lnSpc>
              <a:spcBef>
                <a:spcPts val="120"/>
              </a:spcBef>
            </a:pPr>
            <a:r>
              <a:rPr sz="2450" b="1" spc="60" dirty="0">
                <a:solidFill>
                  <a:srgbClr val="071733"/>
                </a:solidFill>
                <a:latin typeface="Arial"/>
                <a:cs typeface="Arial"/>
              </a:rPr>
              <a:t>AMMONIMENTO </a:t>
            </a:r>
            <a:r>
              <a:rPr sz="2450" b="1" spc="-25" dirty="0">
                <a:solidFill>
                  <a:srgbClr val="071733"/>
                </a:solidFill>
                <a:latin typeface="Arial"/>
                <a:cs typeface="Arial"/>
              </a:rPr>
              <a:t>DEL</a:t>
            </a:r>
            <a:r>
              <a:rPr sz="2450" b="1" spc="-325" dirty="0">
                <a:solidFill>
                  <a:srgbClr val="071733"/>
                </a:solidFill>
                <a:latin typeface="Arial"/>
                <a:cs typeface="Arial"/>
              </a:rPr>
              <a:t> </a:t>
            </a:r>
            <a:r>
              <a:rPr sz="2450" b="1" spc="-15" dirty="0">
                <a:solidFill>
                  <a:srgbClr val="071733"/>
                </a:solidFill>
                <a:latin typeface="Arial"/>
                <a:cs typeface="Arial"/>
              </a:rPr>
              <a:t>QUESTORE</a:t>
            </a:r>
            <a:endParaRPr lang="it-IT" sz="2450" b="1" spc="-15" dirty="0">
              <a:solidFill>
                <a:srgbClr val="071733"/>
              </a:solidFill>
              <a:latin typeface="Arial"/>
              <a:cs typeface="Arial"/>
            </a:endParaRPr>
          </a:p>
          <a:p>
            <a:pPr marL="12700">
              <a:lnSpc>
                <a:spcPct val="100000"/>
              </a:lnSpc>
              <a:spcBef>
                <a:spcPts val="120"/>
              </a:spcBef>
            </a:pPr>
            <a:endParaRPr lang="it-IT" sz="2450" b="1" spc="-15" dirty="0">
              <a:solidFill>
                <a:srgbClr val="071733"/>
              </a:solidFill>
              <a:latin typeface="Arial"/>
              <a:cs typeface="Arial"/>
            </a:endParaRPr>
          </a:p>
          <a:p>
            <a:pPr marL="12700">
              <a:lnSpc>
                <a:spcPct val="100000"/>
              </a:lnSpc>
              <a:spcBef>
                <a:spcPts val="120"/>
              </a:spcBef>
            </a:pPr>
            <a:endParaRPr lang="it-IT" sz="2450" b="1" spc="-15" dirty="0">
              <a:solidFill>
                <a:srgbClr val="071733"/>
              </a:solidFill>
              <a:latin typeface="Arial"/>
              <a:cs typeface="Arial"/>
            </a:endParaRPr>
          </a:p>
          <a:p>
            <a:pPr marL="12700">
              <a:lnSpc>
                <a:spcPct val="100000"/>
              </a:lnSpc>
              <a:spcBef>
                <a:spcPts val="120"/>
              </a:spcBef>
            </a:pPr>
            <a:endParaRPr lang="it-IT" sz="2450" b="1" spc="-15" dirty="0">
              <a:solidFill>
                <a:srgbClr val="071733"/>
              </a:solidFill>
              <a:latin typeface="Arial"/>
              <a:cs typeface="Arial"/>
            </a:endParaRPr>
          </a:p>
        </p:txBody>
      </p:sp>
      <p:sp>
        <p:nvSpPr>
          <p:cNvPr id="11" name="CasellaDiTesto 10"/>
          <p:cNvSpPr txBox="1"/>
          <p:nvPr/>
        </p:nvSpPr>
        <p:spPr>
          <a:xfrm>
            <a:off x="941705" y="4373407"/>
            <a:ext cx="8153400" cy="1938992"/>
          </a:xfrm>
          <a:prstGeom prst="rect">
            <a:avLst/>
          </a:prstGeom>
          <a:noFill/>
        </p:spPr>
        <p:txBody>
          <a:bodyPr wrap="square" rtlCol="0">
            <a:spAutoFit/>
          </a:bodyPr>
          <a:lstStyle/>
          <a:p>
            <a:r>
              <a:rPr lang="it-IT" sz="4000" b="1" dirty="0">
                <a:solidFill>
                  <a:srgbClr val="002060"/>
                </a:solidFill>
                <a:latin typeface="Arial" panose="020B0604020202020204" pitchFamily="34" charset="0"/>
                <a:cs typeface="Arial" panose="020B0604020202020204" pitchFamily="34" charset="0"/>
              </a:rPr>
              <a:t>LE FORME DI TUTELA</a:t>
            </a:r>
          </a:p>
          <a:p>
            <a:r>
              <a:rPr lang="it-IT" sz="4000" b="1" dirty="0">
                <a:solidFill>
                  <a:srgbClr val="002060"/>
                </a:solidFill>
                <a:latin typeface="Arial" panose="020B0604020202020204" pitchFamily="34" charset="0"/>
                <a:cs typeface="Arial" panose="020B0604020202020204" pitchFamily="34" charset="0"/>
              </a:rPr>
              <a:t>CONTRO IL CYBERBULLISMO</a:t>
            </a:r>
          </a:p>
          <a:p>
            <a:r>
              <a:rPr lang="it-IT" sz="4000" b="1" dirty="0">
                <a:solidFill>
                  <a:srgbClr val="002060"/>
                </a:solidFill>
                <a:latin typeface="Arial" panose="020B0604020202020204" pitchFamily="34" charset="0"/>
                <a:cs typeface="Arial" panose="020B0604020202020204" pitchFamily="34" charset="0"/>
              </a:rPr>
              <a:t>(Prima del processo penale)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11201041" y="432792"/>
            <a:ext cx="4333875" cy="402590"/>
          </a:xfrm>
          <a:prstGeom prst="rect">
            <a:avLst/>
          </a:prstGeom>
        </p:spPr>
        <p:txBody>
          <a:bodyPr vert="horz" wrap="square" lIns="0" tIns="15240" rIns="0" bIns="0" rtlCol="0">
            <a:spAutoFit/>
          </a:bodyPr>
          <a:lstStyle/>
          <a:p>
            <a:pPr marL="12700">
              <a:lnSpc>
                <a:spcPct val="100000"/>
              </a:lnSpc>
              <a:spcBef>
                <a:spcPts val="120"/>
              </a:spcBef>
            </a:pPr>
            <a:r>
              <a:rPr lang="it-IT" sz="2450" dirty="0"/>
              <a:t>SEGNALA CONTENUTO</a:t>
            </a:r>
            <a:endParaRPr sz="2450" dirty="0"/>
          </a:p>
        </p:txBody>
      </p:sp>
      <p:sp>
        <p:nvSpPr>
          <p:cNvPr id="15" name="CasellaDiTesto 14"/>
          <p:cNvSpPr txBox="1"/>
          <p:nvPr/>
        </p:nvSpPr>
        <p:spPr>
          <a:xfrm>
            <a:off x="527050" y="3597275"/>
            <a:ext cx="85344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40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L’Istanza al Social Network</a:t>
            </a:r>
          </a:p>
        </p:txBody>
      </p:sp>
      <p:sp>
        <p:nvSpPr>
          <p:cNvPr id="3" name="CasellaDiTesto 2"/>
          <p:cNvSpPr txBox="1"/>
          <p:nvPr/>
        </p:nvSpPr>
        <p:spPr>
          <a:xfrm>
            <a:off x="11146917" y="1245911"/>
            <a:ext cx="8035655" cy="16312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2800" b="1" i="0" u="none" strike="noStrike" kern="1200" cap="none" spc="0" normalizeH="0" baseline="0" noProof="0" dirty="0">
                <a:ln>
                  <a:noFill/>
                </a:ln>
                <a:solidFill>
                  <a:prstClr val="black"/>
                </a:solidFill>
                <a:effectLst/>
                <a:uLnTx/>
                <a:uFillTx/>
                <a:latin typeface="Calibri"/>
                <a:ea typeface="+mn-ea"/>
                <a:cs typeface="+mn-cs"/>
              </a:rPr>
              <a:t>COSA PUO’ SUCCEDERE?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it-IT" dirty="0">
              <a:solidFill>
                <a:prstClr val="black"/>
              </a:solidFill>
              <a:latin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it-IT" dirty="0">
              <a:solidFill>
                <a:prstClr val="black"/>
              </a:solidFill>
              <a:latin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6" name="Immagine 5" descr="Immagine che contiene testo&#10;&#10;Descrizione generata automaticamente">
            <a:extLst>
              <a:ext uri="{FF2B5EF4-FFF2-40B4-BE49-F238E27FC236}">
                <a16:creationId xmlns:a16="http://schemas.microsoft.com/office/drawing/2014/main" id="{8BE544CC-8DD8-49BD-BFF7-E444B062617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205576" y="2788604"/>
            <a:ext cx="8035655" cy="6064408"/>
          </a:xfrm>
          <a:prstGeom prst="rect">
            <a:avLst/>
          </a:prstGeom>
          <a:noFill/>
          <a:ln>
            <a:noFill/>
          </a:ln>
        </p:spPr>
      </p:pic>
    </p:spTree>
    <p:extLst>
      <p:ext uri="{BB962C8B-B14F-4D97-AF65-F5344CB8AC3E}">
        <p14:creationId xmlns:p14="http://schemas.microsoft.com/office/powerpoint/2010/main" val="41111751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11201041" y="432792"/>
            <a:ext cx="4333875" cy="402590"/>
          </a:xfrm>
          <a:prstGeom prst="rect">
            <a:avLst/>
          </a:prstGeom>
        </p:spPr>
        <p:txBody>
          <a:bodyPr vert="horz" wrap="square" lIns="0" tIns="15240" rIns="0" bIns="0" rtlCol="0">
            <a:spAutoFit/>
          </a:bodyPr>
          <a:lstStyle/>
          <a:p>
            <a:pPr marL="12700">
              <a:lnSpc>
                <a:spcPct val="100000"/>
              </a:lnSpc>
              <a:spcBef>
                <a:spcPts val="120"/>
              </a:spcBef>
            </a:pPr>
            <a:r>
              <a:rPr lang="it-IT" sz="2450" dirty="0"/>
              <a:t>IL RECLAMO AL GARANTE</a:t>
            </a:r>
            <a:endParaRPr sz="2450" dirty="0"/>
          </a:p>
        </p:txBody>
      </p:sp>
      <p:sp>
        <p:nvSpPr>
          <p:cNvPr id="15" name="CasellaDiTesto 14"/>
          <p:cNvSpPr txBox="1"/>
          <p:nvPr/>
        </p:nvSpPr>
        <p:spPr>
          <a:xfrm>
            <a:off x="527050" y="3597275"/>
            <a:ext cx="8534400"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40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IL RECLAMO AL GARANTE PER LA PROTEZIONE DEI DATI PERSONALI</a:t>
            </a:r>
          </a:p>
        </p:txBody>
      </p:sp>
      <p:sp>
        <p:nvSpPr>
          <p:cNvPr id="3" name="CasellaDiTesto 2"/>
          <p:cNvSpPr txBox="1"/>
          <p:nvPr/>
        </p:nvSpPr>
        <p:spPr>
          <a:xfrm>
            <a:off x="11146917" y="1245911"/>
            <a:ext cx="8035655" cy="55092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2800" b="1" i="0" u="none" strike="noStrike" kern="1200" cap="none" spc="0" normalizeH="0" baseline="0" noProof="0" dirty="0">
                <a:ln>
                  <a:noFill/>
                </a:ln>
                <a:solidFill>
                  <a:prstClr val="black"/>
                </a:solidFill>
                <a:effectLst/>
                <a:uLnTx/>
                <a:uFillTx/>
                <a:latin typeface="Calibri"/>
                <a:ea typeface="+mn-ea"/>
                <a:cs typeface="+mn-cs"/>
              </a:rPr>
              <a:t>COME SI FA?</a:t>
            </a:r>
          </a:p>
          <a:p>
            <a:pPr marL="0" marR="0" lvl="0" indent="0" algn="l" defTabSz="914400" rtl="0" eaLnBrk="1" fontAlgn="auto" latinLnBrk="0" hangingPunct="1">
              <a:lnSpc>
                <a:spcPct val="100000"/>
              </a:lnSpc>
              <a:spcBef>
                <a:spcPts val="0"/>
              </a:spcBef>
              <a:spcAft>
                <a:spcPts val="0"/>
              </a:spcAft>
              <a:buClrTx/>
              <a:buSzTx/>
              <a:buFontTx/>
              <a:buNone/>
              <a:tabLst/>
              <a:defRPr/>
            </a:pPr>
            <a:endParaRPr lang="it-IT" sz="2800" b="1" dirty="0">
              <a:solidFill>
                <a:prstClr val="black"/>
              </a:solidFill>
              <a:latin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2800" b="1" i="0" u="none" strike="noStrike" kern="1200" cap="none" spc="0" normalizeH="0" baseline="0" noProof="0" dirty="0">
                <a:ln>
                  <a:noFill/>
                </a:ln>
                <a:solidFill>
                  <a:prstClr val="black"/>
                </a:solidFill>
                <a:effectLst/>
                <a:uLnTx/>
                <a:uFillTx/>
                <a:latin typeface="Calibri"/>
                <a:ea typeface="+mn-ea"/>
                <a:cs typeface="+mn-cs"/>
                <a:hlinkClick r:id="rId2"/>
              </a:rPr>
              <a:t>cyberbullismo@gpdp.it</a:t>
            </a:r>
            <a:endParaRPr kumimoji="0" lang="it-IT" sz="28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it-IT" sz="2800" b="1" dirty="0">
              <a:solidFill>
                <a:prstClr val="black"/>
              </a:solidFill>
              <a:latin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28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2800" b="1" i="0" u="none" strike="noStrike" kern="1200" cap="none" spc="0" normalizeH="0" baseline="0" noProof="0" dirty="0">
                <a:ln>
                  <a:noFill/>
                </a:ln>
                <a:solidFill>
                  <a:prstClr val="black"/>
                </a:solidFill>
                <a:effectLst/>
                <a:uLnTx/>
                <a:uFillTx/>
                <a:latin typeface="Calibri"/>
                <a:ea typeface="+mn-ea"/>
                <a:cs typeface="+mn-cs"/>
              </a:rPr>
              <a:t>Si può fare anche autonomamente dai 14 anni in poi-</a:t>
            </a:r>
          </a:p>
          <a:p>
            <a:pPr marL="0" marR="0" lvl="0" indent="0" algn="l" defTabSz="914400" rtl="0" eaLnBrk="1" fontAlgn="auto" latinLnBrk="0" hangingPunct="1">
              <a:lnSpc>
                <a:spcPct val="100000"/>
              </a:lnSpc>
              <a:spcBef>
                <a:spcPts val="0"/>
              </a:spcBef>
              <a:spcAft>
                <a:spcPts val="0"/>
              </a:spcAft>
              <a:buClrTx/>
              <a:buSzTx/>
              <a:buFontTx/>
              <a:buNone/>
              <a:tabLst/>
              <a:defRPr/>
            </a:pPr>
            <a:endParaRPr lang="it-IT" sz="2800" b="1" dirty="0">
              <a:solidFill>
                <a:prstClr val="black"/>
              </a:solidFill>
              <a:latin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2800" b="1" i="0" u="none" strike="noStrike" kern="1200" cap="none" spc="0" normalizeH="0" baseline="0" noProof="0" dirty="0">
                <a:ln>
                  <a:noFill/>
                </a:ln>
                <a:solidFill>
                  <a:prstClr val="black"/>
                </a:solidFill>
                <a:effectLst/>
                <a:uLnTx/>
                <a:uFillTx/>
                <a:latin typeface="Calibri"/>
                <a:ea typeface="+mn-ea"/>
                <a:cs typeface="+mn-cs"/>
              </a:rPr>
              <a:t>E’ gratuito e si fa compilando un modulo presente sul sito </a:t>
            </a:r>
            <a:r>
              <a:rPr kumimoji="0" lang="it-IT" sz="2800" b="1" i="0" u="none" strike="noStrike" kern="1200" cap="none" spc="0" normalizeH="0" baseline="0" noProof="0" dirty="0">
                <a:ln>
                  <a:noFill/>
                </a:ln>
                <a:solidFill>
                  <a:prstClr val="black"/>
                </a:solidFill>
                <a:effectLst/>
                <a:uLnTx/>
                <a:uFillTx/>
                <a:latin typeface="Calibri"/>
                <a:ea typeface="+mn-ea"/>
                <a:cs typeface="+mn-cs"/>
                <a:hlinkClick r:id="rId3"/>
              </a:rPr>
              <a:t>www.garanteprivacy.it</a:t>
            </a:r>
            <a:endParaRPr kumimoji="0" lang="it-IT" sz="28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28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7" name="Immagine 6">
            <a:extLst>
              <a:ext uri="{FF2B5EF4-FFF2-40B4-BE49-F238E27FC236}">
                <a16:creationId xmlns:a16="http://schemas.microsoft.com/office/drawing/2014/main" id="{72B46231-EEAC-49B4-9D9F-E40B5F17FE5F}"/>
              </a:ext>
            </a:extLst>
          </p:cNvPr>
          <p:cNvPicPr>
            <a:picLocks noChangeAspect="1"/>
          </p:cNvPicPr>
          <p:nvPr/>
        </p:nvPicPr>
        <p:blipFill>
          <a:blip r:embed="rId4"/>
          <a:stretch>
            <a:fillRect/>
          </a:stretch>
        </p:blipFill>
        <p:spPr>
          <a:xfrm>
            <a:off x="11201041" y="6019305"/>
            <a:ext cx="7562850" cy="4638675"/>
          </a:xfrm>
          <a:prstGeom prst="rect">
            <a:avLst/>
          </a:prstGeom>
        </p:spPr>
      </p:pic>
    </p:spTree>
    <p:extLst>
      <p:ext uri="{BB962C8B-B14F-4D97-AF65-F5344CB8AC3E}">
        <p14:creationId xmlns:p14="http://schemas.microsoft.com/office/powerpoint/2010/main" val="2729646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10890251" y="432792"/>
            <a:ext cx="4644666" cy="2654573"/>
          </a:xfrm>
          <a:prstGeom prst="rect">
            <a:avLst/>
          </a:prstGeom>
        </p:spPr>
        <p:txBody>
          <a:bodyPr vert="horz" wrap="square" lIns="0" tIns="15240" rIns="0" bIns="0" rtlCol="0">
            <a:spAutoFit/>
          </a:bodyPr>
          <a:lstStyle/>
          <a:p>
            <a:pPr marL="12700">
              <a:lnSpc>
                <a:spcPct val="100000"/>
              </a:lnSpc>
              <a:spcBef>
                <a:spcPts val="120"/>
              </a:spcBef>
            </a:pPr>
            <a:r>
              <a:rPr lang="it-IT" sz="2450" dirty="0"/>
              <a:t>CHI LO FA?</a:t>
            </a:r>
            <a:br>
              <a:rPr lang="it-IT" sz="2450" dirty="0"/>
            </a:br>
            <a:br>
              <a:rPr lang="it-IT" sz="2450" dirty="0"/>
            </a:br>
            <a:r>
              <a:rPr lang="it-IT" sz="2450" dirty="0"/>
              <a:t>Anche il minorenne  in proprio che abbia compiuto 14 anni, accompagnato dal genitore o dal tutore </a:t>
            </a:r>
            <a:br>
              <a:rPr lang="it-IT" sz="2450" dirty="0"/>
            </a:br>
            <a:endParaRPr sz="2450" dirty="0"/>
          </a:p>
        </p:txBody>
      </p:sp>
      <p:sp>
        <p:nvSpPr>
          <p:cNvPr id="8" name="object 8"/>
          <p:cNvSpPr/>
          <p:nvPr/>
        </p:nvSpPr>
        <p:spPr>
          <a:xfrm>
            <a:off x="11049676" y="1588884"/>
            <a:ext cx="45719" cy="45719"/>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CasellaDiTesto 14"/>
          <p:cNvSpPr txBox="1"/>
          <p:nvPr/>
        </p:nvSpPr>
        <p:spPr>
          <a:xfrm>
            <a:off x="527050" y="3597275"/>
            <a:ext cx="8534400"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40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L’AMMONIMENTO DEL QUESTORE</a:t>
            </a:r>
          </a:p>
        </p:txBody>
      </p:sp>
      <p:sp>
        <p:nvSpPr>
          <p:cNvPr id="2" name="CasellaDiTesto 1">
            <a:extLst>
              <a:ext uri="{FF2B5EF4-FFF2-40B4-BE49-F238E27FC236}">
                <a16:creationId xmlns:a16="http://schemas.microsoft.com/office/drawing/2014/main" id="{978792D0-D386-4FD1-BF2F-63C529400911}"/>
              </a:ext>
            </a:extLst>
          </p:cNvPr>
          <p:cNvSpPr txBox="1"/>
          <p:nvPr/>
        </p:nvSpPr>
        <p:spPr>
          <a:xfrm>
            <a:off x="10890251" y="3292475"/>
            <a:ext cx="7010399" cy="1938992"/>
          </a:xfrm>
          <a:prstGeom prst="rect">
            <a:avLst/>
          </a:prstGeom>
          <a:noFill/>
        </p:spPr>
        <p:txBody>
          <a:bodyPr wrap="square" rtlCol="0">
            <a:spAutoFit/>
          </a:bodyPr>
          <a:lstStyle/>
          <a:p>
            <a:r>
              <a:rPr lang="it-IT" sz="2400" b="1" dirty="0"/>
              <a:t>Recandosi un qualsiasi stazione dei Carabinieri o in Polizia</a:t>
            </a:r>
          </a:p>
          <a:p>
            <a:endParaRPr lang="it-IT" sz="2400" b="1" dirty="0"/>
          </a:p>
          <a:p>
            <a:endParaRPr lang="it-IT" sz="2400" b="1" dirty="0"/>
          </a:p>
          <a:p>
            <a:r>
              <a:rPr lang="it-IT" sz="2400" b="1" dirty="0"/>
              <a:t>Finché non si è sporta denuncia querela </a:t>
            </a:r>
          </a:p>
        </p:txBody>
      </p:sp>
      <p:sp>
        <p:nvSpPr>
          <p:cNvPr id="3" name="CasellaDiTesto 2">
            <a:extLst>
              <a:ext uri="{FF2B5EF4-FFF2-40B4-BE49-F238E27FC236}">
                <a16:creationId xmlns:a16="http://schemas.microsoft.com/office/drawing/2014/main" id="{671ACBD4-DC13-4328-8A2D-9BA747DE01B9}"/>
              </a:ext>
            </a:extLst>
          </p:cNvPr>
          <p:cNvSpPr txBox="1"/>
          <p:nvPr/>
        </p:nvSpPr>
        <p:spPr>
          <a:xfrm>
            <a:off x="10890251" y="6375327"/>
            <a:ext cx="7948255" cy="1846659"/>
          </a:xfrm>
          <a:prstGeom prst="rect">
            <a:avLst/>
          </a:prstGeom>
          <a:noFill/>
        </p:spPr>
        <p:txBody>
          <a:bodyPr wrap="square" rtlCol="0">
            <a:spAutoFit/>
          </a:bodyPr>
          <a:lstStyle/>
          <a:p>
            <a:r>
              <a:rPr lang="it-IT" sz="2400" b="1" dirty="0"/>
              <a:t>A cosa serve?</a:t>
            </a:r>
          </a:p>
          <a:p>
            <a:endParaRPr lang="it-IT" sz="2400" b="1" dirty="0"/>
          </a:p>
          <a:p>
            <a:r>
              <a:rPr lang="it-IT" sz="2400" b="1" dirty="0"/>
              <a:t>A rimuovere gli effetti della condotta</a:t>
            </a:r>
          </a:p>
          <a:p>
            <a:endParaRPr lang="it-IT" sz="2400" b="1" dirty="0"/>
          </a:p>
          <a:p>
            <a:endParaRPr lang="it-IT" dirty="0"/>
          </a:p>
        </p:txBody>
      </p:sp>
    </p:spTree>
    <p:extLst>
      <p:ext uri="{BB962C8B-B14F-4D97-AF65-F5344CB8AC3E}">
        <p14:creationId xmlns:p14="http://schemas.microsoft.com/office/powerpoint/2010/main" val="1946415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10890251" y="432792"/>
            <a:ext cx="4644666" cy="1900520"/>
          </a:xfrm>
          <a:prstGeom prst="rect">
            <a:avLst/>
          </a:prstGeom>
        </p:spPr>
        <p:txBody>
          <a:bodyPr vert="horz" wrap="square" lIns="0" tIns="15240" rIns="0" bIns="0" rtlCol="0">
            <a:spAutoFit/>
          </a:bodyPr>
          <a:lstStyle/>
          <a:p>
            <a:pPr marL="12700">
              <a:lnSpc>
                <a:spcPct val="100000"/>
              </a:lnSpc>
              <a:spcBef>
                <a:spcPts val="120"/>
              </a:spcBef>
            </a:pPr>
            <a:r>
              <a:rPr lang="it-IT" sz="2450" dirty="0"/>
              <a:t>CHI LA SPORGE?</a:t>
            </a:r>
            <a:br>
              <a:rPr lang="it-IT" sz="2450" dirty="0"/>
            </a:br>
            <a:br>
              <a:rPr lang="it-IT" sz="2450" dirty="0"/>
            </a:br>
            <a:br>
              <a:rPr lang="it-IT" sz="2450" dirty="0"/>
            </a:br>
            <a:r>
              <a:rPr lang="it-IT" sz="2450" dirty="0"/>
              <a:t>Anche il minorenne  in proprio che abbia compiuto 14 anni </a:t>
            </a:r>
            <a:endParaRPr sz="2450" dirty="0"/>
          </a:p>
        </p:txBody>
      </p:sp>
      <p:sp>
        <p:nvSpPr>
          <p:cNvPr id="8" name="object 8"/>
          <p:cNvSpPr/>
          <p:nvPr/>
        </p:nvSpPr>
        <p:spPr>
          <a:xfrm>
            <a:off x="11049676" y="1588884"/>
            <a:ext cx="45719" cy="45719"/>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CasellaDiTesto 14"/>
          <p:cNvSpPr txBox="1"/>
          <p:nvPr/>
        </p:nvSpPr>
        <p:spPr>
          <a:xfrm>
            <a:off x="527050" y="3597275"/>
            <a:ext cx="85344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4000" b="1"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LA DENUCIA/QUERELA</a:t>
            </a:r>
          </a:p>
        </p:txBody>
      </p:sp>
      <p:sp>
        <p:nvSpPr>
          <p:cNvPr id="2" name="CasellaDiTesto 1">
            <a:extLst>
              <a:ext uri="{FF2B5EF4-FFF2-40B4-BE49-F238E27FC236}">
                <a16:creationId xmlns:a16="http://schemas.microsoft.com/office/drawing/2014/main" id="{978792D0-D386-4FD1-BF2F-63C529400911}"/>
              </a:ext>
            </a:extLst>
          </p:cNvPr>
          <p:cNvSpPr txBox="1"/>
          <p:nvPr/>
        </p:nvSpPr>
        <p:spPr>
          <a:xfrm>
            <a:off x="10890251" y="3292475"/>
            <a:ext cx="701039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Calibri"/>
                <a:ea typeface="+mn-ea"/>
                <a:cs typeface="+mn-cs"/>
              </a:rPr>
              <a:t>Cosa succede in caso di disaccordo col genitore?</a:t>
            </a:r>
          </a:p>
        </p:txBody>
      </p:sp>
      <p:sp>
        <p:nvSpPr>
          <p:cNvPr id="3" name="CasellaDiTesto 2">
            <a:extLst>
              <a:ext uri="{FF2B5EF4-FFF2-40B4-BE49-F238E27FC236}">
                <a16:creationId xmlns:a16="http://schemas.microsoft.com/office/drawing/2014/main" id="{671ACBD4-DC13-4328-8A2D-9BA747DE01B9}"/>
              </a:ext>
            </a:extLst>
          </p:cNvPr>
          <p:cNvSpPr txBox="1"/>
          <p:nvPr/>
        </p:nvSpPr>
        <p:spPr>
          <a:xfrm>
            <a:off x="10890251" y="6375327"/>
            <a:ext cx="7948255"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Calibri"/>
                <a:ea typeface="+mn-ea"/>
                <a:cs typeface="+mn-cs"/>
              </a:rPr>
              <a:t>A cosa serve?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24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Calibri"/>
                <a:ea typeface="+mn-ea"/>
                <a:cs typeface="+mn-cs"/>
              </a:rPr>
              <a:t>Cosa succede poi?</a:t>
            </a:r>
          </a:p>
        </p:txBody>
      </p:sp>
      <p:sp>
        <p:nvSpPr>
          <p:cNvPr id="5" name="CasellaDiTesto 4">
            <a:extLst>
              <a:ext uri="{FF2B5EF4-FFF2-40B4-BE49-F238E27FC236}">
                <a16:creationId xmlns:a16="http://schemas.microsoft.com/office/drawing/2014/main" id="{68060EE7-CEEB-414F-9727-867064794506}"/>
              </a:ext>
            </a:extLst>
          </p:cNvPr>
          <p:cNvSpPr txBox="1"/>
          <p:nvPr/>
        </p:nvSpPr>
        <p:spPr>
          <a:xfrm>
            <a:off x="10882217" y="4130675"/>
            <a:ext cx="6774774" cy="461665"/>
          </a:xfrm>
          <a:prstGeom prst="rect">
            <a:avLst/>
          </a:prstGeom>
          <a:noFill/>
        </p:spPr>
        <p:txBody>
          <a:bodyPr wrap="square" rtlCol="0">
            <a:spAutoFit/>
          </a:bodyPr>
          <a:lstStyle/>
          <a:p>
            <a:r>
              <a:rPr lang="it-IT" sz="2400" b="1" dirty="0"/>
              <a:t>Prevale la volontà del genitore? </a:t>
            </a:r>
          </a:p>
        </p:txBody>
      </p:sp>
    </p:spTree>
    <p:extLst>
      <p:ext uri="{BB962C8B-B14F-4D97-AF65-F5344CB8AC3E}">
        <p14:creationId xmlns:p14="http://schemas.microsoft.com/office/powerpoint/2010/main" val="407049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0159417" y="0"/>
            <a:ext cx="7740650" cy="11308715"/>
          </a:xfrm>
          <a:custGeom>
            <a:avLst/>
            <a:gdLst/>
            <a:ahLst/>
            <a:cxnLst/>
            <a:rect l="l" t="t" r="r" b="b"/>
            <a:pathLst>
              <a:path w="7740650" h="11308715">
                <a:moveTo>
                  <a:pt x="0" y="0"/>
                </a:moveTo>
                <a:lnTo>
                  <a:pt x="7740351" y="0"/>
                </a:lnTo>
                <a:lnTo>
                  <a:pt x="7740351" y="11308556"/>
                </a:lnTo>
                <a:lnTo>
                  <a:pt x="0" y="11308556"/>
                </a:lnTo>
                <a:lnTo>
                  <a:pt x="0" y="0"/>
                </a:lnTo>
                <a:close/>
              </a:path>
            </a:pathLst>
          </a:custGeom>
          <a:solidFill>
            <a:srgbClr val="315A9D">
              <a:alpha val="59999"/>
            </a:srgbClr>
          </a:solidFill>
        </p:spPr>
        <p:txBody>
          <a:bodyPr wrap="square" lIns="0" tIns="0" rIns="0" bIns="0" rtlCol="0"/>
          <a:lstStyle/>
          <a:p>
            <a:endParaRPr/>
          </a:p>
        </p:txBody>
      </p:sp>
      <p:sp>
        <p:nvSpPr>
          <p:cNvPr id="3" name="object 3"/>
          <p:cNvSpPr txBox="1"/>
          <p:nvPr/>
        </p:nvSpPr>
        <p:spPr>
          <a:xfrm>
            <a:off x="573669" y="5201801"/>
            <a:ext cx="8365490" cy="591185"/>
          </a:xfrm>
          <a:prstGeom prst="rect">
            <a:avLst/>
          </a:prstGeom>
        </p:spPr>
        <p:txBody>
          <a:bodyPr vert="horz" wrap="square" lIns="0" tIns="13970" rIns="0" bIns="0" rtlCol="0">
            <a:spAutoFit/>
          </a:bodyPr>
          <a:lstStyle/>
          <a:p>
            <a:pPr marL="12700">
              <a:lnSpc>
                <a:spcPct val="100000"/>
              </a:lnSpc>
              <a:spcBef>
                <a:spcPts val="110"/>
              </a:spcBef>
            </a:pPr>
            <a:r>
              <a:rPr sz="3700" b="1" spc="160" dirty="0">
                <a:solidFill>
                  <a:srgbClr val="071733"/>
                </a:solidFill>
                <a:latin typeface="Arial"/>
                <a:cs typeface="Arial"/>
              </a:rPr>
              <a:t>UN </a:t>
            </a:r>
            <a:r>
              <a:rPr sz="3700" b="1" spc="-15" dirty="0">
                <a:solidFill>
                  <a:srgbClr val="071733"/>
                </a:solidFill>
                <a:latin typeface="Arial"/>
                <a:cs typeface="Arial"/>
              </a:rPr>
              <a:t>COMPLEANNO </a:t>
            </a:r>
            <a:r>
              <a:rPr sz="3700" b="1" spc="-120" dirty="0">
                <a:solidFill>
                  <a:srgbClr val="071733"/>
                </a:solidFill>
                <a:latin typeface="Arial"/>
                <a:cs typeface="Arial"/>
              </a:rPr>
              <a:t>DA</a:t>
            </a:r>
            <a:r>
              <a:rPr sz="3700" b="1" spc="-705" dirty="0">
                <a:solidFill>
                  <a:srgbClr val="071733"/>
                </a:solidFill>
                <a:latin typeface="Arial"/>
                <a:cs typeface="Arial"/>
              </a:rPr>
              <a:t> </a:t>
            </a:r>
            <a:r>
              <a:rPr sz="3700" b="1" spc="-75" dirty="0">
                <a:solidFill>
                  <a:srgbClr val="071733"/>
                </a:solidFill>
                <a:latin typeface="Arial"/>
                <a:cs typeface="Arial"/>
              </a:rPr>
              <a:t>FESTEGGIARE</a:t>
            </a:r>
            <a:endParaRPr sz="3700">
              <a:latin typeface="Arial"/>
              <a:cs typeface="Arial"/>
            </a:endParaRPr>
          </a:p>
        </p:txBody>
      </p:sp>
      <p:sp>
        <p:nvSpPr>
          <p:cNvPr id="4" name="object 4"/>
          <p:cNvSpPr txBox="1"/>
          <p:nvPr/>
        </p:nvSpPr>
        <p:spPr>
          <a:xfrm>
            <a:off x="594611" y="6060413"/>
            <a:ext cx="8252459" cy="905510"/>
          </a:xfrm>
          <a:prstGeom prst="rect">
            <a:avLst/>
          </a:prstGeom>
        </p:spPr>
        <p:txBody>
          <a:bodyPr vert="horz" wrap="square" lIns="0" tIns="15240" rIns="0" bIns="0" rtlCol="0">
            <a:spAutoFit/>
          </a:bodyPr>
          <a:lstStyle/>
          <a:p>
            <a:pPr marL="12700">
              <a:lnSpc>
                <a:spcPct val="100000"/>
              </a:lnSpc>
              <a:spcBef>
                <a:spcPts val="120"/>
              </a:spcBef>
            </a:pPr>
            <a:r>
              <a:rPr sz="5750" b="1" spc="185" dirty="0">
                <a:solidFill>
                  <a:srgbClr val="071733"/>
                </a:solidFill>
                <a:latin typeface="Arial"/>
                <a:cs typeface="Arial"/>
              </a:rPr>
              <a:t>L’età</a:t>
            </a:r>
            <a:r>
              <a:rPr sz="5750" b="1" spc="-315" dirty="0">
                <a:solidFill>
                  <a:srgbClr val="071733"/>
                </a:solidFill>
                <a:latin typeface="Arial"/>
                <a:cs typeface="Arial"/>
              </a:rPr>
              <a:t> </a:t>
            </a:r>
            <a:r>
              <a:rPr sz="5750" b="1" spc="310" dirty="0">
                <a:solidFill>
                  <a:srgbClr val="071733"/>
                </a:solidFill>
                <a:latin typeface="Arial"/>
                <a:cs typeface="Arial"/>
              </a:rPr>
              <a:t>dell’imputabilità</a:t>
            </a:r>
            <a:endParaRPr sz="5750" dirty="0">
              <a:latin typeface="Arial"/>
              <a:cs typeface="Arial"/>
            </a:endParaRPr>
          </a:p>
        </p:txBody>
      </p:sp>
      <p:sp>
        <p:nvSpPr>
          <p:cNvPr id="5" name="object 5"/>
          <p:cNvSpPr/>
          <p:nvPr/>
        </p:nvSpPr>
        <p:spPr>
          <a:xfrm>
            <a:off x="9535193" y="427694"/>
            <a:ext cx="3645678" cy="3471426"/>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10876105" y="5224573"/>
            <a:ext cx="2295200" cy="2188375"/>
          </a:xfrm>
          <a:prstGeom prst="rect">
            <a:avLst/>
          </a:prstGeom>
          <a:blipFill>
            <a:blip r:embed="rId3" cstate="print"/>
            <a:stretch>
              <a:fillRect/>
            </a:stretch>
          </a:blipFill>
        </p:spPr>
        <p:txBody>
          <a:bodyPr wrap="square" lIns="0" tIns="0" rIns="0" bIns="0" rtlCol="0"/>
          <a:lstStyle/>
          <a:p>
            <a:endParaRPr/>
          </a:p>
        </p:txBody>
      </p:sp>
      <p:sp>
        <p:nvSpPr>
          <p:cNvPr id="7" name="object 7"/>
          <p:cNvSpPr/>
          <p:nvPr/>
        </p:nvSpPr>
        <p:spPr>
          <a:xfrm>
            <a:off x="10750405" y="7445524"/>
            <a:ext cx="6626039" cy="3435763"/>
          </a:xfrm>
          <a:prstGeom prst="rect">
            <a:avLst/>
          </a:prstGeom>
          <a:blipFill>
            <a:blip r:embed="rId4" cstate="print"/>
            <a:stretch>
              <a:fillRect/>
            </a:stretch>
          </a:blipFill>
        </p:spPr>
        <p:txBody>
          <a:bodyPr wrap="square" lIns="0" tIns="0" rIns="0" bIns="0" rtlCol="0"/>
          <a:lstStyle/>
          <a:p>
            <a:endParaRPr/>
          </a:p>
        </p:txBody>
      </p:sp>
      <p:sp>
        <p:nvSpPr>
          <p:cNvPr id="8" name="object 8"/>
          <p:cNvSpPr/>
          <p:nvPr/>
        </p:nvSpPr>
        <p:spPr>
          <a:xfrm>
            <a:off x="15374106" y="3692017"/>
            <a:ext cx="3655278" cy="3481099"/>
          </a:xfrm>
          <a:prstGeom prst="rect">
            <a:avLst/>
          </a:prstGeom>
          <a:blipFill>
            <a:blip r:embed="rId5" cstate="print"/>
            <a:stretch>
              <a:fillRect/>
            </a:stretch>
          </a:blipFill>
        </p:spPr>
        <p:txBody>
          <a:bodyPr wrap="square" lIns="0" tIns="0" rIns="0" bIns="0" rtlCol="0"/>
          <a:lstStyle/>
          <a:p>
            <a:endParaRPr/>
          </a:p>
        </p:txBody>
      </p:sp>
      <p:sp>
        <p:nvSpPr>
          <p:cNvPr id="9" name="object 9"/>
          <p:cNvSpPr/>
          <p:nvPr/>
        </p:nvSpPr>
        <p:spPr>
          <a:xfrm>
            <a:off x="13431398" y="9298770"/>
            <a:ext cx="1243776" cy="1447799"/>
          </a:xfrm>
          <a:prstGeom prst="rect">
            <a:avLst/>
          </a:prstGeom>
          <a:blipFill>
            <a:blip r:embed="rId6" cstate="print"/>
            <a:stretch>
              <a:fillRect/>
            </a:stretch>
          </a:blipFill>
        </p:spPr>
        <p:txBody>
          <a:bodyPr wrap="square" lIns="0" tIns="0" rIns="0" bIns="0" rtlCol="0"/>
          <a:lstStyle/>
          <a:p>
            <a:endParaRPr/>
          </a:p>
        </p:txBody>
      </p:sp>
      <p:sp>
        <p:nvSpPr>
          <p:cNvPr id="10" name="object 10"/>
          <p:cNvSpPr/>
          <p:nvPr/>
        </p:nvSpPr>
        <p:spPr>
          <a:xfrm>
            <a:off x="13443303" y="9305604"/>
            <a:ext cx="1219496" cy="1339946"/>
          </a:xfrm>
          <a:prstGeom prst="rect">
            <a:avLst/>
          </a:prstGeom>
          <a:blipFill>
            <a:blip r:embed="rId7" cstate="print"/>
            <a:stretch>
              <a:fillRect/>
            </a:stretch>
          </a:blipFill>
        </p:spPr>
        <p:txBody>
          <a:bodyPr wrap="square" lIns="0" tIns="0" rIns="0" bIns="0" rtlCol="0"/>
          <a:lstStyle/>
          <a:p>
            <a:endParaRPr/>
          </a:p>
        </p:txBody>
      </p:sp>
      <p:sp>
        <p:nvSpPr>
          <p:cNvPr id="11" name="object 11"/>
          <p:cNvSpPr/>
          <p:nvPr/>
        </p:nvSpPr>
        <p:spPr>
          <a:xfrm>
            <a:off x="13963090" y="4408154"/>
            <a:ext cx="1077595" cy="1466215"/>
          </a:xfrm>
          <a:custGeom>
            <a:avLst/>
            <a:gdLst/>
            <a:ahLst/>
            <a:cxnLst/>
            <a:rect l="l" t="t" r="r" b="b"/>
            <a:pathLst>
              <a:path w="1077594" h="1466214">
                <a:moveTo>
                  <a:pt x="1075466" y="984650"/>
                </a:moveTo>
                <a:lnTo>
                  <a:pt x="620675" y="984650"/>
                </a:lnTo>
                <a:lnTo>
                  <a:pt x="620283" y="1093576"/>
                </a:lnTo>
                <a:lnTo>
                  <a:pt x="620157" y="1138155"/>
                </a:lnTo>
                <a:lnTo>
                  <a:pt x="620072" y="1179337"/>
                </a:lnTo>
                <a:lnTo>
                  <a:pt x="619994" y="1254317"/>
                </a:lnTo>
                <a:lnTo>
                  <a:pt x="620397" y="1267137"/>
                </a:lnTo>
                <a:lnTo>
                  <a:pt x="643286" y="1347784"/>
                </a:lnTo>
                <a:lnTo>
                  <a:pt x="669510" y="1386081"/>
                </a:lnTo>
                <a:lnTo>
                  <a:pt x="703691" y="1417864"/>
                </a:lnTo>
                <a:lnTo>
                  <a:pt x="744511" y="1441899"/>
                </a:lnTo>
                <a:lnTo>
                  <a:pt x="790649" y="1456950"/>
                </a:lnTo>
                <a:lnTo>
                  <a:pt x="797538" y="1460897"/>
                </a:lnTo>
                <a:lnTo>
                  <a:pt x="804847" y="1463871"/>
                </a:lnTo>
                <a:lnTo>
                  <a:pt x="812355" y="1465997"/>
                </a:lnTo>
                <a:lnTo>
                  <a:pt x="897431" y="1458636"/>
                </a:lnTo>
                <a:lnTo>
                  <a:pt x="946601" y="1444528"/>
                </a:lnTo>
                <a:lnTo>
                  <a:pt x="990112" y="1420359"/>
                </a:lnTo>
                <a:lnTo>
                  <a:pt x="1026445" y="1387572"/>
                </a:lnTo>
                <a:lnTo>
                  <a:pt x="1054086" y="1347612"/>
                </a:lnTo>
                <a:lnTo>
                  <a:pt x="1071518" y="1301920"/>
                </a:lnTo>
                <a:lnTo>
                  <a:pt x="1077226" y="1251940"/>
                </a:lnTo>
                <a:lnTo>
                  <a:pt x="1076813" y="1217230"/>
                </a:lnTo>
                <a:lnTo>
                  <a:pt x="1076439" y="1179337"/>
                </a:lnTo>
                <a:lnTo>
                  <a:pt x="1076112" y="1138155"/>
                </a:lnTo>
                <a:lnTo>
                  <a:pt x="1075834" y="1092527"/>
                </a:lnTo>
                <a:lnTo>
                  <a:pt x="1075647" y="1050329"/>
                </a:lnTo>
                <a:lnTo>
                  <a:pt x="1075466" y="984650"/>
                </a:lnTo>
                <a:close/>
              </a:path>
              <a:path w="1077594" h="1466214">
                <a:moveTo>
                  <a:pt x="356865" y="69655"/>
                </a:moveTo>
                <a:lnTo>
                  <a:pt x="307658" y="70916"/>
                </a:lnTo>
                <a:lnTo>
                  <a:pt x="259856" y="81086"/>
                </a:lnTo>
                <a:lnTo>
                  <a:pt x="215608" y="100133"/>
                </a:lnTo>
                <a:lnTo>
                  <a:pt x="173537" y="130168"/>
                </a:lnTo>
                <a:lnTo>
                  <a:pt x="139448" y="167050"/>
                </a:lnTo>
                <a:lnTo>
                  <a:pt x="112214" y="209175"/>
                </a:lnTo>
                <a:lnTo>
                  <a:pt x="90707" y="254940"/>
                </a:lnTo>
                <a:lnTo>
                  <a:pt x="73801" y="302740"/>
                </a:lnTo>
                <a:lnTo>
                  <a:pt x="60367" y="350973"/>
                </a:lnTo>
                <a:lnTo>
                  <a:pt x="47895" y="403114"/>
                </a:lnTo>
                <a:lnTo>
                  <a:pt x="36849" y="455503"/>
                </a:lnTo>
                <a:lnTo>
                  <a:pt x="27230" y="508110"/>
                </a:lnTo>
                <a:lnTo>
                  <a:pt x="19041" y="560905"/>
                </a:lnTo>
                <a:lnTo>
                  <a:pt x="12282" y="613860"/>
                </a:lnTo>
                <a:lnTo>
                  <a:pt x="6955" y="666946"/>
                </a:lnTo>
                <a:lnTo>
                  <a:pt x="3060" y="720132"/>
                </a:lnTo>
                <a:lnTo>
                  <a:pt x="599" y="773390"/>
                </a:lnTo>
                <a:lnTo>
                  <a:pt x="0" y="808745"/>
                </a:lnTo>
                <a:lnTo>
                  <a:pt x="1165" y="844050"/>
                </a:lnTo>
                <a:lnTo>
                  <a:pt x="13290" y="913438"/>
                </a:lnTo>
                <a:lnTo>
                  <a:pt x="45695" y="977739"/>
                </a:lnTo>
                <a:lnTo>
                  <a:pt x="101298" y="1026052"/>
                </a:lnTo>
                <a:lnTo>
                  <a:pt x="141251" y="1041572"/>
                </a:lnTo>
                <a:lnTo>
                  <a:pt x="184235" y="1048937"/>
                </a:lnTo>
                <a:lnTo>
                  <a:pt x="228731" y="1050329"/>
                </a:lnTo>
                <a:lnTo>
                  <a:pt x="273219" y="1047926"/>
                </a:lnTo>
                <a:lnTo>
                  <a:pt x="323655" y="1042941"/>
                </a:lnTo>
                <a:lnTo>
                  <a:pt x="373792" y="1036347"/>
                </a:lnTo>
                <a:lnTo>
                  <a:pt x="423649" y="1028298"/>
                </a:lnTo>
                <a:lnTo>
                  <a:pt x="473246" y="1018949"/>
                </a:lnTo>
                <a:lnTo>
                  <a:pt x="522602" y="1008455"/>
                </a:lnTo>
                <a:lnTo>
                  <a:pt x="571739" y="996970"/>
                </a:lnTo>
                <a:lnTo>
                  <a:pt x="620675" y="984650"/>
                </a:lnTo>
                <a:lnTo>
                  <a:pt x="1075466" y="984650"/>
                </a:lnTo>
                <a:lnTo>
                  <a:pt x="1075526" y="808745"/>
                </a:lnTo>
                <a:lnTo>
                  <a:pt x="1075693" y="748799"/>
                </a:lnTo>
                <a:lnTo>
                  <a:pt x="1075923" y="691529"/>
                </a:lnTo>
                <a:lnTo>
                  <a:pt x="504691" y="691529"/>
                </a:lnTo>
                <a:lnTo>
                  <a:pt x="476513" y="686428"/>
                </a:lnTo>
                <a:lnTo>
                  <a:pt x="469276" y="653864"/>
                </a:lnTo>
                <a:lnTo>
                  <a:pt x="479470" y="607106"/>
                </a:lnTo>
                <a:lnTo>
                  <a:pt x="495379" y="561385"/>
                </a:lnTo>
                <a:lnTo>
                  <a:pt x="514729" y="516329"/>
                </a:lnTo>
                <a:lnTo>
                  <a:pt x="535246" y="471563"/>
                </a:lnTo>
                <a:lnTo>
                  <a:pt x="554657" y="426716"/>
                </a:lnTo>
                <a:lnTo>
                  <a:pt x="570688" y="381413"/>
                </a:lnTo>
                <a:lnTo>
                  <a:pt x="581065" y="335281"/>
                </a:lnTo>
                <a:lnTo>
                  <a:pt x="583515" y="287948"/>
                </a:lnTo>
                <a:lnTo>
                  <a:pt x="575765" y="239039"/>
                </a:lnTo>
                <a:lnTo>
                  <a:pt x="555879" y="191136"/>
                </a:lnTo>
                <a:lnTo>
                  <a:pt x="524583" y="148365"/>
                </a:lnTo>
                <a:lnTo>
                  <a:pt x="483612" y="112889"/>
                </a:lnTo>
                <a:lnTo>
                  <a:pt x="434701" y="86866"/>
                </a:lnTo>
                <a:lnTo>
                  <a:pt x="405330" y="77442"/>
                </a:lnTo>
                <a:lnTo>
                  <a:pt x="356865" y="69655"/>
                </a:lnTo>
                <a:close/>
              </a:path>
              <a:path w="1077594" h="1466214">
                <a:moveTo>
                  <a:pt x="847128" y="0"/>
                </a:moveTo>
                <a:lnTo>
                  <a:pt x="806293" y="6503"/>
                </a:lnTo>
                <a:lnTo>
                  <a:pt x="750258" y="29116"/>
                </a:lnTo>
                <a:lnTo>
                  <a:pt x="714489" y="55329"/>
                </a:lnTo>
                <a:lnTo>
                  <a:pt x="684631" y="87611"/>
                </a:lnTo>
                <a:lnTo>
                  <a:pt x="660947" y="124273"/>
                </a:lnTo>
                <a:lnTo>
                  <a:pt x="643700" y="163628"/>
                </a:lnTo>
                <a:lnTo>
                  <a:pt x="630252" y="214487"/>
                </a:lnTo>
                <a:lnTo>
                  <a:pt x="623494" y="266491"/>
                </a:lnTo>
                <a:lnTo>
                  <a:pt x="621224" y="319088"/>
                </a:lnTo>
                <a:lnTo>
                  <a:pt x="621229" y="335281"/>
                </a:lnTo>
                <a:lnTo>
                  <a:pt x="621355" y="385108"/>
                </a:lnTo>
                <a:lnTo>
                  <a:pt x="621561" y="426716"/>
                </a:lnTo>
                <a:lnTo>
                  <a:pt x="621683" y="459068"/>
                </a:lnTo>
                <a:lnTo>
                  <a:pt x="621806" y="663843"/>
                </a:lnTo>
                <a:lnTo>
                  <a:pt x="599878" y="667768"/>
                </a:lnTo>
                <a:lnTo>
                  <a:pt x="588941" y="669888"/>
                </a:lnTo>
                <a:lnTo>
                  <a:pt x="578037" y="672126"/>
                </a:lnTo>
                <a:lnTo>
                  <a:pt x="542352" y="682364"/>
                </a:lnTo>
                <a:lnTo>
                  <a:pt x="504691" y="691529"/>
                </a:lnTo>
                <a:lnTo>
                  <a:pt x="1075923" y="691529"/>
                </a:lnTo>
                <a:lnTo>
                  <a:pt x="1075980" y="677455"/>
                </a:lnTo>
                <a:lnTo>
                  <a:pt x="1076300" y="653864"/>
                </a:lnTo>
                <a:lnTo>
                  <a:pt x="1076833" y="624450"/>
                </a:lnTo>
                <a:lnTo>
                  <a:pt x="1077315" y="589186"/>
                </a:lnTo>
                <a:lnTo>
                  <a:pt x="1077457" y="549272"/>
                </a:lnTo>
                <a:lnTo>
                  <a:pt x="1076979" y="505602"/>
                </a:lnTo>
                <a:lnTo>
                  <a:pt x="1075597" y="459068"/>
                </a:lnTo>
                <a:lnTo>
                  <a:pt x="1073030" y="410564"/>
                </a:lnTo>
                <a:lnTo>
                  <a:pt x="1068996" y="360983"/>
                </a:lnTo>
                <a:lnTo>
                  <a:pt x="1063213" y="311219"/>
                </a:lnTo>
                <a:lnTo>
                  <a:pt x="1055399" y="262164"/>
                </a:lnTo>
                <a:lnTo>
                  <a:pt x="1045271" y="214713"/>
                </a:lnTo>
                <a:lnTo>
                  <a:pt x="1032548" y="169757"/>
                </a:lnTo>
                <a:lnTo>
                  <a:pt x="1016948" y="128192"/>
                </a:lnTo>
                <a:lnTo>
                  <a:pt x="998188" y="90909"/>
                </a:lnTo>
                <a:lnTo>
                  <a:pt x="975987" y="58802"/>
                </a:lnTo>
                <a:lnTo>
                  <a:pt x="920132" y="13689"/>
                </a:lnTo>
                <a:lnTo>
                  <a:pt x="885915" y="2470"/>
                </a:lnTo>
                <a:lnTo>
                  <a:pt x="847128" y="0"/>
                </a:lnTo>
                <a:close/>
              </a:path>
            </a:pathLst>
          </a:custGeom>
          <a:solidFill>
            <a:srgbClr val="092766">
              <a:alpha val="19999"/>
            </a:srgbClr>
          </a:solidFill>
        </p:spPr>
        <p:txBody>
          <a:bodyPr wrap="square" lIns="0" tIns="0" rIns="0" bIns="0" rtlCol="0"/>
          <a:lstStyle/>
          <a:p>
            <a:endParaRPr/>
          </a:p>
        </p:txBody>
      </p:sp>
      <p:sp>
        <p:nvSpPr>
          <p:cNvPr id="12" name="object 12"/>
          <p:cNvSpPr/>
          <p:nvPr/>
        </p:nvSpPr>
        <p:spPr>
          <a:xfrm>
            <a:off x="13847574" y="4342142"/>
            <a:ext cx="1077595" cy="1462405"/>
          </a:xfrm>
          <a:custGeom>
            <a:avLst/>
            <a:gdLst/>
            <a:ahLst/>
            <a:cxnLst/>
            <a:rect l="l" t="t" r="r" b="b"/>
            <a:pathLst>
              <a:path w="1077594" h="1462404">
                <a:moveTo>
                  <a:pt x="1075456" y="984650"/>
                </a:moveTo>
                <a:lnTo>
                  <a:pt x="620664" y="984650"/>
                </a:lnTo>
                <a:lnTo>
                  <a:pt x="620277" y="1093576"/>
                </a:lnTo>
                <a:lnTo>
                  <a:pt x="620150" y="1138155"/>
                </a:lnTo>
                <a:lnTo>
                  <a:pt x="620063" y="1179337"/>
                </a:lnTo>
                <a:lnTo>
                  <a:pt x="619983" y="1254328"/>
                </a:lnTo>
                <a:lnTo>
                  <a:pt x="620386" y="1267146"/>
                </a:lnTo>
                <a:lnTo>
                  <a:pt x="643043" y="1347365"/>
                </a:lnTo>
                <a:lnTo>
                  <a:pt x="668830" y="1385384"/>
                </a:lnTo>
                <a:lnTo>
                  <a:pt x="702430" y="1417065"/>
                </a:lnTo>
                <a:lnTo>
                  <a:pt x="742569" y="1441195"/>
                </a:lnTo>
                <a:lnTo>
                  <a:pt x="787976" y="1456563"/>
                </a:lnTo>
                <a:lnTo>
                  <a:pt x="837380" y="1461955"/>
                </a:lnTo>
                <a:lnTo>
                  <a:pt x="859830" y="1461955"/>
                </a:lnTo>
                <a:lnTo>
                  <a:pt x="910048" y="1456386"/>
                </a:lnTo>
                <a:lnTo>
                  <a:pt x="956101" y="1440533"/>
                </a:lnTo>
                <a:lnTo>
                  <a:pt x="996654" y="1415681"/>
                </a:lnTo>
                <a:lnTo>
                  <a:pt x="1030375" y="1383113"/>
                </a:lnTo>
                <a:lnTo>
                  <a:pt x="1055931" y="1344111"/>
                </a:lnTo>
                <a:lnTo>
                  <a:pt x="1071989" y="1299959"/>
                </a:lnTo>
                <a:lnTo>
                  <a:pt x="1077216" y="1251940"/>
                </a:lnTo>
                <a:lnTo>
                  <a:pt x="1076802" y="1217230"/>
                </a:lnTo>
                <a:lnTo>
                  <a:pt x="1076429" y="1179337"/>
                </a:lnTo>
                <a:lnTo>
                  <a:pt x="1076102" y="1138155"/>
                </a:lnTo>
                <a:lnTo>
                  <a:pt x="1075823" y="1092527"/>
                </a:lnTo>
                <a:lnTo>
                  <a:pt x="1075636" y="1050337"/>
                </a:lnTo>
                <a:lnTo>
                  <a:pt x="1075456" y="984650"/>
                </a:lnTo>
                <a:close/>
              </a:path>
              <a:path w="1077594" h="1462404">
                <a:moveTo>
                  <a:pt x="356861" y="69654"/>
                </a:moveTo>
                <a:lnTo>
                  <a:pt x="307655" y="70912"/>
                </a:lnTo>
                <a:lnTo>
                  <a:pt x="259852" y="81082"/>
                </a:lnTo>
                <a:lnTo>
                  <a:pt x="215598" y="100133"/>
                </a:lnTo>
                <a:lnTo>
                  <a:pt x="173531" y="130168"/>
                </a:lnTo>
                <a:lnTo>
                  <a:pt x="139444" y="167050"/>
                </a:lnTo>
                <a:lnTo>
                  <a:pt x="112211" y="209175"/>
                </a:lnTo>
                <a:lnTo>
                  <a:pt x="90703" y="254940"/>
                </a:lnTo>
                <a:lnTo>
                  <a:pt x="73794" y="302740"/>
                </a:lnTo>
                <a:lnTo>
                  <a:pt x="60356" y="350973"/>
                </a:lnTo>
                <a:lnTo>
                  <a:pt x="47887" y="403114"/>
                </a:lnTo>
                <a:lnTo>
                  <a:pt x="36844" y="455503"/>
                </a:lnTo>
                <a:lnTo>
                  <a:pt x="27228" y="508110"/>
                </a:lnTo>
                <a:lnTo>
                  <a:pt x="19040" y="560905"/>
                </a:lnTo>
                <a:lnTo>
                  <a:pt x="12282" y="613860"/>
                </a:lnTo>
                <a:lnTo>
                  <a:pt x="6954" y="666946"/>
                </a:lnTo>
                <a:lnTo>
                  <a:pt x="3060" y="720132"/>
                </a:lnTo>
                <a:lnTo>
                  <a:pt x="599" y="773390"/>
                </a:lnTo>
                <a:lnTo>
                  <a:pt x="0" y="808750"/>
                </a:lnTo>
                <a:lnTo>
                  <a:pt x="1166" y="844054"/>
                </a:lnTo>
                <a:lnTo>
                  <a:pt x="13300" y="913438"/>
                </a:lnTo>
                <a:lnTo>
                  <a:pt x="45687" y="977734"/>
                </a:lnTo>
                <a:lnTo>
                  <a:pt x="101287" y="1026042"/>
                </a:lnTo>
                <a:lnTo>
                  <a:pt x="141246" y="1041569"/>
                </a:lnTo>
                <a:lnTo>
                  <a:pt x="184232" y="1048941"/>
                </a:lnTo>
                <a:lnTo>
                  <a:pt x="228726" y="1050337"/>
                </a:lnTo>
                <a:lnTo>
                  <a:pt x="273209" y="1047936"/>
                </a:lnTo>
                <a:lnTo>
                  <a:pt x="323645" y="1042947"/>
                </a:lnTo>
                <a:lnTo>
                  <a:pt x="373781" y="1036350"/>
                </a:lnTo>
                <a:lnTo>
                  <a:pt x="423638" y="1028300"/>
                </a:lnTo>
                <a:lnTo>
                  <a:pt x="473235" y="1018949"/>
                </a:lnTo>
                <a:lnTo>
                  <a:pt x="522592" y="1008455"/>
                </a:lnTo>
                <a:lnTo>
                  <a:pt x="571728" y="996970"/>
                </a:lnTo>
                <a:lnTo>
                  <a:pt x="620664" y="984650"/>
                </a:lnTo>
                <a:lnTo>
                  <a:pt x="1075456" y="984650"/>
                </a:lnTo>
                <a:lnTo>
                  <a:pt x="1075515" y="808750"/>
                </a:lnTo>
                <a:lnTo>
                  <a:pt x="1075682" y="748799"/>
                </a:lnTo>
                <a:lnTo>
                  <a:pt x="1075913" y="691528"/>
                </a:lnTo>
                <a:lnTo>
                  <a:pt x="504686" y="691528"/>
                </a:lnTo>
                <a:lnTo>
                  <a:pt x="476509" y="686428"/>
                </a:lnTo>
                <a:lnTo>
                  <a:pt x="469276" y="653864"/>
                </a:lnTo>
                <a:lnTo>
                  <a:pt x="479468" y="607106"/>
                </a:lnTo>
                <a:lnTo>
                  <a:pt x="495375" y="561386"/>
                </a:lnTo>
                <a:lnTo>
                  <a:pt x="514724" y="516331"/>
                </a:lnTo>
                <a:lnTo>
                  <a:pt x="535241" y="471568"/>
                </a:lnTo>
                <a:lnTo>
                  <a:pt x="554652" y="426722"/>
                </a:lnTo>
                <a:lnTo>
                  <a:pt x="570682" y="381421"/>
                </a:lnTo>
                <a:lnTo>
                  <a:pt x="581059" y="335290"/>
                </a:lnTo>
                <a:lnTo>
                  <a:pt x="583508" y="287958"/>
                </a:lnTo>
                <a:lnTo>
                  <a:pt x="575754" y="239050"/>
                </a:lnTo>
                <a:lnTo>
                  <a:pt x="555870" y="191142"/>
                </a:lnTo>
                <a:lnTo>
                  <a:pt x="524577" y="148369"/>
                </a:lnTo>
                <a:lnTo>
                  <a:pt x="483606" y="112889"/>
                </a:lnTo>
                <a:lnTo>
                  <a:pt x="434691" y="86855"/>
                </a:lnTo>
                <a:lnTo>
                  <a:pt x="405320" y="77453"/>
                </a:lnTo>
                <a:lnTo>
                  <a:pt x="356861" y="69654"/>
                </a:lnTo>
                <a:close/>
              </a:path>
              <a:path w="1077594" h="1462404">
                <a:moveTo>
                  <a:pt x="847128" y="0"/>
                </a:moveTo>
                <a:lnTo>
                  <a:pt x="806286" y="6503"/>
                </a:lnTo>
                <a:lnTo>
                  <a:pt x="750253" y="29116"/>
                </a:lnTo>
                <a:lnTo>
                  <a:pt x="714483" y="55329"/>
                </a:lnTo>
                <a:lnTo>
                  <a:pt x="684625" y="87611"/>
                </a:lnTo>
                <a:lnTo>
                  <a:pt x="660941" y="124273"/>
                </a:lnTo>
                <a:lnTo>
                  <a:pt x="643689" y="163628"/>
                </a:lnTo>
                <a:lnTo>
                  <a:pt x="630245" y="214482"/>
                </a:lnTo>
                <a:lnTo>
                  <a:pt x="623487" y="266484"/>
                </a:lnTo>
                <a:lnTo>
                  <a:pt x="621215" y="319082"/>
                </a:lnTo>
                <a:lnTo>
                  <a:pt x="621219" y="335290"/>
                </a:lnTo>
                <a:lnTo>
                  <a:pt x="621345" y="385108"/>
                </a:lnTo>
                <a:lnTo>
                  <a:pt x="621554" y="426722"/>
                </a:lnTo>
                <a:lnTo>
                  <a:pt x="621678" y="459068"/>
                </a:lnTo>
                <a:lnTo>
                  <a:pt x="621805" y="663843"/>
                </a:lnTo>
                <a:lnTo>
                  <a:pt x="599873" y="667767"/>
                </a:lnTo>
                <a:lnTo>
                  <a:pt x="588935" y="669883"/>
                </a:lnTo>
                <a:lnTo>
                  <a:pt x="578027" y="672115"/>
                </a:lnTo>
                <a:lnTo>
                  <a:pt x="542346" y="682360"/>
                </a:lnTo>
                <a:lnTo>
                  <a:pt x="504686" y="691528"/>
                </a:lnTo>
                <a:lnTo>
                  <a:pt x="1075913" y="691528"/>
                </a:lnTo>
                <a:lnTo>
                  <a:pt x="1075970" y="677455"/>
                </a:lnTo>
                <a:lnTo>
                  <a:pt x="1076289" y="653864"/>
                </a:lnTo>
                <a:lnTo>
                  <a:pt x="1076823" y="624450"/>
                </a:lnTo>
                <a:lnTo>
                  <a:pt x="1077305" y="589186"/>
                </a:lnTo>
                <a:lnTo>
                  <a:pt x="1077448" y="549272"/>
                </a:lnTo>
                <a:lnTo>
                  <a:pt x="1076970" y="505602"/>
                </a:lnTo>
                <a:lnTo>
                  <a:pt x="1075589" y="459068"/>
                </a:lnTo>
                <a:lnTo>
                  <a:pt x="1073023" y="410564"/>
                </a:lnTo>
                <a:lnTo>
                  <a:pt x="1068990" y="360983"/>
                </a:lnTo>
                <a:lnTo>
                  <a:pt x="1063207" y="311219"/>
                </a:lnTo>
                <a:lnTo>
                  <a:pt x="1055394" y="262164"/>
                </a:lnTo>
                <a:lnTo>
                  <a:pt x="1045267" y="214713"/>
                </a:lnTo>
                <a:lnTo>
                  <a:pt x="1032545" y="169757"/>
                </a:lnTo>
                <a:lnTo>
                  <a:pt x="1016945" y="128192"/>
                </a:lnTo>
                <a:lnTo>
                  <a:pt x="998186" y="90909"/>
                </a:lnTo>
                <a:lnTo>
                  <a:pt x="975985" y="58802"/>
                </a:lnTo>
                <a:lnTo>
                  <a:pt x="920132" y="13689"/>
                </a:lnTo>
                <a:lnTo>
                  <a:pt x="885915" y="2470"/>
                </a:lnTo>
                <a:lnTo>
                  <a:pt x="847128" y="0"/>
                </a:lnTo>
                <a:close/>
              </a:path>
            </a:pathLst>
          </a:custGeom>
          <a:solidFill>
            <a:srgbClr val="092766"/>
          </a:solidFill>
        </p:spPr>
        <p:txBody>
          <a:bodyPr wrap="square" lIns="0" tIns="0" rIns="0" bIns="0" rtlCol="0"/>
          <a:lstStyle/>
          <a:p>
            <a:endParaRPr/>
          </a:p>
        </p:txBody>
      </p:sp>
      <p:sp>
        <p:nvSpPr>
          <p:cNvPr id="13" name="object 13"/>
          <p:cNvSpPr/>
          <p:nvPr/>
        </p:nvSpPr>
        <p:spPr>
          <a:xfrm>
            <a:off x="14473914" y="4342142"/>
            <a:ext cx="451484" cy="1462405"/>
          </a:xfrm>
          <a:custGeom>
            <a:avLst/>
            <a:gdLst/>
            <a:ahLst/>
            <a:cxnLst/>
            <a:rect l="l" t="t" r="r" b="b"/>
            <a:pathLst>
              <a:path w="451484" h="1462404">
                <a:moveTo>
                  <a:pt x="0" y="1304222"/>
                </a:moveTo>
                <a:lnTo>
                  <a:pt x="16703" y="1347365"/>
                </a:lnTo>
                <a:lnTo>
                  <a:pt x="42491" y="1385384"/>
                </a:lnTo>
                <a:lnTo>
                  <a:pt x="76090" y="1417065"/>
                </a:lnTo>
                <a:lnTo>
                  <a:pt x="116229" y="1441195"/>
                </a:lnTo>
                <a:lnTo>
                  <a:pt x="161637" y="1456563"/>
                </a:lnTo>
                <a:lnTo>
                  <a:pt x="211040" y="1461955"/>
                </a:lnTo>
                <a:lnTo>
                  <a:pt x="233490" y="1461955"/>
                </a:lnTo>
                <a:lnTo>
                  <a:pt x="283709" y="1456386"/>
                </a:lnTo>
                <a:lnTo>
                  <a:pt x="329761" y="1440533"/>
                </a:lnTo>
                <a:lnTo>
                  <a:pt x="370314" y="1415681"/>
                </a:lnTo>
                <a:lnTo>
                  <a:pt x="404035" y="1383113"/>
                </a:lnTo>
                <a:lnTo>
                  <a:pt x="429591" y="1344111"/>
                </a:lnTo>
                <a:lnTo>
                  <a:pt x="431073" y="1340035"/>
                </a:lnTo>
                <a:lnTo>
                  <a:pt x="108152" y="1340035"/>
                </a:lnTo>
                <a:lnTo>
                  <a:pt x="63246" y="1335006"/>
                </a:lnTo>
                <a:lnTo>
                  <a:pt x="27485" y="1322069"/>
                </a:lnTo>
                <a:lnTo>
                  <a:pt x="0" y="1304222"/>
                </a:lnTo>
                <a:close/>
              </a:path>
              <a:path w="451484" h="1462404">
                <a:moveTo>
                  <a:pt x="220789" y="0"/>
                </a:moveTo>
                <a:lnTo>
                  <a:pt x="251355" y="37681"/>
                </a:lnTo>
                <a:lnTo>
                  <a:pt x="282708" y="101888"/>
                </a:lnTo>
                <a:lnTo>
                  <a:pt x="296824" y="146065"/>
                </a:lnTo>
                <a:lnTo>
                  <a:pt x="308911" y="199423"/>
                </a:lnTo>
                <a:lnTo>
                  <a:pt x="318225" y="262815"/>
                </a:lnTo>
                <a:lnTo>
                  <a:pt x="324026" y="337089"/>
                </a:lnTo>
                <a:lnTo>
                  <a:pt x="325571" y="423097"/>
                </a:lnTo>
                <a:lnTo>
                  <a:pt x="322808" y="711381"/>
                </a:lnTo>
                <a:lnTo>
                  <a:pt x="320373" y="947573"/>
                </a:lnTo>
                <a:lnTo>
                  <a:pt x="318640" y="1107220"/>
                </a:lnTo>
                <a:lnTo>
                  <a:pt x="317979" y="1165870"/>
                </a:lnTo>
                <a:lnTo>
                  <a:pt x="302869" y="1237256"/>
                </a:lnTo>
                <a:lnTo>
                  <a:pt x="257412" y="1293511"/>
                </a:lnTo>
                <a:lnTo>
                  <a:pt x="163073" y="1334158"/>
                </a:lnTo>
                <a:lnTo>
                  <a:pt x="108152" y="1340035"/>
                </a:lnTo>
                <a:lnTo>
                  <a:pt x="431073" y="1340035"/>
                </a:lnTo>
                <a:lnTo>
                  <a:pt x="445649" y="1299959"/>
                </a:lnTo>
                <a:lnTo>
                  <a:pt x="450876" y="1251940"/>
                </a:lnTo>
                <a:lnTo>
                  <a:pt x="450462" y="1217230"/>
                </a:lnTo>
                <a:lnTo>
                  <a:pt x="450089" y="1179337"/>
                </a:lnTo>
                <a:lnTo>
                  <a:pt x="449762" y="1138155"/>
                </a:lnTo>
                <a:lnTo>
                  <a:pt x="449488" y="1093576"/>
                </a:lnTo>
                <a:lnTo>
                  <a:pt x="449275" y="1045494"/>
                </a:lnTo>
                <a:lnTo>
                  <a:pt x="449128" y="993802"/>
                </a:lnTo>
                <a:lnTo>
                  <a:pt x="449155" y="815999"/>
                </a:lnTo>
                <a:lnTo>
                  <a:pt x="449342" y="748799"/>
                </a:lnTo>
                <a:lnTo>
                  <a:pt x="449630" y="677455"/>
                </a:lnTo>
                <a:lnTo>
                  <a:pt x="449944" y="654171"/>
                </a:lnTo>
                <a:lnTo>
                  <a:pt x="450483" y="624450"/>
                </a:lnTo>
                <a:lnTo>
                  <a:pt x="450965" y="589186"/>
                </a:lnTo>
                <a:lnTo>
                  <a:pt x="451108" y="549272"/>
                </a:lnTo>
                <a:lnTo>
                  <a:pt x="450630" y="505602"/>
                </a:lnTo>
                <a:lnTo>
                  <a:pt x="449249" y="459068"/>
                </a:lnTo>
                <a:lnTo>
                  <a:pt x="446683" y="410564"/>
                </a:lnTo>
                <a:lnTo>
                  <a:pt x="442650" y="360983"/>
                </a:lnTo>
                <a:lnTo>
                  <a:pt x="436868" y="311219"/>
                </a:lnTo>
                <a:lnTo>
                  <a:pt x="429054" y="262164"/>
                </a:lnTo>
                <a:lnTo>
                  <a:pt x="418927" y="214713"/>
                </a:lnTo>
                <a:lnTo>
                  <a:pt x="406205" y="169757"/>
                </a:lnTo>
                <a:lnTo>
                  <a:pt x="390605" y="128192"/>
                </a:lnTo>
                <a:lnTo>
                  <a:pt x="371846" y="90909"/>
                </a:lnTo>
                <a:lnTo>
                  <a:pt x="349646" y="58802"/>
                </a:lnTo>
                <a:lnTo>
                  <a:pt x="293792" y="13689"/>
                </a:lnTo>
                <a:lnTo>
                  <a:pt x="259575" y="2470"/>
                </a:lnTo>
                <a:lnTo>
                  <a:pt x="220789" y="0"/>
                </a:lnTo>
                <a:close/>
              </a:path>
            </a:pathLst>
          </a:custGeom>
          <a:solidFill>
            <a:srgbClr val="FFFFFF">
              <a:alpha val="19999"/>
            </a:srgbClr>
          </a:solidFill>
        </p:spPr>
        <p:txBody>
          <a:bodyPr wrap="square" lIns="0" tIns="0" rIns="0" bIns="0" rtlCol="0"/>
          <a:lstStyle/>
          <a:p>
            <a:endParaRPr/>
          </a:p>
        </p:txBody>
      </p:sp>
      <p:sp>
        <p:nvSpPr>
          <p:cNvPr id="14" name="object 14"/>
          <p:cNvSpPr/>
          <p:nvPr/>
        </p:nvSpPr>
        <p:spPr>
          <a:xfrm>
            <a:off x="14146660" y="4419595"/>
            <a:ext cx="323215" cy="688975"/>
          </a:xfrm>
          <a:custGeom>
            <a:avLst/>
            <a:gdLst/>
            <a:ahLst/>
            <a:cxnLst/>
            <a:rect l="l" t="t" r="r" b="b"/>
            <a:pathLst>
              <a:path w="323215" h="688975">
                <a:moveTo>
                  <a:pt x="106235" y="0"/>
                </a:moveTo>
                <a:lnTo>
                  <a:pt x="121026" y="26445"/>
                </a:lnTo>
                <a:lnTo>
                  <a:pt x="131818" y="61692"/>
                </a:lnTo>
                <a:lnTo>
                  <a:pt x="135817" y="106758"/>
                </a:lnTo>
                <a:lnTo>
                  <a:pt x="130225" y="162662"/>
                </a:lnTo>
                <a:lnTo>
                  <a:pt x="112245" y="230422"/>
                </a:lnTo>
                <a:lnTo>
                  <a:pt x="88208" y="299744"/>
                </a:lnTo>
                <a:lnTo>
                  <a:pt x="65697" y="363022"/>
                </a:lnTo>
                <a:lnTo>
                  <a:pt x="45396" y="420503"/>
                </a:lnTo>
                <a:lnTo>
                  <a:pt x="27991" y="472434"/>
                </a:lnTo>
                <a:lnTo>
                  <a:pt x="14167" y="519062"/>
                </a:lnTo>
                <a:lnTo>
                  <a:pt x="4608" y="560636"/>
                </a:lnTo>
                <a:lnTo>
                  <a:pt x="0" y="597401"/>
                </a:lnTo>
                <a:lnTo>
                  <a:pt x="1027" y="629606"/>
                </a:lnTo>
                <a:lnTo>
                  <a:pt x="8374" y="657498"/>
                </a:lnTo>
                <a:lnTo>
                  <a:pt x="70922" y="688747"/>
                </a:lnTo>
                <a:lnTo>
                  <a:pt x="177237" y="681875"/>
                </a:lnTo>
                <a:lnTo>
                  <a:pt x="277534" y="660462"/>
                </a:lnTo>
                <a:lnTo>
                  <a:pt x="322030" y="648084"/>
                </a:lnTo>
                <a:lnTo>
                  <a:pt x="322405" y="614076"/>
                </a:lnTo>
                <a:lnTo>
                  <a:pt x="205592" y="614076"/>
                </a:lnTo>
                <a:lnTo>
                  <a:pt x="177418" y="608975"/>
                </a:lnTo>
                <a:lnTo>
                  <a:pt x="180380" y="529653"/>
                </a:lnTo>
                <a:lnTo>
                  <a:pt x="196285" y="483933"/>
                </a:lnTo>
                <a:lnTo>
                  <a:pt x="215632" y="438878"/>
                </a:lnTo>
                <a:lnTo>
                  <a:pt x="236148" y="394114"/>
                </a:lnTo>
                <a:lnTo>
                  <a:pt x="255559" y="349269"/>
                </a:lnTo>
                <a:lnTo>
                  <a:pt x="271591" y="303967"/>
                </a:lnTo>
                <a:lnTo>
                  <a:pt x="281969" y="257837"/>
                </a:lnTo>
                <a:lnTo>
                  <a:pt x="284420" y="210505"/>
                </a:lnTo>
                <a:lnTo>
                  <a:pt x="276670" y="161597"/>
                </a:lnTo>
                <a:lnTo>
                  <a:pt x="256780" y="113688"/>
                </a:lnTo>
                <a:lnTo>
                  <a:pt x="225484" y="70916"/>
                </a:lnTo>
                <a:lnTo>
                  <a:pt x="184515" y="35436"/>
                </a:lnTo>
                <a:lnTo>
                  <a:pt x="135606" y="9402"/>
                </a:lnTo>
                <a:lnTo>
                  <a:pt x="113696" y="1994"/>
                </a:lnTo>
                <a:lnTo>
                  <a:pt x="106235" y="0"/>
                </a:lnTo>
                <a:close/>
              </a:path>
              <a:path w="323215" h="688975">
                <a:moveTo>
                  <a:pt x="322710" y="586390"/>
                </a:moveTo>
                <a:lnTo>
                  <a:pt x="300782" y="590319"/>
                </a:lnTo>
                <a:lnTo>
                  <a:pt x="289842" y="592439"/>
                </a:lnTo>
                <a:lnTo>
                  <a:pt x="278931" y="594672"/>
                </a:lnTo>
                <a:lnTo>
                  <a:pt x="243251" y="604911"/>
                </a:lnTo>
                <a:lnTo>
                  <a:pt x="205592" y="614076"/>
                </a:lnTo>
                <a:lnTo>
                  <a:pt x="322405" y="614076"/>
                </a:lnTo>
                <a:lnTo>
                  <a:pt x="322710" y="586390"/>
                </a:lnTo>
                <a:close/>
              </a:path>
            </a:pathLst>
          </a:custGeom>
          <a:solidFill>
            <a:srgbClr val="FFFFFF">
              <a:alpha val="19999"/>
            </a:srgbClr>
          </a:solidFill>
        </p:spPr>
        <p:txBody>
          <a:bodyPr wrap="square" lIns="0" tIns="0" rIns="0" bIns="0" rtlCol="0"/>
          <a:lstStyle/>
          <a:p>
            <a:endParaRPr/>
          </a:p>
        </p:txBody>
      </p:sp>
      <p:sp>
        <p:nvSpPr>
          <p:cNvPr id="15" name="object 15"/>
          <p:cNvSpPr/>
          <p:nvPr/>
        </p:nvSpPr>
        <p:spPr>
          <a:xfrm>
            <a:off x="13977666" y="4486326"/>
            <a:ext cx="146396" cy="181512"/>
          </a:xfrm>
          <a:prstGeom prst="rect">
            <a:avLst/>
          </a:prstGeom>
          <a:blipFill>
            <a:blip r:embed="rId8" cstate="print"/>
            <a:stretch>
              <a:fillRect/>
            </a:stretch>
          </a:blipFill>
        </p:spPr>
        <p:txBody>
          <a:bodyPr wrap="square" lIns="0" tIns="0" rIns="0" bIns="0" rtlCol="0"/>
          <a:lstStyle/>
          <a:p>
            <a:endParaRPr/>
          </a:p>
        </p:txBody>
      </p:sp>
      <p:sp>
        <p:nvSpPr>
          <p:cNvPr id="16" name="object 16"/>
          <p:cNvSpPr/>
          <p:nvPr/>
        </p:nvSpPr>
        <p:spPr>
          <a:xfrm>
            <a:off x="14516430" y="4479317"/>
            <a:ext cx="99695" cy="372745"/>
          </a:xfrm>
          <a:custGeom>
            <a:avLst/>
            <a:gdLst/>
            <a:ahLst/>
            <a:cxnLst/>
            <a:rect l="l" t="t" r="r" b="b"/>
            <a:pathLst>
              <a:path w="99694" h="372745">
                <a:moveTo>
                  <a:pt x="64234" y="0"/>
                </a:moveTo>
                <a:lnTo>
                  <a:pt x="27444" y="36179"/>
                </a:lnTo>
                <a:lnTo>
                  <a:pt x="19235" y="74786"/>
                </a:lnTo>
                <a:lnTo>
                  <a:pt x="15672" y="93230"/>
                </a:lnTo>
                <a:lnTo>
                  <a:pt x="7842" y="134158"/>
                </a:lnTo>
                <a:lnTo>
                  <a:pt x="2667" y="175510"/>
                </a:lnTo>
                <a:lnTo>
                  <a:pt x="0" y="223934"/>
                </a:lnTo>
                <a:lnTo>
                  <a:pt x="25" y="248189"/>
                </a:lnTo>
                <a:lnTo>
                  <a:pt x="960" y="272428"/>
                </a:lnTo>
                <a:lnTo>
                  <a:pt x="2137" y="285355"/>
                </a:lnTo>
                <a:lnTo>
                  <a:pt x="3793" y="298350"/>
                </a:lnTo>
                <a:lnTo>
                  <a:pt x="5307" y="311332"/>
                </a:lnTo>
                <a:lnTo>
                  <a:pt x="6060" y="324217"/>
                </a:lnTo>
                <a:lnTo>
                  <a:pt x="5938" y="333887"/>
                </a:lnTo>
                <a:lnTo>
                  <a:pt x="5910" y="343077"/>
                </a:lnTo>
                <a:lnTo>
                  <a:pt x="17724" y="372478"/>
                </a:lnTo>
                <a:lnTo>
                  <a:pt x="35126" y="367850"/>
                </a:lnTo>
                <a:lnTo>
                  <a:pt x="64603" y="293149"/>
                </a:lnTo>
                <a:lnTo>
                  <a:pt x="76337" y="237399"/>
                </a:lnTo>
                <a:lnTo>
                  <a:pt x="85840" y="178931"/>
                </a:lnTo>
                <a:lnTo>
                  <a:pt x="92941" y="124904"/>
                </a:lnTo>
                <a:lnTo>
                  <a:pt x="97468" y="82481"/>
                </a:lnTo>
                <a:lnTo>
                  <a:pt x="99372" y="47310"/>
                </a:lnTo>
                <a:lnTo>
                  <a:pt x="98584" y="35831"/>
                </a:lnTo>
                <a:lnTo>
                  <a:pt x="96192" y="24788"/>
                </a:lnTo>
                <a:lnTo>
                  <a:pt x="91502" y="14583"/>
                </a:lnTo>
                <a:lnTo>
                  <a:pt x="79280" y="3239"/>
                </a:lnTo>
                <a:lnTo>
                  <a:pt x="64234" y="0"/>
                </a:lnTo>
                <a:close/>
              </a:path>
            </a:pathLst>
          </a:custGeom>
          <a:solidFill>
            <a:srgbClr val="FFFFFF">
              <a:alpha val="69999"/>
            </a:srgbClr>
          </a:solidFill>
        </p:spPr>
        <p:txBody>
          <a:bodyPr wrap="square" lIns="0" tIns="0" rIns="0" bIns="0" rtlCol="0"/>
          <a:lstStyle/>
          <a:p>
            <a:endParaRPr/>
          </a:p>
        </p:txBody>
      </p:sp>
      <p:sp>
        <p:nvSpPr>
          <p:cNvPr id="17" name="object 17"/>
          <p:cNvSpPr/>
          <p:nvPr/>
        </p:nvSpPr>
        <p:spPr>
          <a:xfrm>
            <a:off x="14517659" y="4889001"/>
            <a:ext cx="49530" cy="81915"/>
          </a:xfrm>
          <a:custGeom>
            <a:avLst/>
            <a:gdLst/>
            <a:ahLst/>
            <a:cxnLst/>
            <a:rect l="l" t="t" r="r" b="b"/>
            <a:pathLst>
              <a:path w="49530" h="81914">
                <a:moveTo>
                  <a:pt x="29666" y="0"/>
                </a:moveTo>
                <a:lnTo>
                  <a:pt x="2397" y="36037"/>
                </a:lnTo>
                <a:lnTo>
                  <a:pt x="0" y="54578"/>
                </a:lnTo>
                <a:lnTo>
                  <a:pt x="1510" y="63694"/>
                </a:lnTo>
                <a:lnTo>
                  <a:pt x="5865" y="72082"/>
                </a:lnTo>
                <a:lnTo>
                  <a:pt x="12795" y="78513"/>
                </a:lnTo>
                <a:lnTo>
                  <a:pt x="21230" y="81838"/>
                </a:lnTo>
                <a:lnTo>
                  <a:pt x="30096" y="80908"/>
                </a:lnTo>
                <a:lnTo>
                  <a:pt x="49060" y="45607"/>
                </a:lnTo>
                <a:lnTo>
                  <a:pt x="49265" y="29929"/>
                </a:lnTo>
                <a:lnTo>
                  <a:pt x="45140" y="15585"/>
                </a:lnTo>
                <a:lnTo>
                  <a:pt x="35761" y="4282"/>
                </a:lnTo>
                <a:lnTo>
                  <a:pt x="29666" y="0"/>
                </a:lnTo>
                <a:close/>
              </a:path>
            </a:pathLst>
          </a:custGeom>
          <a:solidFill>
            <a:srgbClr val="FFFFFF">
              <a:alpha val="69999"/>
            </a:srgbClr>
          </a:solidFill>
        </p:spPr>
        <p:txBody>
          <a:bodyPr wrap="square" lIns="0" tIns="0" rIns="0" bIns="0" rtlCol="0"/>
          <a:lstStyle/>
          <a:p>
            <a:endParaRPr/>
          </a:p>
        </p:txBody>
      </p:sp>
      <p:sp>
        <p:nvSpPr>
          <p:cNvPr id="18" name="object 18"/>
          <p:cNvSpPr/>
          <p:nvPr/>
        </p:nvSpPr>
        <p:spPr>
          <a:xfrm>
            <a:off x="14497211" y="5506034"/>
            <a:ext cx="73800" cy="122372"/>
          </a:xfrm>
          <a:prstGeom prst="rect">
            <a:avLst/>
          </a:prstGeom>
          <a:blipFill>
            <a:blip r:embed="rId9" cstate="print"/>
            <a:stretch>
              <a:fillRect/>
            </a:stretch>
          </a:blipFill>
        </p:spPr>
        <p:txBody>
          <a:bodyPr wrap="square" lIns="0" tIns="0" rIns="0" bIns="0" rtlCol="0"/>
          <a:lstStyle/>
          <a:p>
            <a:endParaRPr/>
          </a:p>
        </p:txBody>
      </p:sp>
      <p:sp>
        <p:nvSpPr>
          <p:cNvPr id="19" name="object 19"/>
          <p:cNvSpPr/>
          <p:nvPr/>
        </p:nvSpPr>
        <p:spPr>
          <a:xfrm>
            <a:off x="13093723" y="4345411"/>
            <a:ext cx="588010" cy="1465580"/>
          </a:xfrm>
          <a:custGeom>
            <a:avLst/>
            <a:gdLst/>
            <a:ahLst/>
            <a:cxnLst/>
            <a:rect l="l" t="t" r="r" b="b"/>
            <a:pathLst>
              <a:path w="588009" h="1465579">
                <a:moveTo>
                  <a:pt x="361322" y="0"/>
                </a:moveTo>
                <a:lnTo>
                  <a:pt x="314831" y="7486"/>
                </a:lnTo>
                <a:lnTo>
                  <a:pt x="269994" y="23576"/>
                </a:lnTo>
                <a:lnTo>
                  <a:pt x="228689" y="47615"/>
                </a:lnTo>
                <a:lnTo>
                  <a:pt x="190725" y="78369"/>
                </a:lnTo>
                <a:lnTo>
                  <a:pt x="156157" y="114467"/>
                </a:lnTo>
                <a:lnTo>
                  <a:pt x="124974" y="154570"/>
                </a:lnTo>
                <a:lnTo>
                  <a:pt x="97170" y="197340"/>
                </a:lnTo>
                <a:lnTo>
                  <a:pt x="72736" y="241440"/>
                </a:lnTo>
                <a:lnTo>
                  <a:pt x="51664" y="285533"/>
                </a:lnTo>
                <a:lnTo>
                  <a:pt x="33945" y="328279"/>
                </a:lnTo>
                <a:lnTo>
                  <a:pt x="19573" y="368343"/>
                </a:lnTo>
                <a:lnTo>
                  <a:pt x="0" y="453454"/>
                </a:lnTo>
                <a:lnTo>
                  <a:pt x="3007" y="493282"/>
                </a:lnTo>
                <a:lnTo>
                  <a:pt x="34725" y="549093"/>
                </a:lnTo>
                <a:lnTo>
                  <a:pt x="80678" y="577357"/>
                </a:lnTo>
                <a:lnTo>
                  <a:pt x="129586" y="590555"/>
                </a:lnTo>
                <a:lnTo>
                  <a:pt x="168457" y="594333"/>
                </a:lnTo>
                <a:lnTo>
                  <a:pt x="184301" y="594337"/>
                </a:lnTo>
                <a:lnTo>
                  <a:pt x="184301" y="1257731"/>
                </a:lnTo>
                <a:lnTo>
                  <a:pt x="189603" y="1305565"/>
                </a:lnTo>
                <a:lnTo>
                  <a:pt x="204686" y="1349346"/>
                </a:lnTo>
                <a:lnTo>
                  <a:pt x="228316" y="1387747"/>
                </a:lnTo>
                <a:lnTo>
                  <a:pt x="259262" y="1419443"/>
                </a:lnTo>
                <a:lnTo>
                  <a:pt x="302050" y="1445891"/>
                </a:lnTo>
                <a:lnTo>
                  <a:pt x="350987" y="1459924"/>
                </a:lnTo>
                <a:lnTo>
                  <a:pt x="424451" y="1465421"/>
                </a:lnTo>
                <a:lnTo>
                  <a:pt x="431697" y="1462730"/>
                </a:lnTo>
                <a:lnTo>
                  <a:pt x="438691" y="1459274"/>
                </a:lnTo>
                <a:lnTo>
                  <a:pt x="445173" y="1454782"/>
                </a:lnTo>
                <a:lnTo>
                  <a:pt x="484520" y="1438516"/>
                </a:lnTo>
                <a:lnTo>
                  <a:pt x="519109" y="1413894"/>
                </a:lnTo>
                <a:lnTo>
                  <a:pt x="547831" y="1382091"/>
                </a:lnTo>
                <a:lnTo>
                  <a:pt x="569573" y="1344283"/>
                </a:lnTo>
                <a:lnTo>
                  <a:pt x="583223" y="1301645"/>
                </a:lnTo>
                <a:lnTo>
                  <a:pt x="587671" y="1255354"/>
                </a:lnTo>
                <a:lnTo>
                  <a:pt x="587313" y="1221252"/>
                </a:lnTo>
                <a:lnTo>
                  <a:pt x="586984" y="1184017"/>
                </a:lnTo>
                <a:lnTo>
                  <a:pt x="586692" y="1143543"/>
                </a:lnTo>
                <a:lnTo>
                  <a:pt x="586444" y="1099728"/>
                </a:lnTo>
                <a:lnTo>
                  <a:pt x="586247" y="1052468"/>
                </a:lnTo>
                <a:lnTo>
                  <a:pt x="586108" y="1001658"/>
                </a:lnTo>
                <a:lnTo>
                  <a:pt x="586110" y="826893"/>
                </a:lnTo>
                <a:lnTo>
                  <a:pt x="586273" y="760847"/>
                </a:lnTo>
                <a:lnTo>
                  <a:pt x="586530" y="690732"/>
                </a:lnTo>
                <a:lnTo>
                  <a:pt x="586070" y="597875"/>
                </a:lnTo>
                <a:lnTo>
                  <a:pt x="583831" y="513027"/>
                </a:lnTo>
                <a:lnTo>
                  <a:pt x="579848" y="435890"/>
                </a:lnTo>
                <a:lnTo>
                  <a:pt x="574159" y="366170"/>
                </a:lnTo>
                <a:lnTo>
                  <a:pt x="566799" y="303570"/>
                </a:lnTo>
                <a:lnTo>
                  <a:pt x="557804" y="247794"/>
                </a:lnTo>
                <a:lnTo>
                  <a:pt x="547211" y="198546"/>
                </a:lnTo>
                <a:lnTo>
                  <a:pt x="535056" y="155531"/>
                </a:lnTo>
                <a:lnTo>
                  <a:pt x="521374" y="118451"/>
                </a:lnTo>
                <a:lnTo>
                  <a:pt x="489578" y="60918"/>
                </a:lnTo>
                <a:lnTo>
                  <a:pt x="452049" y="23541"/>
                </a:lnTo>
                <a:lnTo>
                  <a:pt x="409262" y="4060"/>
                </a:lnTo>
                <a:lnTo>
                  <a:pt x="385911" y="245"/>
                </a:lnTo>
                <a:lnTo>
                  <a:pt x="361322" y="0"/>
                </a:lnTo>
                <a:close/>
              </a:path>
            </a:pathLst>
          </a:custGeom>
          <a:solidFill>
            <a:srgbClr val="092766">
              <a:alpha val="19999"/>
            </a:srgbClr>
          </a:solidFill>
        </p:spPr>
        <p:txBody>
          <a:bodyPr wrap="square" lIns="0" tIns="0" rIns="0" bIns="0" rtlCol="0"/>
          <a:lstStyle/>
          <a:p>
            <a:endParaRPr/>
          </a:p>
        </p:txBody>
      </p:sp>
      <p:sp>
        <p:nvSpPr>
          <p:cNvPr id="20" name="object 20"/>
          <p:cNvSpPr/>
          <p:nvPr/>
        </p:nvSpPr>
        <p:spPr>
          <a:xfrm>
            <a:off x="12978193" y="4279405"/>
            <a:ext cx="588010" cy="1462405"/>
          </a:xfrm>
          <a:custGeom>
            <a:avLst/>
            <a:gdLst/>
            <a:ahLst/>
            <a:cxnLst/>
            <a:rect l="l" t="t" r="r" b="b"/>
            <a:pathLst>
              <a:path w="588009" h="1462404">
                <a:moveTo>
                  <a:pt x="361327" y="0"/>
                </a:moveTo>
                <a:lnTo>
                  <a:pt x="314836" y="7476"/>
                </a:lnTo>
                <a:lnTo>
                  <a:pt x="270059" y="23531"/>
                </a:lnTo>
                <a:lnTo>
                  <a:pt x="228693" y="47604"/>
                </a:lnTo>
                <a:lnTo>
                  <a:pt x="190729" y="78359"/>
                </a:lnTo>
                <a:lnTo>
                  <a:pt x="156160" y="114457"/>
                </a:lnTo>
                <a:lnTo>
                  <a:pt x="124978" y="154560"/>
                </a:lnTo>
                <a:lnTo>
                  <a:pt x="97173" y="197331"/>
                </a:lnTo>
                <a:lnTo>
                  <a:pt x="72738" y="241432"/>
                </a:lnTo>
                <a:lnTo>
                  <a:pt x="51664" y="285526"/>
                </a:lnTo>
                <a:lnTo>
                  <a:pt x="33944" y="328275"/>
                </a:lnTo>
                <a:lnTo>
                  <a:pt x="19569" y="368340"/>
                </a:lnTo>
                <a:lnTo>
                  <a:pt x="0" y="453450"/>
                </a:lnTo>
                <a:lnTo>
                  <a:pt x="3010" y="493276"/>
                </a:lnTo>
                <a:lnTo>
                  <a:pt x="34729" y="549082"/>
                </a:lnTo>
                <a:lnTo>
                  <a:pt x="80682" y="577346"/>
                </a:lnTo>
                <a:lnTo>
                  <a:pt x="129590" y="590544"/>
                </a:lnTo>
                <a:lnTo>
                  <a:pt x="168462" y="594322"/>
                </a:lnTo>
                <a:lnTo>
                  <a:pt x="184306" y="594327"/>
                </a:lnTo>
                <a:lnTo>
                  <a:pt x="184306" y="1257720"/>
                </a:lnTo>
                <a:lnTo>
                  <a:pt x="189607" y="1305556"/>
                </a:lnTo>
                <a:lnTo>
                  <a:pt x="204690" y="1349339"/>
                </a:lnTo>
                <a:lnTo>
                  <a:pt x="228321" y="1387741"/>
                </a:lnTo>
                <a:lnTo>
                  <a:pt x="259267" y="1419433"/>
                </a:lnTo>
                <a:lnTo>
                  <a:pt x="313348" y="1450586"/>
                </a:lnTo>
                <a:lnTo>
                  <a:pt x="376185" y="1461840"/>
                </a:lnTo>
                <a:lnTo>
                  <a:pt x="395922" y="1461840"/>
                </a:lnTo>
                <a:lnTo>
                  <a:pt x="440206" y="1456364"/>
                </a:lnTo>
                <a:lnTo>
                  <a:pt x="480817" y="1440779"/>
                </a:lnTo>
                <a:lnTo>
                  <a:pt x="516581" y="1416344"/>
                </a:lnTo>
                <a:lnTo>
                  <a:pt x="546323" y="1384322"/>
                </a:lnTo>
                <a:lnTo>
                  <a:pt x="568870" y="1345974"/>
                </a:lnTo>
                <a:lnTo>
                  <a:pt x="583045" y="1302561"/>
                </a:lnTo>
                <a:lnTo>
                  <a:pt x="587676" y="1255343"/>
                </a:lnTo>
                <a:lnTo>
                  <a:pt x="587317" y="1221244"/>
                </a:lnTo>
                <a:lnTo>
                  <a:pt x="586987" y="1184010"/>
                </a:lnTo>
                <a:lnTo>
                  <a:pt x="586695" y="1143537"/>
                </a:lnTo>
                <a:lnTo>
                  <a:pt x="586446" y="1099722"/>
                </a:lnTo>
                <a:lnTo>
                  <a:pt x="586249" y="1052461"/>
                </a:lnTo>
                <a:lnTo>
                  <a:pt x="586110" y="1001651"/>
                </a:lnTo>
                <a:lnTo>
                  <a:pt x="586116" y="826883"/>
                </a:lnTo>
                <a:lnTo>
                  <a:pt x="586283" y="760837"/>
                </a:lnTo>
                <a:lnTo>
                  <a:pt x="586545" y="690722"/>
                </a:lnTo>
                <a:lnTo>
                  <a:pt x="586083" y="597867"/>
                </a:lnTo>
                <a:lnTo>
                  <a:pt x="583842" y="513019"/>
                </a:lnTo>
                <a:lnTo>
                  <a:pt x="579858" y="435883"/>
                </a:lnTo>
                <a:lnTo>
                  <a:pt x="574168" y="366164"/>
                </a:lnTo>
                <a:lnTo>
                  <a:pt x="566807" y="303564"/>
                </a:lnTo>
                <a:lnTo>
                  <a:pt x="557811" y="247789"/>
                </a:lnTo>
                <a:lnTo>
                  <a:pt x="547218" y="198541"/>
                </a:lnTo>
                <a:lnTo>
                  <a:pt x="535062" y="155526"/>
                </a:lnTo>
                <a:lnTo>
                  <a:pt x="521380" y="118446"/>
                </a:lnTo>
                <a:lnTo>
                  <a:pt x="489582" y="60912"/>
                </a:lnTo>
                <a:lnTo>
                  <a:pt x="452115" y="23572"/>
                </a:lnTo>
                <a:lnTo>
                  <a:pt x="409267" y="4057"/>
                </a:lnTo>
                <a:lnTo>
                  <a:pt x="385915" y="244"/>
                </a:lnTo>
                <a:lnTo>
                  <a:pt x="361327" y="0"/>
                </a:lnTo>
                <a:close/>
              </a:path>
            </a:pathLst>
          </a:custGeom>
          <a:solidFill>
            <a:srgbClr val="092766"/>
          </a:solidFill>
        </p:spPr>
        <p:txBody>
          <a:bodyPr wrap="square" lIns="0" tIns="0" rIns="0" bIns="0" rtlCol="0"/>
          <a:lstStyle/>
          <a:p>
            <a:endParaRPr/>
          </a:p>
        </p:txBody>
      </p:sp>
      <p:sp>
        <p:nvSpPr>
          <p:cNvPr id="21" name="object 21"/>
          <p:cNvSpPr/>
          <p:nvPr/>
        </p:nvSpPr>
        <p:spPr>
          <a:xfrm>
            <a:off x="13106637" y="4370151"/>
            <a:ext cx="158005" cy="190847"/>
          </a:xfrm>
          <a:prstGeom prst="rect">
            <a:avLst/>
          </a:prstGeom>
          <a:blipFill>
            <a:blip r:embed="rId10" cstate="print"/>
            <a:stretch>
              <a:fillRect/>
            </a:stretch>
          </a:blipFill>
        </p:spPr>
        <p:txBody>
          <a:bodyPr wrap="square" lIns="0" tIns="0" rIns="0" bIns="0" rtlCol="0"/>
          <a:lstStyle/>
          <a:p>
            <a:endParaRPr/>
          </a:p>
        </p:txBody>
      </p:sp>
      <p:sp>
        <p:nvSpPr>
          <p:cNvPr id="22" name="object 22"/>
          <p:cNvSpPr/>
          <p:nvPr/>
        </p:nvSpPr>
        <p:spPr>
          <a:xfrm>
            <a:off x="13036901" y="4594635"/>
            <a:ext cx="56515" cy="78105"/>
          </a:xfrm>
          <a:custGeom>
            <a:avLst/>
            <a:gdLst/>
            <a:ahLst/>
            <a:cxnLst/>
            <a:rect l="l" t="t" r="r" b="b"/>
            <a:pathLst>
              <a:path w="56515" h="78104">
                <a:moveTo>
                  <a:pt x="36564" y="0"/>
                </a:moveTo>
                <a:lnTo>
                  <a:pt x="9026" y="26839"/>
                </a:lnTo>
                <a:lnTo>
                  <a:pt x="0" y="53003"/>
                </a:lnTo>
                <a:lnTo>
                  <a:pt x="1688" y="62299"/>
                </a:lnTo>
                <a:lnTo>
                  <a:pt x="6410" y="70490"/>
                </a:lnTo>
                <a:lnTo>
                  <a:pt x="13484" y="76159"/>
                </a:lnTo>
                <a:lnTo>
                  <a:pt x="22229" y="77892"/>
                </a:lnTo>
                <a:lnTo>
                  <a:pt x="30889" y="77233"/>
                </a:lnTo>
                <a:lnTo>
                  <a:pt x="55612" y="34852"/>
                </a:lnTo>
                <a:lnTo>
                  <a:pt x="55906" y="19926"/>
                </a:lnTo>
                <a:lnTo>
                  <a:pt x="50281" y="6355"/>
                </a:lnTo>
                <a:lnTo>
                  <a:pt x="45726" y="471"/>
                </a:lnTo>
                <a:lnTo>
                  <a:pt x="36564" y="0"/>
                </a:lnTo>
                <a:close/>
              </a:path>
            </a:pathLst>
          </a:custGeom>
          <a:solidFill>
            <a:srgbClr val="FFFFFF">
              <a:alpha val="69999"/>
            </a:srgbClr>
          </a:solidFill>
        </p:spPr>
        <p:txBody>
          <a:bodyPr wrap="square" lIns="0" tIns="0" rIns="0" bIns="0" rtlCol="0"/>
          <a:lstStyle/>
          <a:p>
            <a:endParaRPr/>
          </a:p>
        </p:txBody>
      </p:sp>
      <p:sp>
        <p:nvSpPr>
          <p:cNvPr id="23" name="object 23"/>
          <p:cNvSpPr/>
          <p:nvPr/>
        </p:nvSpPr>
        <p:spPr>
          <a:xfrm>
            <a:off x="13237460" y="4279405"/>
            <a:ext cx="328930" cy="1462405"/>
          </a:xfrm>
          <a:custGeom>
            <a:avLst/>
            <a:gdLst/>
            <a:ahLst/>
            <a:cxnLst/>
            <a:rect l="l" t="t" r="r" b="b"/>
            <a:pathLst>
              <a:path w="328930" h="1462404">
                <a:moveTo>
                  <a:pt x="102059" y="0"/>
                </a:moveTo>
                <a:lnTo>
                  <a:pt x="130949" y="54821"/>
                </a:lnTo>
                <a:lnTo>
                  <a:pt x="146086" y="91124"/>
                </a:lnTo>
                <a:lnTo>
                  <a:pt x="160616" y="133512"/>
                </a:lnTo>
                <a:lnTo>
                  <a:pt x="173739" y="182105"/>
                </a:lnTo>
                <a:lnTo>
                  <a:pt x="184651" y="237018"/>
                </a:lnTo>
                <a:lnTo>
                  <a:pt x="192553" y="298371"/>
                </a:lnTo>
                <a:lnTo>
                  <a:pt x="196643" y="366282"/>
                </a:lnTo>
                <a:lnTo>
                  <a:pt x="200429" y="611101"/>
                </a:lnTo>
                <a:lnTo>
                  <a:pt x="201359" y="873294"/>
                </a:lnTo>
                <a:lnTo>
                  <a:pt x="200864" y="1082330"/>
                </a:lnTo>
                <a:lnTo>
                  <a:pt x="200381" y="1167681"/>
                </a:lnTo>
                <a:lnTo>
                  <a:pt x="197743" y="1210893"/>
                </a:lnTo>
                <a:lnTo>
                  <a:pt x="176649" y="1303892"/>
                </a:lnTo>
                <a:lnTo>
                  <a:pt x="117325" y="1391723"/>
                </a:lnTo>
                <a:lnTo>
                  <a:pt x="0" y="1419433"/>
                </a:lnTo>
                <a:lnTo>
                  <a:pt x="25717" y="1437253"/>
                </a:lnTo>
                <a:lnTo>
                  <a:pt x="54080" y="1450586"/>
                </a:lnTo>
                <a:lnTo>
                  <a:pt x="84633" y="1458945"/>
                </a:lnTo>
                <a:lnTo>
                  <a:pt x="116917" y="1461840"/>
                </a:lnTo>
                <a:lnTo>
                  <a:pt x="136655" y="1461840"/>
                </a:lnTo>
                <a:lnTo>
                  <a:pt x="180938" y="1456364"/>
                </a:lnTo>
                <a:lnTo>
                  <a:pt x="221549" y="1440779"/>
                </a:lnTo>
                <a:lnTo>
                  <a:pt x="257313" y="1416344"/>
                </a:lnTo>
                <a:lnTo>
                  <a:pt x="287056" y="1384322"/>
                </a:lnTo>
                <a:lnTo>
                  <a:pt x="309602" y="1345974"/>
                </a:lnTo>
                <a:lnTo>
                  <a:pt x="323778" y="1302561"/>
                </a:lnTo>
                <a:lnTo>
                  <a:pt x="328408" y="1255343"/>
                </a:lnTo>
                <a:lnTo>
                  <a:pt x="328049" y="1221244"/>
                </a:lnTo>
                <a:lnTo>
                  <a:pt x="327720" y="1184010"/>
                </a:lnTo>
                <a:lnTo>
                  <a:pt x="327428" y="1143537"/>
                </a:lnTo>
                <a:lnTo>
                  <a:pt x="327179" y="1099722"/>
                </a:lnTo>
                <a:lnTo>
                  <a:pt x="326982" y="1052461"/>
                </a:lnTo>
                <a:lnTo>
                  <a:pt x="326843" y="1001651"/>
                </a:lnTo>
                <a:lnTo>
                  <a:pt x="326849" y="826883"/>
                </a:lnTo>
                <a:lnTo>
                  <a:pt x="327016" y="760837"/>
                </a:lnTo>
                <a:lnTo>
                  <a:pt x="327277" y="690722"/>
                </a:lnTo>
                <a:lnTo>
                  <a:pt x="326816" y="597867"/>
                </a:lnTo>
                <a:lnTo>
                  <a:pt x="324575" y="513019"/>
                </a:lnTo>
                <a:lnTo>
                  <a:pt x="320591" y="435883"/>
                </a:lnTo>
                <a:lnTo>
                  <a:pt x="314901" y="366164"/>
                </a:lnTo>
                <a:lnTo>
                  <a:pt x="307540" y="303564"/>
                </a:lnTo>
                <a:lnTo>
                  <a:pt x="298544" y="247789"/>
                </a:lnTo>
                <a:lnTo>
                  <a:pt x="287950" y="198541"/>
                </a:lnTo>
                <a:lnTo>
                  <a:pt x="275794" y="155526"/>
                </a:lnTo>
                <a:lnTo>
                  <a:pt x="262112" y="118446"/>
                </a:lnTo>
                <a:lnTo>
                  <a:pt x="230315" y="60912"/>
                </a:lnTo>
                <a:lnTo>
                  <a:pt x="192848" y="23572"/>
                </a:lnTo>
                <a:lnTo>
                  <a:pt x="149999" y="4057"/>
                </a:lnTo>
                <a:lnTo>
                  <a:pt x="126648" y="244"/>
                </a:lnTo>
                <a:lnTo>
                  <a:pt x="102059" y="0"/>
                </a:lnTo>
                <a:close/>
              </a:path>
            </a:pathLst>
          </a:custGeom>
          <a:solidFill>
            <a:srgbClr val="FFFFFF">
              <a:alpha val="19999"/>
            </a:srgbClr>
          </a:solidFill>
        </p:spPr>
        <p:txBody>
          <a:bodyPr wrap="square" lIns="0" tIns="0" rIns="0" bIns="0" rtlCol="0"/>
          <a:lstStyle/>
          <a:p>
            <a:endParaRPr/>
          </a:p>
        </p:txBody>
      </p:sp>
      <p:sp>
        <p:nvSpPr>
          <p:cNvPr id="24" name="object 24"/>
          <p:cNvSpPr/>
          <p:nvPr/>
        </p:nvSpPr>
        <p:spPr>
          <a:xfrm>
            <a:off x="13012923" y="4770428"/>
            <a:ext cx="152787" cy="103301"/>
          </a:xfrm>
          <a:prstGeom prst="rect">
            <a:avLst/>
          </a:prstGeom>
          <a:blipFill>
            <a:blip r:embed="rId11" cstate="print"/>
            <a:stretch>
              <a:fillRect/>
            </a:stretch>
          </a:blipFill>
        </p:spPr>
        <p:txBody>
          <a:bodyPr wrap="square" lIns="0" tIns="0" rIns="0" bIns="0" rtlCol="0"/>
          <a:lstStyle/>
          <a:p>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6864985" y="-63243"/>
            <a:ext cx="13239115" cy="11308715"/>
          </a:xfrm>
          <a:custGeom>
            <a:avLst/>
            <a:gdLst/>
            <a:ahLst/>
            <a:cxnLst/>
            <a:rect l="l" t="t" r="r" b="b"/>
            <a:pathLst>
              <a:path w="13239115" h="11308715">
                <a:moveTo>
                  <a:pt x="0" y="0"/>
                </a:moveTo>
                <a:lnTo>
                  <a:pt x="13238601" y="0"/>
                </a:lnTo>
                <a:lnTo>
                  <a:pt x="13238601" y="11308556"/>
                </a:lnTo>
                <a:lnTo>
                  <a:pt x="0" y="11308556"/>
                </a:lnTo>
                <a:lnTo>
                  <a:pt x="0" y="0"/>
                </a:lnTo>
                <a:close/>
              </a:path>
            </a:pathLst>
          </a:custGeom>
          <a:solidFill>
            <a:srgbClr val="315A9D">
              <a:alpha val="59999"/>
            </a:srgbClr>
          </a:solidFill>
        </p:spPr>
        <p:txBody>
          <a:bodyPr wrap="square" lIns="0" tIns="0" rIns="0" bIns="0" rtlCol="0"/>
          <a:lstStyle/>
          <a:p>
            <a:endParaRPr>
              <a:solidFill>
                <a:prstClr val="black"/>
              </a:solidFill>
            </a:endParaRPr>
          </a:p>
        </p:txBody>
      </p:sp>
      <p:sp>
        <p:nvSpPr>
          <p:cNvPr id="3" name="object 3"/>
          <p:cNvSpPr txBox="1"/>
          <p:nvPr/>
        </p:nvSpPr>
        <p:spPr>
          <a:xfrm>
            <a:off x="548269" y="4753663"/>
            <a:ext cx="5099603" cy="1785104"/>
          </a:xfrm>
          <a:prstGeom prst="rect">
            <a:avLst/>
          </a:prstGeom>
        </p:spPr>
        <p:txBody>
          <a:bodyPr vert="horz" wrap="square" lIns="0" tIns="15240" rIns="0" bIns="0" rtlCol="0">
            <a:spAutoFit/>
          </a:bodyPr>
          <a:lstStyle/>
          <a:p>
            <a:pPr marL="12700">
              <a:spcBef>
                <a:spcPts val="120"/>
              </a:spcBef>
            </a:pPr>
            <a:r>
              <a:rPr lang="it-IT" sz="5750" b="1" spc="185" dirty="0">
                <a:solidFill>
                  <a:srgbClr val="071733"/>
                </a:solidFill>
                <a:latin typeface="Arial"/>
                <a:cs typeface="Arial"/>
              </a:rPr>
              <a:t>Il processo minorile</a:t>
            </a:r>
            <a:endParaRPr sz="5750" b="1" spc="185" dirty="0">
              <a:solidFill>
                <a:srgbClr val="071733"/>
              </a:solidFill>
              <a:latin typeface="Arial"/>
              <a:cs typeface="Arial"/>
            </a:endParaRPr>
          </a:p>
        </p:txBody>
      </p:sp>
      <p:sp>
        <p:nvSpPr>
          <p:cNvPr id="4" name="object 4"/>
          <p:cNvSpPr txBox="1">
            <a:spLocks noGrp="1"/>
          </p:cNvSpPr>
          <p:nvPr>
            <p:ph type="title"/>
          </p:nvPr>
        </p:nvSpPr>
        <p:spPr>
          <a:xfrm>
            <a:off x="9997558" y="3005527"/>
            <a:ext cx="7155218" cy="773930"/>
          </a:xfrm>
          <a:prstGeom prst="rect">
            <a:avLst/>
          </a:prstGeom>
        </p:spPr>
        <p:txBody>
          <a:bodyPr vert="horz" wrap="square" lIns="0" tIns="12065" rIns="0" bIns="0" rtlCol="0">
            <a:spAutoFit/>
          </a:bodyPr>
          <a:lstStyle/>
          <a:p>
            <a:pPr marL="12700">
              <a:lnSpc>
                <a:spcPct val="100000"/>
              </a:lnSpc>
              <a:spcBef>
                <a:spcPts val="95"/>
              </a:spcBef>
            </a:pPr>
            <a:r>
              <a:rPr sz="4950" spc="355" dirty="0"/>
              <a:t>I </a:t>
            </a:r>
            <a:r>
              <a:rPr sz="4950" spc="45" dirty="0"/>
              <a:t>PRINCIPALI</a:t>
            </a:r>
            <a:r>
              <a:rPr lang="it-IT" sz="4950" spc="45" dirty="0"/>
              <a:t> </a:t>
            </a:r>
            <a:r>
              <a:rPr sz="4950" spc="-935" dirty="0"/>
              <a:t> </a:t>
            </a:r>
            <a:r>
              <a:rPr sz="4950" spc="105" dirty="0"/>
              <a:t>ESITI</a:t>
            </a:r>
            <a:endParaRPr sz="4950" dirty="0"/>
          </a:p>
        </p:txBody>
      </p:sp>
      <p:sp>
        <p:nvSpPr>
          <p:cNvPr id="5" name="object 5"/>
          <p:cNvSpPr txBox="1"/>
          <p:nvPr/>
        </p:nvSpPr>
        <p:spPr>
          <a:xfrm>
            <a:off x="11383887" y="5380668"/>
            <a:ext cx="2447290" cy="875881"/>
          </a:xfrm>
          <a:prstGeom prst="rect">
            <a:avLst/>
          </a:prstGeom>
        </p:spPr>
        <p:txBody>
          <a:bodyPr vert="horz" wrap="square" lIns="0" tIns="13970" rIns="0" bIns="0" rtlCol="0">
            <a:spAutoFit/>
          </a:bodyPr>
          <a:lstStyle/>
          <a:p>
            <a:pPr>
              <a:spcBef>
                <a:spcPts val="110"/>
              </a:spcBef>
            </a:pPr>
            <a:r>
              <a:rPr lang="it-IT" sz="2800" b="1" spc="185" dirty="0">
                <a:solidFill>
                  <a:srgbClr val="071733"/>
                </a:solidFill>
                <a:latin typeface="Arial"/>
                <a:cs typeface="Arial"/>
              </a:rPr>
              <a:t>Messa alla prova</a:t>
            </a:r>
            <a:endParaRPr sz="2800" b="1" spc="185" dirty="0">
              <a:solidFill>
                <a:srgbClr val="071733"/>
              </a:solidFill>
              <a:latin typeface="Arial"/>
              <a:cs typeface="Arial"/>
            </a:endParaRPr>
          </a:p>
        </p:txBody>
      </p:sp>
      <p:sp>
        <p:nvSpPr>
          <p:cNvPr id="6" name="object 6"/>
          <p:cNvSpPr txBox="1"/>
          <p:nvPr/>
        </p:nvSpPr>
        <p:spPr>
          <a:xfrm>
            <a:off x="7951766" y="7887014"/>
            <a:ext cx="2360301" cy="768159"/>
          </a:xfrm>
          <a:prstGeom prst="rect">
            <a:avLst/>
          </a:prstGeom>
        </p:spPr>
        <p:txBody>
          <a:bodyPr vert="horz" wrap="square" lIns="0" tIns="13970" rIns="0" bIns="0" rtlCol="0">
            <a:spAutoFit/>
          </a:bodyPr>
          <a:lstStyle/>
          <a:p>
            <a:pPr marL="80010">
              <a:spcBef>
                <a:spcPts val="110"/>
              </a:spcBef>
            </a:pPr>
            <a:r>
              <a:rPr sz="2450" spc="120" dirty="0" err="1">
                <a:solidFill>
                  <a:srgbClr val="071733"/>
                </a:solidFill>
                <a:latin typeface="Tahoma"/>
                <a:cs typeface="Tahoma"/>
              </a:rPr>
              <a:t>Estingue</a:t>
            </a:r>
            <a:r>
              <a:rPr sz="2450" spc="120" dirty="0">
                <a:solidFill>
                  <a:srgbClr val="071733"/>
                </a:solidFill>
                <a:latin typeface="Tahoma"/>
                <a:cs typeface="Tahoma"/>
              </a:rPr>
              <a:t> </a:t>
            </a:r>
            <a:r>
              <a:rPr sz="2450" spc="160" dirty="0">
                <a:solidFill>
                  <a:srgbClr val="071733"/>
                </a:solidFill>
                <a:latin typeface="Tahoma"/>
                <a:cs typeface="Tahoma"/>
              </a:rPr>
              <a:t>il</a:t>
            </a:r>
            <a:r>
              <a:rPr sz="2450" spc="-585" dirty="0">
                <a:solidFill>
                  <a:srgbClr val="071733"/>
                </a:solidFill>
                <a:latin typeface="Tahoma"/>
                <a:cs typeface="Tahoma"/>
              </a:rPr>
              <a:t> </a:t>
            </a:r>
            <a:r>
              <a:rPr sz="2450" spc="110" dirty="0">
                <a:solidFill>
                  <a:srgbClr val="071733"/>
                </a:solidFill>
                <a:latin typeface="Tahoma"/>
                <a:cs typeface="Tahoma"/>
              </a:rPr>
              <a:t>reato</a:t>
            </a:r>
            <a:endParaRPr sz="2450" dirty="0">
              <a:solidFill>
                <a:prstClr val="black"/>
              </a:solidFill>
              <a:latin typeface="Tahoma"/>
              <a:cs typeface="Tahoma"/>
            </a:endParaRPr>
          </a:p>
        </p:txBody>
      </p:sp>
      <p:sp>
        <p:nvSpPr>
          <p:cNvPr id="7" name="object 7"/>
          <p:cNvSpPr txBox="1"/>
          <p:nvPr/>
        </p:nvSpPr>
        <p:spPr>
          <a:xfrm>
            <a:off x="11411036" y="7589163"/>
            <a:ext cx="2460625" cy="402590"/>
          </a:xfrm>
          <a:prstGeom prst="rect">
            <a:avLst/>
          </a:prstGeom>
        </p:spPr>
        <p:txBody>
          <a:bodyPr vert="horz" wrap="square" lIns="0" tIns="15240" rIns="0" bIns="0" rtlCol="0">
            <a:spAutoFit/>
          </a:bodyPr>
          <a:lstStyle/>
          <a:p>
            <a:pPr marL="12700">
              <a:spcBef>
                <a:spcPts val="120"/>
              </a:spcBef>
            </a:pPr>
            <a:r>
              <a:rPr sz="2450" spc="120" dirty="0">
                <a:solidFill>
                  <a:srgbClr val="071733"/>
                </a:solidFill>
                <a:latin typeface="Tahoma"/>
                <a:cs typeface="Tahoma"/>
              </a:rPr>
              <a:t>Se </a:t>
            </a:r>
            <a:r>
              <a:rPr sz="2450" spc="130" dirty="0">
                <a:solidFill>
                  <a:srgbClr val="071733"/>
                </a:solidFill>
                <a:latin typeface="Tahoma"/>
                <a:cs typeface="Tahoma"/>
              </a:rPr>
              <a:t>esito</a:t>
            </a:r>
            <a:r>
              <a:rPr sz="2450" spc="-580" dirty="0">
                <a:solidFill>
                  <a:srgbClr val="071733"/>
                </a:solidFill>
                <a:latin typeface="Tahoma"/>
                <a:cs typeface="Tahoma"/>
              </a:rPr>
              <a:t> </a:t>
            </a:r>
            <a:r>
              <a:rPr sz="2450" dirty="0">
                <a:solidFill>
                  <a:srgbClr val="071733"/>
                </a:solidFill>
                <a:latin typeface="Tahoma"/>
                <a:cs typeface="Tahoma"/>
              </a:rPr>
              <a:t>positivo</a:t>
            </a:r>
            <a:endParaRPr sz="2450" dirty="0">
              <a:solidFill>
                <a:prstClr val="black"/>
              </a:solidFill>
              <a:latin typeface="Tahoma"/>
              <a:cs typeface="Tahoma"/>
            </a:endParaRPr>
          </a:p>
        </p:txBody>
      </p:sp>
      <p:sp>
        <p:nvSpPr>
          <p:cNvPr id="8" name="object 8"/>
          <p:cNvSpPr txBox="1"/>
          <p:nvPr/>
        </p:nvSpPr>
        <p:spPr>
          <a:xfrm>
            <a:off x="10950212" y="7955434"/>
            <a:ext cx="3380740" cy="884555"/>
          </a:xfrm>
          <a:prstGeom prst="rect">
            <a:avLst/>
          </a:prstGeom>
        </p:spPr>
        <p:txBody>
          <a:bodyPr vert="horz" wrap="square" lIns="0" tIns="12065" rIns="0" bIns="0" rtlCol="0">
            <a:spAutoFit/>
          </a:bodyPr>
          <a:lstStyle/>
          <a:p>
            <a:pPr marL="12700" marR="5080" indent="31115">
              <a:lnSpc>
                <a:spcPct val="114999"/>
              </a:lnSpc>
              <a:spcBef>
                <a:spcPts val="95"/>
              </a:spcBef>
            </a:pPr>
            <a:r>
              <a:rPr sz="2450" spc="160" dirty="0">
                <a:solidFill>
                  <a:srgbClr val="071733"/>
                </a:solidFill>
                <a:latin typeface="Tahoma"/>
                <a:cs typeface="Tahoma"/>
              </a:rPr>
              <a:t>il</a:t>
            </a:r>
            <a:r>
              <a:rPr sz="2450" spc="-220" dirty="0">
                <a:solidFill>
                  <a:srgbClr val="071733"/>
                </a:solidFill>
                <a:latin typeface="Tahoma"/>
                <a:cs typeface="Tahoma"/>
              </a:rPr>
              <a:t> </a:t>
            </a:r>
            <a:r>
              <a:rPr sz="2450" spc="110" dirty="0">
                <a:solidFill>
                  <a:srgbClr val="071733"/>
                </a:solidFill>
                <a:latin typeface="Tahoma"/>
                <a:cs typeface="Tahoma"/>
              </a:rPr>
              <a:t>reato</a:t>
            </a:r>
            <a:r>
              <a:rPr sz="2450" spc="-220" dirty="0">
                <a:solidFill>
                  <a:srgbClr val="071733"/>
                </a:solidFill>
                <a:latin typeface="Tahoma"/>
                <a:cs typeface="Tahoma"/>
              </a:rPr>
              <a:t> </a:t>
            </a:r>
            <a:r>
              <a:rPr sz="2450" spc="105" dirty="0">
                <a:solidFill>
                  <a:srgbClr val="071733"/>
                </a:solidFill>
                <a:latin typeface="Tahoma"/>
                <a:cs typeface="Tahoma"/>
              </a:rPr>
              <a:t>è</a:t>
            </a:r>
            <a:r>
              <a:rPr sz="2450" spc="-220" dirty="0">
                <a:solidFill>
                  <a:srgbClr val="071733"/>
                </a:solidFill>
                <a:latin typeface="Tahoma"/>
                <a:cs typeface="Tahoma"/>
              </a:rPr>
              <a:t> </a:t>
            </a:r>
            <a:r>
              <a:rPr sz="2450" spc="130" dirty="0">
                <a:solidFill>
                  <a:srgbClr val="071733"/>
                </a:solidFill>
                <a:latin typeface="Tahoma"/>
                <a:cs typeface="Tahoma"/>
              </a:rPr>
              <a:t>estinto</a:t>
            </a:r>
            <a:r>
              <a:rPr sz="2450" spc="-215" dirty="0">
                <a:solidFill>
                  <a:srgbClr val="071733"/>
                </a:solidFill>
                <a:latin typeface="Tahoma"/>
                <a:cs typeface="Tahoma"/>
              </a:rPr>
              <a:t> </a:t>
            </a:r>
            <a:r>
              <a:rPr sz="2450" spc="105" dirty="0">
                <a:solidFill>
                  <a:srgbClr val="071733"/>
                </a:solidFill>
                <a:latin typeface="Tahoma"/>
                <a:cs typeface="Tahoma"/>
              </a:rPr>
              <a:t>e</a:t>
            </a:r>
            <a:r>
              <a:rPr sz="2450" spc="-220" dirty="0">
                <a:solidFill>
                  <a:srgbClr val="071733"/>
                </a:solidFill>
                <a:latin typeface="Tahoma"/>
                <a:cs typeface="Tahoma"/>
              </a:rPr>
              <a:t> </a:t>
            </a:r>
            <a:r>
              <a:rPr sz="2450" spc="180" dirty="0">
                <a:solidFill>
                  <a:srgbClr val="071733"/>
                </a:solidFill>
                <a:latin typeface="Tahoma"/>
                <a:cs typeface="Tahoma"/>
              </a:rPr>
              <a:t>non  </a:t>
            </a:r>
            <a:r>
              <a:rPr sz="2450" spc="105" dirty="0">
                <a:solidFill>
                  <a:srgbClr val="071733"/>
                </a:solidFill>
                <a:latin typeface="Tahoma"/>
                <a:cs typeface="Tahoma"/>
              </a:rPr>
              <a:t>è</a:t>
            </a:r>
            <a:r>
              <a:rPr sz="2450" spc="-225" dirty="0">
                <a:solidFill>
                  <a:srgbClr val="071733"/>
                </a:solidFill>
                <a:latin typeface="Tahoma"/>
                <a:cs typeface="Tahoma"/>
              </a:rPr>
              <a:t> </a:t>
            </a:r>
            <a:r>
              <a:rPr sz="2450" spc="130" dirty="0">
                <a:solidFill>
                  <a:srgbClr val="071733"/>
                </a:solidFill>
                <a:latin typeface="Tahoma"/>
                <a:cs typeface="Tahoma"/>
              </a:rPr>
              <a:t>iscritto</a:t>
            </a:r>
            <a:r>
              <a:rPr sz="2450" spc="-220" dirty="0">
                <a:solidFill>
                  <a:srgbClr val="071733"/>
                </a:solidFill>
                <a:latin typeface="Tahoma"/>
                <a:cs typeface="Tahoma"/>
              </a:rPr>
              <a:t> </a:t>
            </a:r>
            <a:r>
              <a:rPr sz="2450" spc="150" dirty="0">
                <a:solidFill>
                  <a:srgbClr val="071733"/>
                </a:solidFill>
                <a:latin typeface="Tahoma"/>
                <a:cs typeface="Tahoma"/>
              </a:rPr>
              <a:t>nel</a:t>
            </a:r>
            <a:r>
              <a:rPr sz="2450" spc="-220" dirty="0">
                <a:solidFill>
                  <a:srgbClr val="071733"/>
                </a:solidFill>
                <a:latin typeface="Tahoma"/>
                <a:cs typeface="Tahoma"/>
              </a:rPr>
              <a:t> </a:t>
            </a:r>
            <a:r>
              <a:rPr sz="2450" spc="140" dirty="0">
                <a:solidFill>
                  <a:srgbClr val="071733"/>
                </a:solidFill>
                <a:latin typeface="Tahoma"/>
                <a:cs typeface="Tahoma"/>
              </a:rPr>
              <a:t>casellario</a:t>
            </a:r>
            <a:endParaRPr sz="2450" dirty="0">
              <a:solidFill>
                <a:prstClr val="black"/>
              </a:solidFill>
              <a:latin typeface="Tahoma"/>
              <a:cs typeface="Tahoma"/>
            </a:endParaRPr>
          </a:p>
        </p:txBody>
      </p:sp>
      <p:sp>
        <p:nvSpPr>
          <p:cNvPr id="9" name="object 9"/>
          <p:cNvSpPr txBox="1"/>
          <p:nvPr/>
        </p:nvSpPr>
        <p:spPr>
          <a:xfrm>
            <a:off x="14958790" y="5153175"/>
            <a:ext cx="4316095" cy="875881"/>
          </a:xfrm>
          <a:prstGeom prst="rect">
            <a:avLst/>
          </a:prstGeom>
        </p:spPr>
        <p:txBody>
          <a:bodyPr vert="horz" wrap="square" lIns="0" tIns="13970" rIns="0" bIns="0" rtlCol="0">
            <a:spAutoFit/>
          </a:bodyPr>
          <a:lstStyle/>
          <a:p>
            <a:pPr>
              <a:spcBef>
                <a:spcPts val="10"/>
              </a:spcBef>
            </a:pPr>
            <a:r>
              <a:rPr lang="it-IT" sz="2800" b="1" spc="185" dirty="0">
                <a:solidFill>
                  <a:srgbClr val="071733"/>
                </a:solidFill>
                <a:latin typeface="Arial"/>
                <a:cs typeface="Arial"/>
              </a:rPr>
              <a:t>Pena pecuniaria e pena detentiva</a:t>
            </a:r>
            <a:endParaRPr sz="2800" b="1" spc="185" dirty="0">
              <a:solidFill>
                <a:srgbClr val="071733"/>
              </a:solidFill>
              <a:latin typeface="Arial"/>
              <a:cs typeface="Arial"/>
            </a:endParaRPr>
          </a:p>
        </p:txBody>
      </p:sp>
      <p:sp>
        <p:nvSpPr>
          <p:cNvPr id="10" name="object 10"/>
          <p:cNvSpPr/>
          <p:nvPr/>
        </p:nvSpPr>
        <p:spPr>
          <a:xfrm>
            <a:off x="16224250" y="6330675"/>
            <a:ext cx="0" cy="662305"/>
          </a:xfrm>
          <a:custGeom>
            <a:avLst/>
            <a:gdLst/>
            <a:ahLst/>
            <a:cxnLst/>
            <a:rect l="l" t="t" r="r" b="b"/>
            <a:pathLst>
              <a:path h="662304">
                <a:moveTo>
                  <a:pt x="0" y="0"/>
                </a:moveTo>
                <a:lnTo>
                  <a:pt x="3" y="641344"/>
                </a:lnTo>
                <a:lnTo>
                  <a:pt x="3" y="662282"/>
                </a:lnTo>
              </a:path>
            </a:pathLst>
          </a:custGeom>
          <a:ln w="41883">
            <a:solidFill>
              <a:srgbClr val="FFFFFF"/>
            </a:solidFill>
          </a:ln>
        </p:spPr>
        <p:txBody>
          <a:bodyPr wrap="square" lIns="0" tIns="0" rIns="0" bIns="0" rtlCol="0"/>
          <a:lstStyle/>
          <a:p>
            <a:endParaRPr>
              <a:solidFill>
                <a:prstClr val="black"/>
              </a:solidFill>
            </a:endParaRPr>
          </a:p>
        </p:txBody>
      </p:sp>
      <p:sp>
        <p:nvSpPr>
          <p:cNvPr id="11" name="object 11"/>
          <p:cNvSpPr/>
          <p:nvPr/>
        </p:nvSpPr>
        <p:spPr>
          <a:xfrm>
            <a:off x="16141016" y="6971919"/>
            <a:ext cx="176530" cy="146685"/>
          </a:xfrm>
          <a:custGeom>
            <a:avLst/>
            <a:gdLst/>
            <a:ahLst/>
            <a:cxnLst/>
            <a:rect l="l" t="t" r="r" b="b"/>
            <a:pathLst>
              <a:path w="176530" h="146684">
                <a:moveTo>
                  <a:pt x="0" y="0"/>
                </a:moveTo>
                <a:lnTo>
                  <a:pt x="87955" y="146592"/>
                </a:lnTo>
                <a:lnTo>
                  <a:pt x="175910" y="0"/>
                </a:lnTo>
              </a:path>
            </a:pathLst>
          </a:custGeom>
          <a:ln w="41896">
            <a:solidFill>
              <a:srgbClr val="FFFFFF"/>
            </a:solidFill>
          </a:ln>
        </p:spPr>
        <p:txBody>
          <a:bodyPr wrap="square" lIns="0" tIns="0" rIns="0" bIns="0" rtlCol="0"/>
          <a:lstStyle/>
          <a:p>
            <a:endParaRPr>
              <a:solidFill>
                <a:prstClr val="black"/>
              </a:solidFill>
            </a:endParaRPr>
          </a:p>
        </p:txBody>
      </p:sp>
      <p:sp>
        <p:nvSpPr>
          <p:cNvPr id="13" name="object 13"/>
          <p:cNvSpPr/>
          <p:nvPr/>
        </p:nvSpPr>
        <p:spPr>
          <a:xfrm>
            <a:off x="12644065" y="6422900"/>
            <a:ext cx="0" cy="662305"/>
          </a:xfrm>
          <a:custGeom>
            <a:avLst/>
            <a:gdLst/>
            <a:ahLst/>
            <a:cxnLst/>
            <a:rect l="l" t="t" r="r" b="b"/>
            <a:pathLst>
              <a:path h="662304">
                <a:moveTo>
                  <a:pt x="0" y="0"/>
                </a:moveTo>
                <a:lnTo>
                  <a:pt x="3" y="641344"/>
                </a:lnTo>
                <a:lnTo>
                  <a:pt x="3" y="662282"/>
                </a:lnTo>
              </a:path>
            </a:pathLst>
          </a:custGeom>
          <a:ln w="41883">
            <a:solidFill>
              <a:srgbClr val="FFFFFF"/>
            </a:solidFill>
          </a:ln>
        </p:spPr>
        <p:txBody>
          <a:bodyPr wrap="square" lIns="0" tIns="0" rIns="0" bIns="0" rtlCol="0"/>
          <a:lstStyle/>
          <a:p>
            <a:endParaRPr>
              <a:solidFill>
                <a:prstClr val="black"/>
              </a:solidFill>
            </a:endParaRPr>
          </a:p>
        </p:txBody>
      </p:sp>
      <p:sp>
        <p:nvSpPr>
          <p:cNvPr id="14" name="object 14"/>
          <p:cNvSpPr/>
          <p:nvPr/>
        </p:nvSpPr>
        <p:spPr>
          <a:xfrm>
            <a:off x="12556109" y="7064242"/>
            <a:ext cx="176530" cy="146685"/>
          </a:xfrm>
          <a:custGeom>
            <a:avLst/>
            <a:gdLst/>
            <a:ahLst/>
            <a:cxnLst/>
            <a:rect l="l" t="t" r="r" b="b"/>
            <a:pathLst>
              <a:path w="176529" h="146684">
                <a:moveTo>
                  <a:pt x="0" y="0"/>
                </a:moveTo>
                <a:lnTo>
                  <a:pt x="87955" y="146592"/>
                </a:lnTo>
                <a:lnTo>
                  <a:pt x="175910" y="0"/>
                </a:lnTo>
              </a:path>
            </a:pathLst>
          </a:custGeom>
          <a:ln w="41896">
            <a:solidFill>
              <a:srgbClr val="FFFFFF"/>
            </a:solidFill>
          </a:ln>
        </p:spPr>
        <p:txBody>
          <a:bodyPr wrap="square" lIns="0" tIns="0" rIns="0" bIns="0" rtlCol="0"/>
          <a:lstStyle/>
          <a:p>
            <a:endParaRPr>
              <a:solidFill>
                <a:prstClr val="black"/>
              </a:solidFill>
            </a:endParaRPr>
          </a:p>
        </p:txBody>
      </p:sp>
      <p:sp>
        <p:nvSpPr>
          <p:cNvPr id="15" name="object 15"/>
          <p:cNvSpPr/>
          <p:nvPr/>
        </p:nvSpPr>
        <p:spPr>
          <a:xfrm>
            <a:off x="12644065" y="7064242"/>
            <a:ext cx="0" cy="146685"/>
          </a:xfrm>
          <a:custGeom>
            <a:avLst/>
            <a:gdLst/>
            <a:ahLst/>
            <a:cxnLst/>
            <a:rect l="l" t="t" r="r" b="b"/>
            <a:pathLst>
              <a:path h="146684">
                <a:moveTo>
                  <a:pt x="0" y="0"/>
                </a:moveTo>
                <a:lnTo>
                  <a:pt x="0" y="146592"/>
                </a:lnTo>
              </a:path>
            </a:pathLst>
          </a:custGeom>
          <a:ln w="41896">
            <a:solidFill>
              <a:srgbClr val="FFFFFF"/>
            </a:solidFill>
          </a:ln>
        </p:spPr>
        <p:txBody>
          <a:bodyPr wrap="square" lIns="0" tIns="0" rIns="0" bIns="0" rtlCol="0"/>
          <a:lstStyle/>
          <a:p>
            <a:endParaRPr>
              <a:solidFill>
                <a:prstClr val="black"/>
              </a:solidFill>
            </a:endParaRPr>
          </a:p>
        </p:txBody>
      </p:sp>
      <p:sp>
        <p:nvSpPr>
          <p:cNvPr id="16" name="object 16"/>
          <p:cNvSpPr/>
          <p:nvPr/>
        </p:nvSpPr>
        <p:spPr>
          <a:xfrm>
            <a:off x="8735254" y="6422900"/>
            <a:ext cx="0" cy="662305"/>
          </a:xfrm>
          <a:custGeom>
            <a:avLst/>
            <a:gdLst/>
            <a:ahLst/>
            <a:cxnLst/>
            <a:rect l="l" t="t" r="r" b="b"/>
            <a:pathLst>
              <a:path h="662304">
                <a:moveTo>
                  <a:pt x="0" y="0"/>
                </a:moveTo>
                <a:lnTo>
                  <a:pt x="3" y="641344"/>
                </a:lnTo>
                <a:lnTo>
                  <a:pt x="3" y="662282"/>
                </a:lnTo>
              </a:path>
            </a:pathLst>
          </a:custGeom>
          <a:ln w="41883">
            <a:solidFill>
              <a:srgbClr val="FFFFFF"/>
            </a:solidFill>
          </a:ln>
        </p:spPr>
        <p:txBody>
          <a:bodyPr wrap="square" lIns="0" tIns="0" rIns="0" bIns="0" rtlCol="0"/>
          <a:lstStyle/>
          <a:p>
            <a:endParaRPr>
              <a:solidFill>
                <a:prstClr val="black"/>
              </a:solidFill>
            </a:endParaRPr>
          </a:p>
        </p:txBody>
      </p:sp>
      <p:sp>
        <p:nvSpPr>
          <p:cNvPr id="17" name="object 17"/>
          <p:cNvSpPr/>
          <p:nvPr/>
        </p:nvSpPr>
        <p:spPr>
          <a:xfrm>
            <a:off x="8647299" y="7064242"/>
            <a:ext cx="176530" cy="146685"/>
          </a:xfrm>
          <a:custGeom>
            <a:avLst/>
            <a:gdLst/>
            <a:ahLst/>
            <a:cxnLst/>
            <a:rect l="l" t="t" r="r" b="b"/>
            <a:pathLst>
              <a:path w="176529" h="146684">
                <a:moveTo>
                  <a:pt x="0" y="0"/>
                </a:moveTo>
                <a:lnTo>
                  <a:pt x="87955" y="146592"/>
                </a:lnTo>
                <a:lnTo>
                  <a:pt x="175910" y="0"/>
                </a:lnTo>
              </a:path>
            </a:pathLst>
          </a:custGeom>
          <a:ln w="41896">
            <a:solidFill>
              <a:srgbClr val="FFFFFF"/>
            </a:solidFill>
          </a:ln>
        </p:spPr>
        <p:txBody>
          <a:bodyPr wrap="square" lIns="0" tIns="0" rIns="0" bIns="0" rtlCol="0"/>
          <a:lstStyle/>
          <a:p>
            <a:endParaRPr>
              <a:solidFill>
                <a:prstClr val="black"/>
              </a:solidFill>
            </a:endParaRPr>
          </a:p>
        </p:txBody>
      </p:sp>
      <p:sp>
        <p:nvSpPr>
          <p:cNvPr id="18" name="object 18"/>
          <p:cNvSpPr/>
          <p:nvPr/>
        </p:nvSpPr>
        <p:spPr>
          <a:xfrm>
            <a:off x="8735254" y="7064242"/>
            <a:ext cx="0" cy="146685"/>
          </a:xfrm>
          <a:custGeom>
            <a:avLst/>
            <a:gdLst/>
            <a:ahLst/>
            <a:cxnLst/>
            <a:rect l="l" t="t" r="r" b="b"/>
            <a:pathLst>
              <a:path h="146684">
                <a:moveTo>
                  <a:pt x="0" y="0"/>
                </a:moveTo>
                <a:lnTo>
                  <a:pt x="0" y="146592"/>
                </a:lnTo>
              </a:path>
            </a:pathLst>
          </a:custGeom>
          <a:ln w="41896">
            <a:solidFill>
              <a:srgbClr val="FFFFFF"/>
            </a:solidFill>
          </a:ln>
        </p:spPr>
        <p:txBody>
          <a:bodyPr wrap="square" lIns="0" tIns="0" rIns="0" bIns="0" rtlCol="0"/>
          <a:lstStyle/>
          <a:p>
            <a:endParaRPr>
              <a:solidFill>
                <a:prstClr val="black"/>
              </a:solidFill>
            </a:endParaRPr>
          </a:p>
        </p:txBody>
      </p:sp>
      <p:sp>
        <p:nvSpPr>
          <p:cNvPr id="19" name="object 19"/>
          <p:cNvSpPr/>
          <p:nvPr/>
        </p:nvSpPr>
        <p:spPr>
          <a:xfrm>
            <a:off x="12644064" y="4348610"/>
            <a:ext cx="0" cy="405130"/>
          </a:xfrm>
          <a:custGeom>
            <a:avLst/>
            <a:gdLst/>
            <a:ahLst/>
            <a:cxnLst/>
            <a:rect l="l" t="t" r="r" b="b"/>
            <a:pathLst>
              <a:path h="405129">
                <a:moveTo>
                  <a:pt x="0" y="0"/>
                </a:moveTo>
                <a:lnTo>
                  <a:pt x="0" y="404807"/>
                </a:lnTo>
              </a:path>
            </a:pathLst>
          </a:custGeom>
          <a:ln w="41883">
            <a:solidFill>
              <a:srgbClr val="FFFFFF"/>
            </a:solidFill>
          </a:ln>
        </p:spPr>
        <p:txBody>
          <a:bodyPr wrap="square" lIns="0" tIns="0" rIns="0" bIns="0" rtlCol="0"/>
          <a:lstStyle/>
          <a:p>
            <a:endParaRPr>
              <a:solidFill>
                <a:prstClr val="black"/>
              </a:solidFill>
            </a:endParaRPr>
          </a:p>
        </p:txBody>
      </p:sp>
      <p:sp>
        <p:nvSpPr>
          <p:cNvPr id="20" name="object 20"/>
          <p:cNvSpPr/>
          <p:nvPr/>
        </p:nvSpPr>
        <p:spPr>
          <a:xfrm>
            <a:off x="8755199" y="4362503"/>
            <a:ext cx="8656955" cy="391160"/>
          </a:xfrm>
          <a:custGeom>
            <a:avLst/>
            <a:gdLst/>
            <a:ahLst/>
            <a:cxnLst/>
            <a:rect l="l" t="t" r="r" b="b"/>
            <a:pathLst>
              <a:path w="8656955" h="391160">
                <a:moveTo>
                  <a:pt x="0" y="390836"/>
                </a:moveTo>
                <a:lnTo>
                  <a:pt x="198" y="0"/>
                </a:lnTo>
                <a:lnTo>
                  <a:pt x="8655411" y="0"/>
                </a:lnTo>
                <a:lnTo>
                  <a:pt x="8656678" y="390406"/>
                </a:lnTo>
              </a:path>
            </a:pathLst>
          </a:custGeom>
          <a:ln w="41883">
            <a:solidFill>
              <a:srgbClr val="FFFFFF"/>
            </a:solidFill>
          </a:ln>
        </p:spPr>
        <p:txBody>
          <a:bodyPr wrap="square" lIns="0" tIns="0" rIns="0" bIns="0" rtlCol="0"/>
          <a:lstStyle/>
          <a:p>
            <a:endParaRPr>
              <a:solidFill>
                <a:prstClr val="black"/>
              </a:solidFill>
            </a:endParaRPr>
          </a:p>
        </p:txBody>
      </p:sp>
      <p:sp>
        <p:nvSpPr>
          <p:cNvPr id="21" name="CasellaDiTesto 20"/>
          <p:cNvSpPr txBox="1"/>
          <p:nvPr/>
        </p:nvSpPr>
        <p:spPr>
          <a:xfrm>
            <a:off x="7497292" y="5395005"/>
            <a:ext cx="2993629" cy="954107"/>
          </a:xfrm>
          <a:prstGeom prst="rect">
            <a:avLst/>
          </a:prstGeom>
          <a:noFill/>
        </p:spPr>
        <p:txBody>
          <a:bodyPr wrap="square" rtlCol="0">
            <a:spAutoFit/>
          </a:bodyPr>
          <a:lstStyle/>
          <a:p>
            <a:r>
              <a:rPr lang="it-IT" sz="2800" b="1" spc="185" dirty="0">
                <a:solidFill>
                  <a:srgbClr val="071733"/>
                </a:solidFill>
                <a:latin typeface="Arial"/>
                <a:cs typeface="Arial"/>
              </a:rPr>
              <a:t>Perdono giudiziale  </a:t>
            </a:r>
          </a:p>
        </p:txBody>
      </p:sp>
      <p:sp>
        <p:nvSpPr>
          <p:cNvPr id="22" name="CasellaDiTesto 21"/>
          <p:cNvSpPr txBox="1"/>
          <p:nvPr/>
        </p:nvSpPr>
        <p:spPr>
          <a:xfrm>
            <a:off x="14794128" y="7658726"/>
            <a:ext cx="3844964" cy="461665"/>
          </a:xfrm>
          <a:prstGeom prst="rect">
            <a:avLst/>
          </a:prstGeom>
          <a:noFill/>
        </p:spPr>
        <p:txBody>
          <a:bodyPr wrap="square" rtlCol="0">
            <a:spAutoFit/>
          </a:bodyPr>
          <a:lstStyle/>
          <a:p>
            <a:r>
              <a:rPr lang="it-IT" sz="2400" dirty="0">
                <a:solidFill>
                  <a:srgbClr val="002060"/>
                </a:solidFill>
              </a:rPr>
              <a:t>Possibile riduzione di 1/3</a:t>
            </a:r>
          </a:p>
        </p:txBody>
      </p:sp>
    </p:spTree>
    <p:extLst>
      <p:ext uri="{BB962C8B-B14F-4D97-AF65-F5344CB8AC3E}">
        <p14:creationId xmlns:p14="http://schemas.microsoft.com/office/powerpoint/2010/main" val="22385057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6844555" y="0"/>
            <a:ext cx="13260069" cy="11308715"/>
          </a:xfrm>
          <a:custGeom>
            <a:avLst/>
            <a:gdLst/>
            <a:ahLst/>
            <a:cxnLst/>
            <a:rect l="l" t="t" r="r" b="b"/>
            <a:pathLst>
              <a:path w="13260069" h="11308715">
                <a:moveTo>
                  <a:pt x="0" y="0"/>
                </a:moveTo>
                <a:lnTo>
                  <a:pt x="13259543" y="0"/>
                </a:lnTo>
                <a:lnTo>
                  <a:pt x="13259543" y="11308556"/>
                </a:lnTo>
                <a:lnTo>
                  <a:pt x="0" y="11308556"/>
                </a:lnTo>
                <a:lnTo>
                  <a:pt x="0" y="0"/>
                </a:lnTo>
                <a:close/>
              </a:path>
            </a:pathLst>
          </a:custGeom>
          <a:solidFill>
            <a:srgbClr val="315A9D">
              <a:alpha val="59999"/>
            </a:srgbClr>
          </a:solidFill>
        </p:spPr>
        <p:txBody>
          <a:bodyPr wrap="square" lIns="0" tIns="0" rIns="0" bIns="0" rtlCol="0"/>
          <a:lstStyle/>
          <a:p>
            <a:endParaRPr/>
          </a:p>
        </p:txBody>
      </p:sp>
      <p:sp>
        <p:nvSpPr>
          <p:cNvPr id="3" name="object 3"/>
          <p:cNvSpPr txBox="1">
            <a:spLocks noGrp="1"/>
          </p:cNvSpPr>
          <p:nvPr>
            <p:ph type="title"/>
          </p:nvPr>
        </p:nvSpPr>
        <p:spPr>
          <a:xfrm>
            <a:off x="573669" y="4751552"/>
            <a:ext cx="5255895" cy="1952625"/>
          </a:xfrm>
          <a:prstGeom prst="rect">
            <a:avLst/>
          </a:prstGeom>
        </p:spPr>
        <p:txBody>
          <a:bodyPr vert="horz" wrap="square" lIns="0" tIns="12065" rIns="0" bIns="0" rtlCol="0">
            <a:spAutoFit/>
          </a:bodyPr>
          <a:lstStyle/>
          <a:p>
            <a:pPr marL="12700" marR="5080">
              <a:lnSpc>
                <a:spcPct val="109900"/>
              </a:lnSpc>
              <a:spcBef>
                <a:spcPts val="95"/>
              </a:spcBef>
            </a:pPr>
            <a:r>
              <a:rPr spc="165" dirty="0"/>
              <a:t>Come </a:t>
            </a:r>
            <a:r>
              <a:rPr spc="409" dirty="0"/>
              <a:t>mi</a:t>
            </a:r>
            <a:r>
              <a:rPr spc="-795" dirty="0"/>
              <a:t> </a:t>
            </a:r>
            <a:r>
              <a:rPr spc="229" dirty="0"/>
              <a:t>vedo  </a:t>
            </a:r>
            <a:r>
              <a:rPr spc="290" dirty="0"/>
              <a:t>da</a:t>
            </a:r>
            <a:r>
              <a:rPr spc="-290" dirty="0"/>
              <a:t> </a:t>
            </a:r>
            <a:r>
              <a:rPr spc="-150" dirty="0"/>
              <a:t>grande?</a:t>
            </a:r>
          </a:p>
        </p:txBody>
      </p:sp>
      <p:sp>
        <p:nvSpPr>
          <p:cNvPr id="4" name="object 4"/>
          <p:cNvSpPr/>
          <p:nvPr/>
        </p:nvSpPr>
        <p:spPr>
          <a:xfrm>
            <a:off x="7224531" y="3166828"/>
            <a:ext cx="7962743" cy="7686019"/>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17412684" y="592934"/>
            <a:ext cx="378460" cy="1102995"/>
          </a:xfrm>
          <a:custGeom>
            <a:avLst/>
            <a:gdLst/>
            <a:ahLst/>
            <a:cxnLst/>
            <a:rect l="l" t="t" r="r" b="b"/>
            <a:pathLst>
              <a:path w="378459" h="1102995">
                <a:moveTo>
                  <a:pt x="0" y="1102771"/>
                </a:moveTo>
                <a:lnTo>
                  <a:pt x="378354" y="1102771"/>
                </a:lnTo>
                <a:lnTo>
                  <a:pt x="378354" y="0"/>
                </a:lnTo>
                <a:lnTo>
                  <a:pt x="0" y="0"/>
                </a:lnTo>
                <a:lnTo>
                  <a:pt x="0" y="1102771"/>
                </a:lnTo>
                <a:close/>
              </a:path>
            </a:pathLst>
          </a:custGeom>
          <a:solidFill>
            <a:srgbClr val="092766">
              <a:alpha val="9999"/>
            </a:srgbClr>
          </a:solidFill>
        </p:spPr>
        <p:txBody>
          <a:bodyPr wrap="square" lIns="0" tIns="0" rIns="0" bIns="0" rtlCol="0"/>
          <a:lstStyle/>
          <a:p>
            <a:endParaRPr/>
          </a:p>
        </p:txBody>
      </p:sp>
      <p:sp>
        <p:nvSpPr>
          <p:cNvPr id="6" name="object 6"/>
          <p:cNvSpPr/>
          <p:nvPr/>
        </p:nvSpPr>
        <p:spPr>
          <a:xfrm>
            <a:off x="16700622" y="592934"/>
            <a:ext cx="622935" cy="1102995"/>
          </a:xfrm>
          <a:custGeom>
            <a:avLst/>
            <a:gdLst/>
            <a:ahLst/>
            <a:cxnLst/>
            <a:rect l="l" t="t" r="r" b="b"/>
            <a:pathLst>
              <a:path w="622934" h="1102995">
                <a:moveTo>
                  <a:pt x="0" y="1102771"/>
                </a:moveTo>
                <a:lnTo>
                  <a:pt x="622766" y="1102771"/>
                </a:lnTo>
                <a:lnTo>
                  <a:pt x="622766" y="0"/>
                </a:lnTo>
                <a:lnTo>
                  <a:pt x="0" y="0"/>
                </a:lnTo>
                <a:lnTo>
                  <a:pt x="0" y="1102771"/>
                </a:lnTo>
                <a:close/>
              </a:path>
            </a:pathLst>
          </a:custGeom>
          <a:solidFill>
            <a:srgbClr val="092766">
              <a:alpha val="9999"/>
            </a:srgbClr>
          </a:solidFill>
        </p:spPr>
        <p:txBody>
          <a:bodyPr wrap="square" lIns="0" tIns="0" rIns="0" bIns="0" rtlCol="0"/>
          <a:lstStyle/>
          <a:p>
            <a:endParaRPr/>
          </a:p>
        </p:txBody>
      </p:sp>
      <p:sp>
        <p:nvSpPr>
          <p:cNvPr id="7" name="object 7"/>
          <p:cNvSpPr/>
          <p:nvPr/>
        </p:nvSpPr>
        <p:spPr>
          <a:xfrm>
            <a:off x="15988591" y="592934"/>
            <a:ext cx="622935" cy="1102995"/>
          </a:xfrm>
          <a:custGeom>
            <a:avLst/>
            <a:gdLst/>
            <a:ahLst/>
            <a:cxnLst/>
            <a:rect l="l" t="t" r="r" b="b"/>
            <a:pathLst>
              <a:path w="622934" h="1102995">
                <a:moveTo>
                  <a:pt x="0" y="1102771"/>
                </a:moveTo>
                <a:lnTo>
                  <a:pt x="622755" y="1102771"/>
                </a:lnTo>
                <a:lnTo>
                  <a:pt x="622755" y="0"/>
                </a:lnTo>
                <a:lnTo>
                  <a:pt x="0" y="0"/>
                </a:lnTo>
                <a:lnTo>
                  <a:pt x="0" y="1102771"/>
                </a:lnTo>
                <a:close/>
              </a:path>
            </a:pathLst>
          </a:custGeom>
          <a:solidFill>
            <a:srgbClr val="092766">
              <a:alpha val="9999"/>
            </a:srgbClr>
          </a:solidFill>
        </p:spPr>
        <p:txBody>
          <a:bodyPr wrap="square" lIns="0" tIns="0" rIns="0" bIns="0" rtlCol="0"/>
          <a:lstStyle/>
          <a:p>
            <a:endParaRPr/>
          </a:p>
        </p:txBody>
      </p:sp>
      <p:sp>
        <p:nvSpPr>
          <p:cNvPr id="8" name="object 8"/>
          <p:cNvSpPr/>
          <p:nvPr/>
        </p:nvSpPr>
        <p:spPr>
          <a:xfrm>
            <a:off x="15276529" y="592934"/>
            <a:ext cx="622935" cy="1102995"/>
          </a:xfrm>
          <a:custGeom>
            <a:avLst/>
            <a:gdLst/>
            <a:ahLst/>
            <a:cxnLst/>
            <a:rect l="l" t="t" r="r" b="b"/>
            <a:pathLst>
              <a:path w="622934" h="1102995">
                <a:moveTo>
                  <a:pt x="0" y="1102771"/>
                </a:moveTo>
                <a:lnTo>
                  <a:pt x="622808" y="1102771"/>
                </a:lnTo>
                <a:lnTo>
                  <a:pt x="622808" y="0"/>
                </a:lnTo>
                <a:lnTo>
                  <a:pt x="0" y="0"/>
                </a:lnTo>
                <a:lnTo>
                  <a:pt x="0" y="1102771"/>
                </a:lnTo>
                <a:close/>
              </a:path>
            </a:pathLst>
          </a:custGeom>
          <a:solidFill>
            <a:srgbClr val="092766">
              <a:alpha val="9999"/>
            </a:srgbClr>
          </a:solidFill>
        </p:spPr>
        <p:txBody>
          <a:bodyPr wrap="square" lIns="0" tIns="0" rIns="0" bIns="0" rtlCol="0"/>
          <a:lstStyle/>
          <a:p>
            <a:endParaRPr/>
          </a:p>
        </p:txBody>
      </p:sp>
      <p:sp>
        <p:nvSpPr>
          <p:cNvPr id="9" name="object 9"/>
          <p:cNvSpPr/>
          <p:nvPr/>
        </p:nvSpPr>
        <p:spPr>
          <a:xfrm>
            <a:off x="14801183" y="592934"/>
            <a:ext cx="386715" cy="1102995"/>
          </a:xfrm>
          <a:custGeom>
            <a:avLst/>
            <a:gdLst/>
            <a:ahLst/>
            <a:cxnLst/>
            <a:rect l="l" t="t" r="r" b="b"/>
            <a:pathLst>
              <a:path w="386715" h="1102995">
                <a:moveTo>
                  <a:pt x="0" y="1102771"/>
                </a:moveTo>
                <a:lnTo>
                  <a:pt x="386092" y="1102771"/>
                </a:lnTo>
                <a:lnTo>
                  <a:pt x="386092" y="0"/>
                </a:lnTo>
                <a:lnTo>
                  <a:pt x="0" y="0"/>
                </a:lnTo>
                <a:lnTo>
                  <a:pt x="0" y="1102771"/>
                </a:lnTo>
                <a:close/>
              </a:path>
            </a:pathLst>
          </a:custGeom>
          <a:solidFill>
            <a:srgbClr val="092766">
              <a:alpha val="9999"/>
            </a:srgbClr>
          </a:solidFill>
        </p:spPr>
        <p:txBody>
          <a:bodyPr wrap="square" lIns="0" tIns="0" rIns="0" bIns="0" rtlCol="0"/>
          <a:lstStyle/>
          <a:p>
            <a:endParaRPr/>
          </a:p>
        </p:txBody>
      </p:sp>
      <p:sp>
        <p:nvSpPr>
          <p:cNvPr id="10" name="object 10"/>
          <p:cNvSpPr/>
          <p:nvPr/>
        </p:nvSpPr>
        <p:spPr>
          <a:xfrm>
            <a:off x="17412684" y="1768237"/>
            <a:ext cx="378460" cy="1326515"/>
          </a:xfrm>
          <a:custGeom>
            <a:avLst/>
            <a:gdLst/>
            <a:ahLst/>
            <a:cxnLst/>
            <a:rect l="l" t="t" r="r" b="b"/>
            <a:pathLst>
              <a:path w="378459" h="1326514">
                <a:moveTo>
                  <a:pt x="0" y="1326043"/>
                </a:moveTo>
                <a:lnTo>
                  <a:pt x="378354" y="1326043"/>
                </a:lnTo>
                <a:lnTo>
                  <a:pt x="378354" y="0"/>
                </a:lnTo>
                <a:lnTo>
                  <a:pt x="0" y="0"/>
                </a:lnTo>
                <a:lnTo>
                  <a:pt x="0" y="1326043"/>
                </a:lnTo>
                <a:close/>
              </a:path>
            </a:pathLst>
          </a:custGeom>
          <a:solidFill>
            <a:srgbClr val="092766">
              <a:alpha val="9999"/>
            </a:srgbClr>
          </a:solidFill>
        </p:spPr>
        <p:txBody>
          <a:bodyPr wrap="square" lIns="0" tIns="0" rIns="0" bIns="0" rtlCol="0"/>
          <a:lstStyle/>
          <a:p>
            <a:endParaRPr/>
          </a:p>
        </p:txBody>
      </p:sp>
      <p:sp>
        <p:nvSpPr>
          <p:cNvPr id="11" name="object 11"/>
          <p:cNvSpPr/>
          <p:nvPr/>
        </p:nvSpPr>
        <p:spPr>
          <a:xfrm>
            <a:off x="16700622" y="1768237"/>
            <a:ext cx="622935" cy="1326515"/>
          </a:xfrm>
          <a:custGeom>
            <a:avLst/>
            <a:gdLst/>
            <a:ahLst/>
            <a:cxnLst/>
            <a:rect l="l" t="t" r="r" b="b"/>
            <a:pathLst>
              <a:path w="622934" h="1326514">
                <a:moveTo>
                  <a:pt x="0" y="1326043"/>
                </a:moveTo>
                <a:lnTo>
                  <a:pt x="622766" y="1326043"/>
                </a:lnTo>
                <a:lnTo>
                  <a:pt x="622766" y="0"/>
                </a:lnTo>
                <a:lnTo>
                  <a:pt x="0" y="0"/>
                </a:lnTo>
                <a:lnTo>
                  <a:pt x="0" y="1326043"/>
                </a:lnTo>
                <a:close/>
              </a:path>
            </a:pathLst>
          </a:custGeom>
          <a:solidFill>
            <a:srgbClr val="092766">
              <a:alpha val="9999"/>
            </a:srgbClr>
          </a:solidFill>
        </p:spPr>
        <p:txBody>
          <a:bodyPr wrap="square" lIns="0" tIns="0" rIns="0" bIns="0" rtlCol="0"/>
          <a:lstStyle/>
          <a:p>
            <a:endParaRPr/>
          </a:p>
        </p:txBody>
      </p:sp>
      <p:sp>
        <p:nvSpPr>
          <p:cNvPr id="12" name="object 12"/>
          <p:cNvSpPr/>
          <p:nvPr/>
        </p:nvSpPr>
        <p:spPr>
          <a:xfrm>
            <a:off x="15988591" y="1768237"/>
            <a:ext cx="622935" cy="1326515"/>
          </a:xfrm>
          <a:custGeom>
            <a:avLst/>
            <a:gdLst/>
            <a:ahLst/>
            <a:cxnLst/>
            <a:rect l="l" t="t" r="r" b="b"/>
            <a:pathLst>
              <a:path w="622934" h="1326514">
                <a:moveTo>
                  <a:pt x="0" y="1326043"/>
                </a:moveTo>
                <a:lnTo>
                  <a:pt x="622755" y="1326043"/>
                </a:lnTo>
                <a:lnTo>
                  <a:pt x="622755" y="0"/>
                </a:lnTo>
                <a:lnTo>
                  <a:pt x="0" y="0"/>
                </a:lnTo>
                <a:lnTo>
                  <a:pt x="0" y="1326043"/>
                </a:lnTo>
                <a:close/>
              </a:path>
            </a:pathLst>
          </a:custGeom>
          <a:solidFill>
            <a:srgbClr val="092766">
              <a:alpha val="9999"/>
            </a:srgbClr>
          </a:solidFill>
        </p:spPr>
        <p:txBody>
          <a:bodyPr wrap="square" lIns="0" tIns="0" rIns="0" bIns="0" rtlCol="0"/>
          <a:lstStyle/>
          <a:p>
            <a:endParaRPr/>
          </a:p>
        </p:txBody>
      </p:sp>
      <p:sp>
        <p:nvSpPr>
          <p:cNvPr id="13" name="object 13"/>
          <p:cNvSpPr/>
          <p:nvPr/>
        </p:nvSpPr>
        <p:spPr>
          <a:xfrm>
            <a:off x="15276529" y="1768237"/>
            <a:ext cx="622935" cy="1326515"/>
          </a:xfrm>
          <a:custGeom>
            <a:avLst/>
            <a:gdLst/>
            <a:ahLst/>
            <a:cxnLst/>
            <a:rect l="l" t="t" r="r" b="b"/>
            <a:pathLst>
              <a:path w="622934" h="1326514">
                <a:moveTo>
                  <a:pt x="0" y="1326043"/>
                </a:moveTo>
                <a:lnTo>
                  <a:pt x="622808" y="1326043"/>
                </a:lnTo>
                <a:lnTo>
                  <a:pt x="622808" y="0"/>
                </a:lnTo>
                <a:lnTo>
                  <a:pt x="0" y="0"/>
                </a:lnTo>
                <a:lnTo>
                  <a:pt x="0" y="1326043"/>
                </a:lnTo>
                <a:close/>
              </a:path>
            </a:pathLst>
          </a:custGeom>
          <a:solidFill>
            <a:srgbClr val="092766">
              <a:alpha val="9999"/>
            </a:srgbClr>
          </a:solidFill>
        </p:spPr>
        <p:txBody>
          <a:bodyPr wrap="square" lIns="0" tIns="0" rIns="0" bIns="0" rtlCol="0"/>
          <a:lstStyle/>
          <a:p>
            <a:endParaRPr/>
          </a:p>
        </p:txBody>
      </p:sp>
      <p:sp>
        <p:nvSpPr>
          <p:cNvPr id="14" name="object 14"/>
          <p:cNvSpPr/>
          <p:nvPr/>
        </p:nvSpPr>
        <p:spPr>
          <a:xfrm>
            <a:off x="14801183" y="1768237"/>
            <a:ext cx="386715" cy="1326515"/>
          </a:xfrm>
          <a:custGeom>
            <a:avLst/>
            <a:gdLst/>
            <a:ahLst/>
            <a:cxnLst/>
            <a:rect l="l" t="t" r="r" b="b"/>
            <a:pathLst>
              <a:path w="386715" h="1326514">
                <a:moveTo>
                  <a:pt x="0" y="1326043"/>
                </a:moveTo>
                <a:lnTo>
                  <a:pt x="386092" y="1326043"/>
                </a:lnTo>
                <a:lnTo>
                  <a:pt x="386092" y="0"/>
                </a:lnTo>
                <a:lnTo>
                  <a:pt x="0" y="0"/>
                </a:lnTo>
                <a:lnTo>
                  <a:pt x="0" y="1326043"/>
                </a:lnTo>
                <a:close/>
              </a:path>
            </a:pathLst>
          </a:custGeom>
          <a:solidFill>
            <a:srgbClr val="092766">
              <a:alpha val="9999"/>
            </a:srgbClr>
          </a:solidFill>
        </p:spPr>
        <p:txBody>
          <a:bodyPr wrap="square" lIns="0" tIns="0" rIns="0" bIns="0" rtlCol="0"/>
          <a:lstStyle/>
          <a:p>
            <a:endParaRPr/>
          </a:p>
        </p:txBody>
      </p:sp>
      <p:sp>
        <p:nvSpPr>
          <p:cNvPr id="15" name="object 15"/>
          <p:cNvSpPr/>
          <p:nvPr/>
        </p:nvSpPr>
        <p:spPr>
          <a:xfrm>
            <a:off x="17412684" y="3166828"/>
            <a:ext cx="378460" cy="1496695"/>
          </a:xfrm>
          <a:custGeom>
            <a:avLst/>
            <a:gdLst/>
            <a:ahLst/>
            <a:cxnLst/>
            <a:rect l="l" t="t" r="r" b="b"/>
            <a:pathLst>
              <a:path w="378459" h="1496695">
                <a:moveTo>
                  <a:pt x="0" y="1496188"/>
                </a:moveTo>
                <a:lnTo>
                  <a:pt x="378354" y="1496188"/>
                </a:lnTo>
                <a:lnTo>
                  <a:pt x="378354" y="0"/>
                </a:lnTo>
                <a:lnTo>
                  <a:pt x="0" y="0"/>
                </a:lnTo>
                <a:lnTo>
                  <a:pt x="0" y="1496188"/>
                </a:lnTo>
                <a:close/>
              </a:path>
            </a:pathLst>
          </a:custGeom>
          <a:solidFill>
            <a:srgbClr val="092766">
              <a:alpha val="9999"/>
            </a:srgbClr>
          </a:solidFill>
        </p:spPr>
        <p:txBody>
          <a:bodyPr wrap="square" lIns="0" tIns="0" rIns="0" bIns="0" rtlCol="0"/>
          <a:lstStyle/>
          <a:p>
            <a:endParaRPr/>
          </a:p>
        </p:txBody>
      </p:sp>
      <p:sp>
        <p:nvSpPr>
          <p:cNvPr id="16" name="object 16"/>
          <p:cNvSpPr/>
          <p:nvPr/>
        </p:nvSpPr>
        <p:spPr>
          <a:xfrm>
            <a:off x="16700622" y="3166828"/>
            <a:ext cx="622935" cy="1496695"/>
          </a:xfrm>
          <a:custGeom>
            <a:avLst/>
            <a:gdLst/>
            <a:ahLst/>
            <a:cxnLst/>
            <a:rect l="l" t="t" r="r" b="b"/>
            <a:pathLst>
              <a:path w="622934" h="1496695">
                <a:moveTo>
                  <a:pt x="0" y="1496188"/>
                </a:moveTo>
                <a:lnTo>
                  <a:pt x="622766" y="1496188"/>
                </a:lnTo>
                <a:lnTo>
                  <a:pt x="622766" y="0"/>
                </a:lnTo>
                <a:lnTo>
                  <a:pt x="0" y="0"/>
                </a:lnTo>
                <a:lnTo>
                  <a:pt x="0" y="1496188"/>
                </a:lnTo>
                <a:close/>
              </a:path>
            </a:pathLst>
          </a:custGeom>
          <a:solidFill>
            <a:srgbClr val="092766">
              <a:alpha val="9999"/>
            </a:srgbClr>
          </a:solidFill>
        </p:spPr>
        <p:txBody>
          <a:bodyPr wrap="square" lIns="0" tIns="0" rIns="0" bIns="0" rtlCol="0"/>
          <a:lstStyle/>
          <a:p>
            <a:endParaRPr/>
          </a:p>
        </p:txBody>
      </p:sp>
      <p:sp>
        <p:nvSpPr>
          <p:cNvPr id="17" name="object 17"/>
          <p:cNvSpPr/>
          <p:nvPr/>
        </p:nvSpPr>
        <p:spPr>
          <a:xfrm>
            <a:off x="15988591" y="3166828"/>
            <a:ext cx="622935" cy="1496695"/>
          </a:xfrm>
          <a:custGeom>
            <a:avLst/>
            <a:gdLst/>
            <a:ahLst/>
            <a:cxnLst/>
            <a:rect l="l" t="t" r="r" b="b"/>
            <a:pathLst>
              <a:path w="622934" h="1496695">
                <a:moveTo>
                  <a:pt x="0" y="1496188"/>
                </a:moveTo>
                <a:lnTo>
                  <a:pt x="622755" y="1496188"/>
                </a:lnTo>
                <a:lnTo>
                  <a:pt x="622755" y="0"/>
                </a:lnTo>
                <a:lnTo>
                  <a:pt x="0" y="0"/>
                </a:lnTo>
                <a:lnTo>
                  <a:pt x="0" y="1496188"/>
                </a:lnTo>
                <a:close/>
              </a:path>
            </a:pathLst>
          </a:custGeom>
          <a:solidFill>
            <a:srgbClr val="092766">
              <a:alpha val="9999"/>
            </a:srgbClr>
          </a:solidFill>
        </p:spPr>
        <p:txBody>
          <a:bodyPr wrap="square" lIns="0" tIns="0" rIns="0" bIns="0" rtlCol="0"/>
          <a:lstStyle/>
          <a:p>
            <a:endParaRPr/>
          </a:p>
        </p:txBody>
      </p:sp>
      <p:sp>
        <p:nvSpPr>
          <p:cNvPr id="18" name="object 18"/>
          <p:cNvSpPr/>
          <p:nvPr/>
        </p:nvSpPr>
        <p:spPr>
          <a:xfrm>
            <a:off x="15276529" y="3166828"/>
            <a:ext cx="622935" cy="1496695"/>
          </a:xfrm>
          <a:custGeom>
            <a:avLst/>
            <a:gdLst/>
            <a:ahLst/>
            <a:cxnLst/>
            <a:rect l="l" t="t" r="r" b="b"/>
            <a:pathLst>
              <a:path w="622934" h="1496695">
                <a:moveTo>
                  <a:pt x="0" y="1496188"/>
                </a:moveTo>
                <a:lnTo>
                  <a:pt x="622808" y="1496188"/>
                </a:lnTo>
                <a:lnTo>
                  <a:pt x="622808" y="0"/>
                </a:lnTo>
                <a:lnTo>
                  <a:pt x="0" y="0"/>
                </a:lnTo>
                <a:lnTo>
                  <a:pt x="0" y="1496188"/>
                </a:lnTo>
                <a:close/>
              </a:path>
            </a:pathLst>
          </a:custGeom>
          <a:solidFill>
            <a:srgbClr val="092766">
              <a:alpha val="9999"/>
            </a:srgbClr>
          </a:solidFill>
        </p:spPr>
        <p:txBody>
          <a:bodyPr wrap="square" lIns="0" tIns="0" rIns="0" bIns="0" rtlCol="0"/>
          <a:lstStyle/>
          <a:p>
            <a:endParaRPr/>
          </a:p>
        </p:txBody>
      </p:sp>
      <p:sp>
        <p:nvSpPr>
          <p:cNvPr id="19" name="object 19"/>
          <p:cNvSpPr/>
          <p:nvPr/>
        </p:nvSpPr>
        <p:spPr>
          <a:xfrm>
            <a:off x="13397340" y="571459"/>
            <a:ext cx="5892165" cy="4232275"/>
          </a:xfrm>
          <a:custGeom>
            <a:avLst/>
            <a:gdLst/>
            <a:ahLst/>
            <a:cxnLst/>
            <a:rect l="l" t="t" r="r" b="b"/>
            <a:pathLst>
              <a:path w="5892165" h="4232275">
                <a:moveTo>
                  <a:pt x="5891841" y="4164732"/>
                </a:moveTo>
                <a:lnTo>
                  <a:pt x="0" y="4164732"/>
                </a:lnTo>
                <a:lnTo>
                  <a:pt x="0" y="4231670"/>
                </a:lnTo>
                <a:lnTo>
                  <a:pt x="5891841" y="4231670"/>
                </a:lnTo>
                <a:lnTo>
                  <a:pt x="5891841" y="4164732"/>
                </a:lnTo>
                <a:close/>
              </a:path>
              <a:path w="5892165" h="4232275">
                <a:moveTo>
                  <a:pt x="5750516" y="4091558"/>
                </a:moveTo>
                <a:lnTo>
                  <a:pt x="141325" y="4091558"/>
                </a:lnTo>
                <a:lnTo>
                  <a:pt x="141325" y="4164732"/>
                </a:lnTo>
                <a:lnTo>
                  <a:pt x="5750516" y="4164732"/>
                </a:lnTo>
                <a:lnTo>
                  <a:pt x="5750516" y="4091558"/>
                </a:lnTo>
                <a:close/>
              </a:path>
              <a:path w="5892165" h="4232275">
                <a:moveTo>
                  <a:pt x="654671" y="2595371"/>
                </a:moveTo>
                <a:lnTo>
                  <a:pt x="565438" y="2595371"/>
                </a:lnTo>
                <a:lnTo>
                  <a:pt x="565438" y="4091558"/>
                </a:lnTo>
                <a:lnTo>
                  <a:pt x="654671" y="4091558"/>
                </a:lnTo>
                <a:lnTo>
                  <a:pt x="654671" y="2595371"/>
                </a:lnTo>
                <a:close/>
              </a:path>
              <a:path w="5892165" h="4232275">
                <a:moveTo>
                  <a:pt x="1366659" y="2595371"/>
                </a:moveTo>
                <a:lnTo>
                  <a:pt x="1277416" y="2595371"/>
                </a:lnTo>
                <a:lnTo>
                  <a:pt x="1277416" y="4091558"/>
                </a:lnTo>
                <a:lnTo>
                  <a:pt x="1366659" y="4091558"/>
                </a:lnTo>
                <a:lnTo>
                  <a:pt x="1366659" y="2595371"/>
                </a:lnTo>
                <a:close/>
              </a:path>
              <a:path w="5892165" h="4232275">
                <a:moveTo>
                  <a:pt x="2078722" y="2595371"/>
                </a:moveTo>
                <a:lnTo>
                  <a:pt x="1989478" y="2595371"/>
                </a:lnTo>
                <a:lnTo>
                  <a:pt x="1989478" y="4091558"/>
                </a:lnTo>
                <a:lnTo>
                  <a:pt x="2078722" y="4091558"/>
                </a:lnTo>
                <a:lnTo>
                  <a:pt x="2078722" y="2595371"/>
                </a:lnTo>
                <a:close/>
              </a:path>
              <a:path w="5892165" h="4232275">
                <a:moveTo>
                  <a:pt x="2790763" y="2595371"/>
                </a:moveTo>
                <a:lnTo>
                  <a:pt x="2701488" y="2595371"/>
                </a:lnTo>
                <a:lnTo>
                  <a:pt x="2701488" y="4091558"/>
                </a:lnTo>
                <a:lnTo>
                  <a:pt x="2790763" y="4091558"/>
                </a:lnTo>
                <a:lnTo>
                  <a:pt x="2790763" y="2595371"/>
                </a:lnTo>
                <a:close/>
              </a:path>
              <a:path w="5892165" h="4232275">
                <a:moveTo>
                  <a:pt x="3502825" y="2595371"/>
                </a:moveTo>
                <a:lnTo>
                  <a:pt x="3413529" y="2595371"/>
                </a:lnTo>
                <a:lnTo>
                  <a:pt x="3413529" y="4091558"/>
                </a:lnTo>
                <a:lnTo>
                  <a:pt x="3502825" y="4091558"/>
                </a:lnTo>
                <a:lnTo>
                  <a:pt x="3502825" y="2595371"/>
                </a:lnTo>
                <a:close/>
              </a:path>
              <a:path w="5892165" h="4232275">
                <a:moveTo>
                  <a:pt x="4214855" y="2595371"/>
                </a:moveTo>
                <a:lnTo>
                  <a:pt x="4125612" y="2595371"/>
                </a:lnTo>
                <a:lnTo>
                  <a:pt x="4125612" y="4091558"/>
                </a:lnTo>
                <a:lnTo>
                  <a:pt x="4214855" y="4091558"/>
                </a:lnTo>
                <a:lnTo>
                  <a:pt x="4214855" y="2595371"/>
                </a:lnTo>
                <a:close/>
              </a:path>
              <a:path w="5892165" h="4232275">
                <a:moveTo>
                  <a:pt x="4926886" y="2595371"/>
                </a:moveTo>
                <a:lnTo>
                  <a:pt x="4837611" y="2595371"/>
                </a:lnTo>
                <a:lnTo>
                  <a:pt x="4837611" y="4091558"/>
                </a:lnTo>
                <a:lnTo>
                  <a:pt x="4926886" y="4091558"/>
                </a:lnTo>
                <a:lnTo>
                  <a:pt x="4926886" y="2595371"/>
                </a:lnTo>
                <a:close/>
              </a:path>
              <a:path w="5892165" h="4232275">
                <a:moveTo>
                  <a:pt x="1366659" y="1196775"/>
                </a:moveTo>
                <a:lnTo>
                  <a:pt x="1277416" y="1196775"/>
                </a:lnTo>
                <a:lnTo>
                  <a:pt x="1277416" y="2522856"/>
                </a:lnTo>
                <a:lnTo>
                  <a:pt x="654671" y="2522864"/>
                </a:lnTo>
                <a:lnTo>
                  <a:pt x="565417" y="2522864"/>
                </a:lnTo>
                <a:lnTo>
                  <a:pt x="565417" y="2595371"/>
                </a:lnTo>
                <a:lnTo>
                  <a:pt x="5549642" y="2595371"/>
                </a:lnTo>
                <a:lnTo>
                  <a:pt x="5549642" y="4091558"/>
                </a:lnTo>
                <a:lnTo>
                  <a:pt x="5638948" y="4091558"/>
                </a:lnTo>
                <a:lnTo>
                  <a:pt x="5638948" y="2522856"/>
                </a:lnTo>
                <a:lnTo>
                  <a:pt x="1366659" y="2522856"/>
                </a:lnTo>
                <a:lnTo>
                  <a:pt x="1366659" y="1196775"/>
                </a:lnTo>
                <a:close/>
              </a:path>
              <a:path w="5892165" h="4232275">
                <a:moveTo>
                  <a:pt x="654671" y="1196775"/>
                </a:moveTo>
                <a:lnTo>
                  <a:pt x="565438" y="1196775"/>
                </a:lnTo>
                <a:lnTo>
                  <a:pt x="565438" y="2522864"/>
                </a:lnTo>
                <a:lnTo>
                  <a:pt x="654671" y="2522864"/>
                </a:lnTo>
                <a:lnTo>
                  <a:pt x="654671" y="1196775"/>
                </a:lnTo>
                <a:close/>
              </a:path>
              <a:path w="5892165" h="4232275">
                <a:moveTo>
                  <a:pt x="2078722" y="1196775"/>
                </a:moveTo>
                <a:lnTo>
                  <a:pt x="1989478" y="1196775"/>
                </a:lnTo>
                <a:lnTo>
                  <a:pt x="1989478" y="2522847"/>
                </a:lnTo>
                <a:lnTo>
                  <a:pt x="1727025" y="2522856"/>
                </a:lnTo>
                <a:lnTo>
                  <a:pt x="5638948" y="2522856"/>
                </a:lnTo>
                <a:lnTo>
                  <a:pt x="2078722" y="2522847"/>
                </a:lnTo>
                <a:lnTo>
                  <a:pt x="2078722" y="1196775"/>
                </a:lnTo>
                <a:close/>
              </a:path>
              <a:path w="5892165" h="4232275">
                <a:moveTo>
                  <a:pt x="2790763" y="1196775"/>
                </a:moveTo>
                <a:lnTo>
                  <a:pt x="2701488" y="1196775"/>
                </a:lnTo>
                <a:lnTo>
                  <a:pt x="2701488" y="2522847"/>
                </a:lnTo>
                <a:lnTo>
                  <a:pt x="5638948" y="2522847"/>
                </a:lnTo>
                <a:lnTo>
                  <a:pt x="3124491" y="2522840"/>
                </a:lnTo>
                <a:lnTo>
                  <a:pt x="3124491" y="2253162"/>
                </a:lnTo>
                <a:lnTo>
                  <a:pt x="3502825" y="2253162"/>
                </a:lnTo>
                <a:lnTo>
                  <a:pt x="3502825" y="2180630"/>
                </a:lnTo>
                <a:lnTo>
                  <a:pt x="2790763" y="2180630"/>
                </a:lnTo>
                <a:lnTo>
                  <a:pt x="2790763" y="1196775"/>
                </a:lnTo>
                <a:close/>
              </a:path>
              <a:path w="5892165" h="4232275">
                <a:moveTo>
                  <a:pt x="3502825" y="2253162"/>
                </a:moveTo>
                <a:lnTo>
                  <a:pt x="3413529" y="2253162"/>
                </a:lnTo>
                <a:lnTo>
                  <a:pt x="3413529" y="2522840"/>
                </a:lnTo>
                <a:lnTo>
                  <a:pt x="3502825" y="2522840"/>
                </a:lnTo>
                <a:lnTo>
                  <a:pt x="3502825" y="2253162"/>
                </a:lnTo>
                <a:close/>
              </a:path>
              <a:path w="5892165" h="4232275">
                <a:moveTo>
                  <a:pt x="4214866" y="1196775"/>
                </a:moveTo>
                <a:lnTo>
                  <a:pt x="4125612" y="1196775"/>
                </a:lnTo>
                <a:lnTo>
                  <a:pt x="4125612" y="2522832"/>
                </a:lnTo>
                <a:lnTo>
                  <a:pt x="3502825" y="2522840"/>
                </a:lnTo>
                <a:lnTo>
                  <a:pt x="5638948" y="2522840"/>
                </a:lnTo>
                <a:lnTo>
                  <a:pt x="4933619" y="2522832"/>
                </a:lnTo>
                <a:lnTo>
                  <a:pt x="4214866" y="2522823"/>
                </a:lnTo>
                <a:lnTo>
                  <a:pt x="4214866" y="1196775"/>
                </a:lnTo>
                <a:close/>
              </a:path>
              <a:path w="5892165" h="4232275">
                <a:moveTo>
                  <a:pt x="5547171" y="0"/>
                </a:moveTo>
                <a:lnTo>
                  <a:pt x="657173" y="0"/>
                </a:lnTo>
                <a:lnTo>
                  <a:pt x="621464" y="7213"/>
                </a:lnTo>
                <a:lnTo>
                  <a:pt x="592305" y="26883"/>
                </a:lnTo>
                <a:lnTo>
                  <a:pt x="572646" y="56056"/>
                </a:lnTo>
                <a:lnTo>
                  <a:pt x="565438" y="91777"/>
                </a:lnTo>
                <a:lnTo>
                  <a:pt x="565438" y="1124276"/>
                </a:lnTo>
                <a:lnTo>
                  <a:pt x="565417" y="1196775"/>
                </a:lnTo>
                <a:lnTo>
                  <a:pt x="5549642" y="1196775"/>
                </a:lnTo>
                <a:lnTo>
                  <a:pt x="5549642" y="2522823"/>
                </a:lnTo>
                <a:lnTo>
                  <a:pt x="4933619" y="2522832"/>
                </a:lnTo>
                <a:lnTo>
                  <a:pt x="5638948" y="2522832"/>
                </a:lnTo>
                <a:lnTo>
                  <a:pt x="5638948" y="1124268"/>
                </a:lnTo>
                <a:lnTo>
                  <a:pt x="654671" y="1124268"/>
                </a:lnTo>
                <a:lnTo>
                  <a:pt x="654671" y="89274"/>
                </a:lnTo>
                <a:lnTo>
                  <a:pt x="5638443" y="89274"/>
                </a:lnTo>
                <a:lnTo>
                  <a:pt x="5631735" y="56056"/>
                </a:lnTo>
                <a:lnTo>
                  <a:pt x="5612064" y="26883"/>
                </a:lnTo>
                <a:lnTo>
                  <a:pt x="5582891" y="7213"/>
                </a:lnTo>
                <a:lnTo>
                  <a:pt x="5547171" y="0"/>
                </a:lnTo>
                <a:close/>
              </a:path>
              <a:path w="5892165" h="4232275">
                <a:moveTo>
                  <a:pt x="4926886" y="1196775"/>
                </a:moveTo>
                <a:lnTo>
                  <a:pt x="4837611" y="1196775"/>
                </a:lnTo>
                <a:lnTo>
                  <a:pt x="4837611" y="2522823"/>
                </a:lnTo>
                <a:lnTo>
                  <a:pt x="4926886" y="2522823"/>
                </a:lnTo>
                <a:lnTo>
                  <a:pt x="4926886" y="1196775"/>
                </a:lnTo>
                <a:close/>
              </a:path>
              <a:path w="5892165" h="4232275">
                <a:moveTo>
                  <a:pt x="3502825" y="1196775"/>
                </a:moveTo>
                <a:lnTo>
                  <a:pt x="3413529" y="1196775"/>
                </a:lnTo>
                <a:lnTo>
                  <a:pt x="3413529" y="2180630"/>
                </a:lnTo>
                <a:lnTo>
                  <a:pt x="3502825" y="2180630"/>
                </a:lnTo>
                <a:lnTo>
                  <a:pt x="3502825" y="1196775"/>
                </a:lnTo>
                <a:close/>
              </a:path>
              <a:path w="5892165" h="4232275">
                <a:moveTo>
                  <a:pt x="2078722" y="89274"/>
                </a:moveTo>
                <a:lnTo>
                  <a:pt x="1277416" y="89274"/>
                </a:lnTo>
                <a:lnTo>
                  <a:pt x="1277416" y="1124268"/>
                </a:lnTo>
                <a:lnTo>
                  <a:pt x="1366659" y="1124268"/>
                </a:lnTo>
                <a:lnTo>
                  <a:pt x="1366659" y="89285"/>
                </a:lnTo>
                <a:lnTo>
                  <a:pt x="2078722" y="89285"/>
                </a:lnTo>
                <a:close/>
              </a:path>
              <a:path w="5892165" h="4232275">
                <a:moveTo>
                  <a:pt x="2078722" y="89285"/>
                </a:moveTo>
                <a:lnTo>
                  <a:pt x="1989478" y="89285"/>
                </a:lnTo>
                <a:lnTo>
                  <a:pt x="1989478" y="1124268"/>
                </a:lnTo>
                <a:lnTo>
                  <a:pt x="2078722" y="1124268"/>
                </a:lnTo>
                <a:lnTo>
                  <a:pt x="2078722" y="89285"/>
                </a:lnTo>
                <a:close/>
              </a:path>
              <a:path w="5892165" h="4232275">
                <a:moveTo>
                  <a:pt x="2790763" y="89274"/>
                </a:moveTo>
                <a:lnTo>
                  <a:pt x="2701488" y="89274"/>
                </a:lnTo>
                <a:lnTo>
                  <a:pt x="2701488" y="1124268"/>
                </a:lnTo>
                <a:lnTo>
                  <a:pt x="2790763" y="1124268"/>
                </a:lnTo>
                <a:lnTo>
                  <a:pt x="2790763" y="89274"/>
                </a:lnTo>
                <a:close/>
              </a:path>
              <a:path w="5892165" h="4232275">
                <a:moveTo>
                  <a:pt x="3502825" y="89274"/>
                </a:moveTo>
                <a:lnTo>
                  <a:pt x="3413529" y="89274"/>
                </a:lnTo>
                <a:lnTo>
                  <a:pt x="3413529" y="1124260"/>
                </a:lnTo>
                <a:lnTo>
                  <a:pt x="2790763" y="1124268"/>
                </a:lnTo>
                <a:lnTo>
                  <a:pt x="5638948" y="1124268"/>
                </a:lnTo>
                <a:lnTo>
                  <a:pt x="3502825" y="1124251"/>
                </a:lnTo>
                <a:lnTo>
                  <a:pt x="3502825" y="89274"/>
                </a:lnTo>
                <a:close/>
              </a:path>
              <a:path w="5892165" h="4232275">
                <a:moveTo>
                  <a:pt x="4214855" y="89274"/>
                </a:moveTo>
                <a:lnTo>
                  <a:pt x="4125612" y="89274"/>
                </a:lnTo>
                <a:lnTo>
                  <a:pt x="4125612" y="1124251"/>
                </a:lnTo>
                <a:lnTo>
                  <a:pt x="4214855" y="1124251"/>
                </a:lnTo>
                <a:lnTo>
                  <a:pt x="4214855" y="89274"/>
                </a:lnTo>
                <a:close/>
              </a:path>
              <a:path w="5892165" h="4232275">
                <a:moveTo>
                  <a:pt x="4926886" y="89274"/>
                </a:moveTo>
                <a:lnTo>
                  <a:pt x="4837611" y="89274"/>
                </a:lnTo>
                <a:lnTo>
                  <a:pt x="4837611" y="1124251"/>
                </a:lnTo>
                <a:lnTo>
                  <a:pt x="4926886" y="1124251"/>
                </a:lnTo>
                <a:lnTo>
                  <a:pt x="4926886" y="89274"/>
                </a:lnTo>
                <a:close/>
              </a:path>
              <a:path w="5892165" h="4232275">
                <a:moveTo>
                  <a:pt x="5638443" y="89274"/>
                </a:moveTo>
                <a:lnTo>
                  <a:pt x="5549642" y="89274"/>
                </a:lnTo>
                <a:lnTo>
                  <a:pt x="5549642" y="1124251"/>
                </a:lnTo>
                <a:lnTo>
                  <a:pt x="5638948" y="1124251"/>
                </a:lnTo>
                <a:lnTo>
                  <a:pt x="5638948" y="91777"/>
                </a:lnTo>
                <a:lnTo>
                  <a:pt x="5638443" y="89274"/>
                </a:lnTo>
                <a:close/>
              </a:path>
            </a:pathLst>
          </a:custGeom>
          <a:solidFill>
            <a:srgbClr val="092766">
              <a:alpha val="50000"/>
            </a:srgbClr>
          </a:solidFill>
        </p:spPr>
        <p:txBody>
          <a:bodyPr wrap="square" lIns="0" tIns="0" rIns="0" bIns="0" rtlCol="0"/>
          <a:lstStyle/>
          <a:p>
            <a:endParaRPr/>
          </a:p>
        </p:txBody>
      </p:sp>
      <p:sp>
        <p:nvSpPr>
          <p:cNvPr id="20" name="object 20"/>
          <p:cNvSpPr/>
          <p:nvPr/>
        </p:nvSpPr>
        <p:spPr>
          <a:xfrm>
            <a:off x="17412684" y="4240163"/>
            <a:ext cx="116205" cy="422909"/>
          </a:xfrm>
          <a:custGeom>
            <a:avLst/>
            <a:gdLst/>
            <a:ahLst/>
            <a:cxnLst/>
            <a:rect l="l" t="t" r="r" b="b"/>
            <a:pathLst>
              <a:path w="116205" h="422910">
                <a:moveTo>
                  <a:pt x="0" y="422854"/>
                </a:moveTo>
                <a:lnTo>
                  <a:pt x="116017" y="422854"/>
                </a:lnTo>
                <a:lnTo>
                  <a:pt x="116017" y="0"/>
                </a:lnTo>
                <a:lnTo>
                  <a:pt x="0" y="0"/>
                </a:lnTo>
                <a:lnTo>
                  <a:pt x="0" y="422854"/>
                </a:lnTo>
                <a:close/>
              </a:path>
            </a:pathLst>
          </a:custGeom>
          <a:solidFill>
            <a:srgbClr val="3F3D56"/>
          </a:solidFill>
        </p:spPr>
        <p:txBody>
          <a:bodyPr wrap="square" lIns="0" tIns="0" rIns="0" bIns="0" rtlCol="0"/>
          <a:lstStyle/>
          <a:p>
            <a:endParaRPr/>
          </a:p>
        </p:txBody>
      </p:sp>
      <p:sp>
        <p:nvSpPr>
          <p:cNvPr id="21" name="object 21"/>
          <p:cNvSpPr/>
          <p:nvPr/>
        </p:nvSpPr>
        <p:spPr>
          <a:xfrm>
            <a:off x="16700622" y="4240163"/>
            <a:ext cx="622935" cy="422909"/>
          </a:xfrm>
          <a:custGeom>
            <a:avLst/>
            <a:gdLst/>
            <a:ahLst/>
            <a:cxnLst/>
            <a:rect l="l" t="t" r="r" b="b"/>
            <a:pathLst>
              <a:path w="622934" h="422910">
                <a:moveTo>
                  <a:pt x="0" y="422854"/>
                </a:moveTo>
                <a:lnTo>
                  <a:pt x="622766" y="422854"/>
                </a:lnTo>
                <a:lnTo>
                  <a:pt x="622766" y="0"/>
                </a:lnTo>
                <a:lnTo>
                  <a:pt x="0" y="0"/>
                </a:lnTo>
                <a:lnTo>
                  <a:pt x="0" y="422854"/>
                </a:lnTo>
                <a:close/>
              </a:path>
            </a:pathLst>
          </a:custGeom>
          <a:solidFill>
            <a:srgbClr val="3F3D56"/>
          </a:solidFill>
        </p:spPr>
        <p:txBody>
          <a:bodyPr wrap="square" lIns="0" tIns="0" rIns="0" bIns="0" rtlCol="0"/>
          <a:lstStyle/>
          <a:p>
            <a:endParaRPr/>
          </a:p>
        </p:txBody>
      </p:sp>
      <p:sp>
        <p:nvSpPr>
          <p:cNvPr id="22" name="object 22"/>
          <p:cNvSpPr/>
          <p:nvPr/>
        </p:nvSpPr>
        <p:spPr>
          <a:xfrm>
            <a:off x="15988591" y="4240163"/>
            <a:ext cx="622935" cy="422909"/>
          </a:xfrm>
          <a:custGeom>
            <a:avLst/>
            <a:gdLst/>
            <a:ahLst/>
            <a:cxnLst/>
            <a:rect l="l" t="t" r="r" b="b"/>
            <a:pathLst>
              <a:path w="622934" h="422910">
                <a:moveTo>
                  <a:pt x="0" y="422854"/>
                </a:moveTo>
                <a:lnTo>
                  <a:pt x="622755" y="422854"/>
                </a:lnTo>
                <a:lnTo>
                  <a:pt x="622755" y="0"/>
                </a:lnTo>
                <a:lnTo>
                  <a:pt x="0" y="0"/>
                </a:lnTo>
                <a:lnTo>
                  <a:pt x="0" y="422854"/>
                </a:lnTo>
                <a:close/>
              </a:path>
            </a:pathLst>
          </a:custGeom>
          <a:solidFill>
            <a:srgbClr val="3F3D56"/>
          </a:solidFill>
        </p:spPr>
        <p:txBody>
          <a:bodyPr wrap="square" lIns="0" tIns="0" rIns="0" bIns="0" rtlCol="0"/>
          <a:lstStyle/>
          <a:p>
            <a:endParaRPr/>
          </a:p>
        </p:txBody>
      </p:sp>
      <p:sp>
        <p:nvSpPr>
          <p:cNvPr id="23" name="object 23"/>
          <p:cNvSpPr/>
          <p:nvPr/>
        </p:nvSpPr>
        <p:spPr>
          <a:xfrm>
            <a:off x="15276529" y="4240163"/>
            <a:ext cx="622935" cy="422909"/>
          </a:xfrm>
          <a:custGeom>
            <a:avLst/>
            <a:gdLst/>
            <a:ahLst/>
            <a:cxnLst/>
            <a:rect l="l" t="t" r="r" b="b"/>
            <a:pathLst>
              <a:path w="622934" h="422910">
                <a:moveTo>
                  <a:pt x="0" y="422854"/>
                </a:moveTo>
                <a:lnTo>
                  <a:pt x="622808" y="422854"/>
                </a:lnTo>
                <a:lnTo>
                  <a:pt x="622808" y="0"/>
                </a:lnTo>
                <a:lnTo>
                  <a:pt x="0" y="0"/>
                </a:lnTo>
                <a:lnTo>
                  <a:pt x="0" y="422854"/>
                </a:lnTo>
                <a:close/>
              </a:path>
            </a:pathLst>
          </a:custGeom>
          <a:solidFill>
            <a:srgbClr val="3F3D56"/>
          </a:solidFill>
        </p:spPr>
        <p:txBody>
          <a:bodyPr wrap="square" lIns="0" tIns="0" rIns="0" bIns="0" rtlCol="0"/>
          <a:lstStyle/>
          <a:p>
            <a:endParaRPr/>
          </a:p>
        </p:txBody>
      </p:sp>
      <p:sp>
        <p:nvSpPr>
          <p:cNvPr id="24" name="object 24"/>
          <p:cNvSpPr/>
          <p:nvPr/>
        </p:nvSpPr>
        <p:spPr>
          <a:xfrm>
            <a:off x="14921242" y="4240163"/>
            <a:ext cx="266065" cy="422909"/>
          </a:xfrm>
          <a:custGeom>
            <a:avLst/>
            <a:gdLst/>
            <a:ahLst/>
            <a:cxnLst/>
            <a:rect l="l" t="t" r="r" b="b"/>
            <a:pathLst>
              <a:path w="266065" h="422910">
                <a:moveTo>
                  <a:pt x="0" y="422854"/>
                </a:moveTo>
                <a:lnTo>
                  <a:pt x="266033" y="422854"/>
                </a:lnTo>
                <a:lnTo>
                  <a:pt x="266033" y="0"/>
                </a:lnTo>
                <a:lnTo>
                  <a:pt x="0" y="0"/>
                </a:lnTo>
                <a:lnTo>
                  <a:pt x="0" y="422854"/>
                </a:lnTo>
                <a:close/>
              </a:path>
            </a:pathLst>
          </a:custGeom>
          <a:solidFill>
            <a:srgbClr val="3F3D56"/>
          </a:solidFill>
        </p:spPr>
        <p:txBody>
          <a:bodyPr wrap="square" lIns="0" tIns="0" rIns="0" bIns="0" rtlCol="0"/>
          <a:lstStyle/>
          <a:p>
            <a:endParaRPr/>
          </a:p>
        </p:txBody>
      </p:sp>
      <p:sp>
        <p:nvSpPr>
          <p:cNvPr id="25" name="object 25"/>
          <p:cNvSpPr/>
          <p:nvPr/>
        </p:nvSpPr>
        <p:spPr>
          <a:xfrm>
            <a:off x="17412684" y="4129563"/>
            <a:ext cx="203200" cy="111125"/>
          </a:xfrm>
          <a:custGeom>
            <a:avLst/>
            <a:gdLst/>
            <a:ahLst/>
            <a:cxnLst/>
            <a:rect l="l" t="t" r="r" b="b"/>
            <a:pathLst>
              <a:path w="203200" h="111125">
                <a:moveTo>
                  <a:pt x="0" y="110599"/>
                </a:moveTo>
                <a:lnTo>
                  <a:pt x="202883" y="110599"/>
                </a:lnTo>
                <a:lnTo>
                  <a:pt x="202883" y="0"/>
                </a:lnTo>
                <a:lnTo>
                  <a:pt x="0" y="0"/>
                </a:lnTo>
                <a:lnTo>
                  <a:pt x="0" y="110599"/>
                </a:lnTo>
                <a:close/>
              </a:path>
            </a:pathLst>
          </a:custGeom>
          <a:solidFill>
            <a:srgbClr val="BE6F72"/>
          </a:solidFill>
        </p:spPr>
        <p:txBody>
          <a:bodyPr wrap="square" lIns="0" tIns="0" rIns="0" bIns="0" rtlCol="0"/>
          <a:lstStyle/>
          <a:p>
            <a:endParaRPr/>
          </a:p>
        </p:txBody>
      </p:sp>
      <p:sp>
        <p:nvSpPr>
          <p:cNvPr id="26" name="object 26"/>
          <p:cNvSpPr/>
          <p:nvPr/>
        </p:nvSpPr>
        <p:spPr>
          <a:xfrm>
            <a:off x="16700622" y="4129563"/>
            <a:ext cx="622935" cy="111125"/>
          </a:xfrm>
          <a:custGeom>
            <a:avLst/>
            <a:gdLst/>
            <a:ahLst/>
            <a:cxnLst/>
            <a:rect l="l" t="t" r="r" b="b"/>
            <a:pathLst>
              <a:path w="622934" h="111125">
                <a:moveTo>
                  <a:pt x="0" y="110599"/>
                </a:moveTo>
                <a:lnTo>
                  <a:pt x="622766" y="110599"/>
                </a:lnTo>
                <a:lnTo>
                  <a:pt x="622766" y="0"/>
                </a:lnTo>
                <a:lnTo>
                  <a:pt x="0" y="0"/>
                </a:lnTo>
                <a:lnTo>
                  <a:pt x="0" y="110599"/>
                </a:lnTo>
                <a:close/>
              </a:path>
            </a:pathLst>
          </a:custGeom>
          <a:solidFill>
            <a:srgbClr val="BE6F72"/>
          </a:solidFill>
        </p:spPr>
        <p:txBody>
          <a:bodyPr wrap="square" lIns="0" tIns="0" rIns="0" bIns="0" rtlCol="0"/>
          <a:lstStyle/>
          <a:p>
            <a:endParaRPr/>
          </a:p>
        </p:txBody>
      </p:sp>
      <p:sp>
        <p:nvSpPr>
          <p:cNvPr id="27" name="object 27"/>
          <p:cNvSpPr/>
          <p:nvPr/>
        </p:nvSpPr>
        <p:spPr>
          <a:xfrm>
            <a:off x="15988591" y="4129563"/>
            <a:ext cx="622935" cy="111125"/>
          </a:xfrm>
          <a:custGeom>
            <a:avLst/>
            <a:gdLst/>
            <a:ahLst/>
            <a:cxnLst/>
            <a:rect l="l" t="t" r="r" b="b"/>
            <a:pathLst>
              <a:path w="622934" h="111125">
                <a:moveTo>
                  <a:pt x="0" y="110599"/>
                </a:moveTo>
                <a:lnTo>
                  <a:pt x="622755" y="110599"/>
                </a:lnTo>
                <a:lnTo>
                  <a:pt x="622755" y="0"/>
                </a:lnTo>
                <a:lnTo>
                  <a:pt x="0" y="0"/>
                </a:lnTo>
                <a:lnTo>
                  <a:pt x="0" y="110599"/>
                </a:lnTo>
                <a:close/>
              </a:path>
            </a:pathLst>
          </a:custGeom>
          <a:solidFill>
            <a:srgbClr val="BE6F72"/>
          </a:solidFill>
        </p:spPr>
        <p:txBody>
          <a:bodyPr wrap="square" lIns="0" tIns="0" rIns="0" bIns="0" rtlCol="0"/>
          <a:lstStyle/>
          <a:p>
            <a:endParaRPr/>
          </a:p>
        </p:txBody>
      </p:sp>
      <p:sp>
        <p:nvSpPr>
          <p:cNvPr id="28" name="object 28"/>
          <p:cNvSpPr/>
          <p:nvPr/>
        </p:nvSpPr>
        <p:spPr>
          <a:xfrm>
            <a:off x="15276529" y="4129563"/>
            <a:ext cx="622935" cy="111125"/>
          </a:xfrm>
          <a:custGeom>
            <a:avLst/>
            <a:gdLst/>
            <a:ahLst/>
            <a:cxnLst/>
            <a:rect l="l" t="t" r="r" b="b"/>
            <a:pathLst>
              <a:path w="622934" h="111125">
                <a:moveTo>
                  <a:pt x="0" y="110599"/>
                </a:moveTo>
                <a:lnTo>
                  <a:pt x="622808" y="110599"/>
                </a:lnTo>
                <a:lnTo>
                  <a:pt x="622808" y="0"/>
                </a:lnTo>
                <a:lnTo>
                  <a:pt x="0" y="0"/>
                </a:lnTo>
                <a:lnTo>
                  <a:pt x="0" y="110599"/>
                </a:lnTo>
                <a:close/>
              </a:path>
            </a:pathLst>
          </a:custGeom>
          <a:solidFill>
            <a:srgbClr val="BE6F72"/>
          </a:solidFill>
        </p:spPr>
        <p:txBody>
          <a:bodyPr wrap="square" lIns="0" tIns="0" rIns="0" bIns="0" rtlCol="0"/>
          <a:lstStyle/>
          <a:p>
            <a:endParaRPr/>
          </a:p>
        </p:txBody>
      </p:sp>
      <p:sp>
        <p:nvSpPr>
          <p:cNvPr id="29" name="object 29"/>
          <p:cNvSpPr/>
          <p:nvPr/>
        </p:nvSpPr>
        <p:spPr>
          <a:xfrm>
            <a:off x="14834333" y="4129563"/>
            <a:ext cx="353060" cy="111125"/>
          </a:xfrm>
          <a:custGeom>
            <a:avLst/>
            <a:gdLst/>
            <a:ahLst/>
            <a:cxnLst/>
            <a:rect l="l" t="t" r="r" b="b"/>
            <a:pathLst>
              <a:path w="353059" h="111125">
                <a:moveTo>
                  <a:pt x="0" y="110599"/>
                </a:moveTo>
                <a:lnTo>
                  <a:pt x="352942" y="110599"/>
                </a:lnTo>
                <a:lnTo>
                  <a:pt x="352942" y="0"/>
                </a:lnTo>
                <a:lnTo>
                  <a:pt x="0" y="0"/>
                </a:lnTo>
                <a:lnTo>
                  <a:pt x="0" y="110599"/>
                </a:lnTo>
                <a:close/>
              </a:path>
            </a:pathLst>
          </a:custGeom>
          <a:solidFill>
            <a:srgbClr val="BE6F72"/>
          </a:solidFill>
        </p:spPr>
        <p:txBody>
          <a:bodyPr wrap="square" lIns="0" tIns="0" rIns="0" bIns="0" rtlCol="0"/>
          <a:lstStyle/>
          <a:p>
            <a:endParaRPr/>
          </a:p>
        </p:txBody>
      </p:sp>
      <p:sp>
        <p:nvSpPr>
          <p:cNvPr id="30" name="object 30"/>
          <p:cNvSpPr/>
          <p:nvPr/>
        </p:nvSpPr>
        <p:spPr>
          <a:xfrm>
            <a:off x="15404484" y="1510223"/>
            <a:ext cx="67589" cy="160777"/>
          </a:xfrm>
          <a:prstGeom prst="rect">
            <a:avLst/>
          </a:prstGeom>
          <a:blipFill>
            <a:blip r:embed="rId3" cstate="print"/>
            <a:stretch>
              <a:fillRect/>
            </a:stretch>
          </a:blipFill>
        </p:spPr>
        <p:txBody>
          <a:bodyPr wrap="square" lIns="0" tIns="0" rIns="0" bIns="0" rtlCol="0"/>
          <a:lstStyle/>
          <a:p>
            <a:endParaRPr/>
          </a:p>
        </p:txBody>
      </p:sp>
      <p:sp>
        <p:nvSpPr>
          <p:cNvPr id="31" name="object 31"/>
          <p:cNvSpPr/>
          <p:nvPr/>
        </p:nvSpPr>
        <p:spPr>
          <a:xfrm>
            <a:off x="15866679" y="1486616"/>
            <a:ext cx="72259" cy="159912"/>
          </a:xfrm>
          <a:prstGeom prst="rect">
            <a:avLst/>
          </a:prstGeom>
          <a:blipFill>
            <a:blip r:embed="rId4" cstate="print"/>
            <a:stretch>
              <a:fillRect/>
            </a:stretch>
          </a:blipFill>
        </p:spPr>
        <p:txBody>
          <a:bodyPr wrap="square" lIns="0" tIns="0" rIns="0" bIns="0" rtlCol="0"/>
          <a:lstStyle/>
          <a:p>
            <a:endParaRPr/>
          </a:p>
        </p:txBody>
      </p:sp>
      <p:sp>
        <p:nvSpPr>
          <p:cNvPr id="32" name="object 32"/>
          <p:cNvSpPr/>
          <p:nvPr/>
        </p:nvSpPr>
        <p:spPr>
          <a:xfrm>
            <a:off x="16135404" y="2471628"/>
            <a:ext cx="59055" cy="273050"/>
          </a:xfrm>
          <a:custGeom>
            <a:avLst/>
            <a:gdLst/>
            <a:ahLst/>
            <a:cxnLst/>
            <a:rect l="l" t="t" r="r" b="b"/>
            <a:pathLst>
              <a:path w="59055" h="273050">
                <a:moveTo>
                  <a:pt x="0" y="0"/>
                </a:moveTo>
                <a:lnTo>
                  <a:pt x="3252" y="38278"/>
                </a:lnTo>
                <a:lnTo>
                  <a:pt x="10366" y="127540"/>
                </a:lnTo>
                <a:lnTo>
                  <a:pt x="20700" y="258962"/>
                </a:lnTo>
                <a:lnTo>
                  <a:pt x="31629" y="267800"/>
                </a:lnTo>
                <a:lnTo>
                  <a:pt x="44858" y="272618"/>
                </a:lnTo>
                <a:lnTo>
                  <a:pt x="55482" y="269253"/>
                </a:lnTo>
                <a:lnTo>
                  <a:pt x="58595" y="253545"/>
                </a:lnTo>
                <a:lnTo>
                  <a:pt x="53840" y="232537"/>
                </a:lnTo>
                <a:lnTo>
                  <a:pt x="46494" y="214370"/>
                </a:lnTo>
                <a:lnTo>
                  <a:pt x="40199" y="196536"/>
                </a:lnTo>
                <a:lnTo>
                  <a:pt x="38595" y="176529"/>
                </a:lnTo>
                <a:lnTo>
                  <a:pt x="42290" y="162845"/>
                </a:lnTo>
                <a:lnTo>
                  <a:pt x="47692" y="158823"/>
                </a:lnTo>
                <a:lnTo>
                  <a:pt x="52139" y="154174"/>
                </a:lnTo>
                <a:lnTo>
                  <a:pt x="52972" y="138606"/>
                </a:lnTo>
                <a:lnTo>
                  <a:pt x="44203" y="111493"/>
                </a:lnTo>
                <a:lnTo>
                  <a:pt x="26030" y="65743"/>
                </a:lnTo>
                <a:lnTo>
                  <a:pt x="8085" y="21773"/>
                </a:lnTo>
                <a:lnTo>
                  <a:pt x="0" y="0"/>
                </a:lnTo>
                <a:close/>
              </a:path>
            </a:pathLst>
          </a:custGeom>
          <a:solidFill>
            <a:srgbClr val="EF8626"/>
          </a:solidFill>
        </p:spPr>
        <p:txBody>
          <a:bodyPr wrap="square" lIns="0" tIns="0" rIns="0" bIns="0" rtlCol="0"/>
          <a:lstStyle/>
          <a:p>
            <a:endParaRPr/>
          </a:p>
        </p:txBody>
      </p:sp>
      <p:sp>
        <p:nvSpPr>
          <p:cNvPr id="33" name="object 33"/>
          <p:cNvSpPr/>
          <p:nvPr/>
        </p:nvSpPr>
        <p:spPr>
          <a:xfrm>
            <a:off x="15125095" y="2451346"/>
            <a:ext cx="48260" cy="280670"/>
          </a:xfrm>
          <a:custGeom>
            <a:avLst/>
            <a:gdLst/>
            <a:ahLst/>
            <a:cxnLst/>
            <a:rect l="l" t="t" r="r" b="b"/>
            <a:pathLst>
              <a:path w="48259" h="280669">
                <a:moveTo>
                  <a:pt x="47960" y="0"/>
                </a:moveTo>
                <a:lnTo>
                  <a:pt x="32616" y="27348"/>
                </a:lnTo>
                <a:lnTo>
                  <a:pt x="20297" y="78711"/>
                </a:lnTo>
                <a:lnTo>
                  <a:pt x="10540" y="130723"/>
                </a:lnTo>
                <a:lnTo>
                  <a:pt x="2883" y="160019"/>
                </a:lnTo>
                <a:lnTo>
                  <a:pt x="0" y="173195"/>
                </a:lnTo>
                <a:lnTo>
                  <a:pt x="10327" y="179072"/>
                </a:lnTo>
                <a:lnTo>
                  <a:pt x="23412" y="185563"/>
                </a:lnTo>
                <a:lnTo>
                  <a:pt x="28798" y="200583"/>
                </a:lnTo>
                <a:lnTo>
                  <a:pt x="25116" y="217659"/>
                </a:lnTo>
                <a:lnTo>
                  <a:pt x="19520" y="229149"/>
                </a:lnTo>
                <a:lnTo>
                  <a:pt x="14337" y="241288"/>
                </a:lnTo>
                <a:lnTo>
                  <a:pt x="11898" y="260307"/>
                </a:lnTo>
                <a:lnTo>
                  <a:pt x="17329" y="276401"/>
                </a:lnTo>
                <a:lnTo>
                  <a:pt x="29654" y="280296"/>
                </a:lnTo>
                <a:lnTo>
                  <a:pt x="42045" y="279018"/>
                </a:lnTo>
                <a:lnTo>
                  <a:pt x="47677" y="279018"/>
                </a:lnTo>
                <a:lnTo>
                  <a:pt x="47779" y="160019"/>
                </a:lnTo>
                <a:lnTo>
                  <a:pt x="47960" y="0"/>
                </a:lnTo>
                <a:close/>
              </a:path>
              <a:path w="48259" h="280669">
                <a:moveTo>
                  <a:pt x="47677" y="279018"/>
                </a:moveTo>
                <a:lnTo>
                  <a:pt x="42045" y="279018"/>
                </a:lnTo>
                <a:lnTo>
                  <a:pt x="47677" y="279594"/>
                </a:lnTo>
                <a:lnTo>
                  <a:pt x="47677" y="279018"/>
                </a:lnTo>
                <a:close/>
              </a:path>
            </a:pathLst>
          </a:custGeom>
          <a:solidFill>
            <a:srgbClr val="EF8626"/>
          </a:solidFill>
        </p:spPr>
        <p:txBody>
          <a:bodyPr wrap="square" lIns="0" tIns="0" rIns="0" bIns="0" rtlCol="0"/>
          <a:lstStyle/>
          <a:p>
            <a:endParaRPr/>
          </a:p>
        </p:txBody>
      </p:sp>
      <p:sp>
        <p:nvSpPr>
          <p:cNvPr id="34" name="object 34"/>
          <p:cNvSpPr/>
          <p:nvPr/>
        </p:nvSpPr>
        <p:spPr>
          <a:xfrm>
            <a:off x="15717217" y="4505642"/>
            <a:ext cx="89535" cy="265430"/>
          </a:xfrm>
          <a:custGeom>
            <a:avLst/>
            <a:gdLst/>
            <a:ahLst/>
            <a:cxnLst/>
            <a:rect l="l" t="t" r="r" b="b"/>
            <a:pathLst>
              <a:path w="89534" h="265429">
                <a:moveTo>
                  <a:pt x="13633" y="0"/>
                </a:moveTo>
                <a:lnTo>
                  <a:pt x="0" y="264864"/>
                </a:lnTo>
                <a:lnTo>
                  <a:pt x="51693" y="254321"/>
                </a:lnTo>
                <a:lnTo>
                  <a:pt x="79399" y="241265"/>
                </a:lnTo>
                <a:lnTo>
                  <a:pt x="89433" y="228000"/>
                </a:lnTo>
                <a:lnTo>
                  <a:pt x="88112" y="216829"/>
                </a:lnTo>
                <a:lnTo>
                  <a:pt x="78298" y="209519"/>
                </a:lnTo>
                <a:lnTo>
                  <a:pt x="63571" y="203782"/>
                </a:lnTo>
                <a:lnTo>
                  <a:pt x="51353" y="195846"/>
                </a:lnTo>
                <a:lnTo>
                  <a:pt x="49066" y="181940"/>
                </a:lnTo>
                <a:lnTo>
                  <a:pt x="59165" y="167842"/>
                </a:lnTo>
                <a:lnTo>
                  <a:pt x="74047" y="158733"/>
                </a:lnTo>
                <a:lnTo>
                  <a:pt x="86184" y="149978"/>
                </a:lnTo>
                <a:lnTo>
                  <a:pt x="88049" y="136940"/>
                </a:lnTo>
                <a:lnTo>
                  <a:pt x="78900" y="119815"/>
                </a:lnTo>
                <a:lnTo>
                  <a:pt x="67089" y="101274"/>
                </a:lnTo>
                <a:lnTo>
                  <a:pt x="58706" y="80418"/>
                </a:lnTo>
                <a:lnTo>
                  <a:pt x="59841" y="56342"/>
                </a:lnTo>
                <a:lnTo>
                  <a:pt x="57065" y="32918"/>
                </a:lnTo>
                <a:lnTo>
                  <a:pt x="40687" y="15175"/>
                </a:lnTo>
                <a:lnTo>
                  <a:pt x="22334" y="3930"/>
                </a:lnTo>
                <a:lnTo>
                  <a:pt x="13633" y="0"/>
                </a:lnTo>
                <a:close/>
              </a:path>
            </a:pathLst>
          </a:custGeom>
          <a:solidFill>
            <a:srgbClr val="E2711E"/>
          </a:solidFill>
        </p:spPr>
        <p:txBody>
          <a:bodyPr wrap="square" lIns="0" tIns="0" rIns="0" bIns="0" rtlCol="0"/>
          <a:lstStyle/>
          <a:p>
            <a:endParaRPr/>
          </a:p>
        </p:txBody>
      </p:sp>
      <p:sp>
        <p:nvSpPr>
          <p:cNvPr id="35" name="object 35"/>
          <p:cNvSpPr/>
          <p:nvPr/>
        </p:nvSpPr>
        <p:spPr>
          <a:xfrm>
            <a:off x="15533338" y="4486586"/>
            <a:ext cx="83185" cy="276225"/>
          </a:xfrm>
          <a:custGeom>
            <a:avLst/>
            <a:gdLst/>
            <a:ahLst/>
            <a:cxnLst/>
            <a:rect l="l" t="t" r="r" b="b"/>
            <a:pathLst>
              <a:path w="83184" h="276225">
                <a:moveTo>
                  <a:pt x="51031" y="0"/>
                </a:moveTo>
                <a:lnTo>
                  <a:pt x="33521" y="136"/>
                </a:lnTo>
                <a:lnTo>
                  <a:pt x="21953" y="15503"/>
                </a:lnTo>
                <a:lnTo>
                  <a:pt x="30742" y="58485"/>
                </a:lnTo>
                <a:lnTo>
                  <a:pt x="27010" y="81333"/>
                </a:lnTo>
                <a:lnTo>
                  <a:pt x="18316" y="101561"/>
                </a:lnTo>
                <a:lnTo>
                  <a:pt x="9915" y="124197"/>
                </a:lnTo>
                <a:lnTo>
                  <a:pt x="7067" y="154272"/>
                </a:lnTo>
                <a:lnTo>
                  <a:pt x="11812" y="166885"/>
                </a:lnTo>
                <a:lnTo>
                  <a:pt x="21204" y="175415"/>
                </a:lnTo>
                <a:lnTo>
                  <a:pt x="30293" y="184080"/>
                </a:lnTo>
                <a:lnTo>
                  <a:pt x="34124" y="197099"/>
                </a:lnTo>
                <a:lnTo>
                  <a:pt x="28113" y="207298"/>
                </a:lnTo>
                <a:lnTo>
                  <a:pt x="17451" y="214500"/>
                </a:lnTo>
                <a:lnTo>
                  <a:pt x="6593" y="221708"/>
                </a:lnTo>
                <a:lnTo>
                  <a:pt x="0" y="231923"/>
                </a:lnTo>
                <a:lnTo>
                  <a:pt x="344" y="246266"/>
                </a:lnTo>
                <a:lnTo>
                  <a:pt x="10785" y="261105"/>
                </a:lnTo>
                <a:lnTo>
                  <a:pt x="36475" y="272340"/>
                </a:lnTo>
                <a:lnTo>
                  <a:pt x="82573" y="275869"/>
                </a:lnTo>
                <a:lnTo>
                  <a:pt x="60071" y="2706"/>
                </a:lnTo>
                <a:lnTo>
                  <a:pt x="51031" y="0"/>
                </a:lnTo>
                <a:close/>
              </a:path>
            </a:pathLst>
          </a:custGeom>
          <a:solidFill>
            <a:srgbClr val="E2711E"/>
          </a:solidFill>
        </p:spPr>
        <p:txBody>
          <a:bodyPr wrap="square" lIns="0" tIns="0" rIns="0" bIns="0" rtlCol="0"/>
          <a:lstStyle/>
          <a:p>
            <a:endParaRPr/>
          </a:p>
        </p:txBody>
      </p:sp>
      <p:sp>
        <p:nvSpPr>
          <p:cNvPr id="36" name="object 36"/>
          <p:cNvSpPr/>
          <p:nvPr/>
        </p:nvSpPr>
        <p:spPr>
          <a:xfrm>
            <a:off x="15504177" y="1916405"/>
            <a:ext cx="332740" cy="99060"/>
          </a:xfrm>
          <a:custGeom>
            <a:avLst/>
            <a:gdLst/>
            <a:ahLst/>
            <a:cxnLst/>
            <a:rect l="l" t="t" r="r" b="b"/>
            <a:pathLst>
              <a:path w="332740" h="99060">
                <a:moveTo>
                  <a:pt x="191686" y="0"/>
                </a:moveTo>
                <a:lnTo>
                  <a:pt x="126574" y="2265"/>
                </a:lnTo>
                <a:lnTo>
                  <a:pt x="66903" y="7961"/>
                </a:lnTo>
                <a:lnTo>
                  <a:pt x="21701" y="16357"/>
                </a:lnTo>
                <a:lnTo>
                  <a:pt x="0" y="26724"/>
                </a:lnTo>
                <a:lnTo>
                  <a:pt x="205" y="41972"/>
                </a:lnTo>
                <a:lnTo>
                  <a:pt x="6425" y="66318"/>
                </a:lnTo>
                <a:lnTo>
                  <a:pt x="13754" y="88895"/>
                </a:lnTo>
                <a:lnTo>
                  <a:pt x="17287" y="98836"/>
                </a:lnTo>
                <a:lnTo>
                  <a:pt x="318555" y="88693"/>
                </a:lnTo>
                <a:lnTo>
                  <a:pt x="321903" y="80040"/>
                </a:lnTo>
                <a:lnTo>
                  <a:pt x="328383" y="59983"/>
                </a:lnTo>
                <a:lnTo>
                  <a:pt x="332651" y="37378"/>
                </a:lnTo>
                <a:lnTo>
                  <a:pt x="329361" y="21081"/>
                </a:lnTo>
                <a:lnTo>
                  <a:pt x="302109" y="8678"/>
                </a:lnTo>
                <a:lnTo>
                  <a:pt x="253207" y="1894"/>
                </a:lnTo>
                <a:lnTo>
                  <a:pt x="191686" y="0"/>
                </a:lnTo>
                <a:close/>
              </a:path>
            </a:pathLst>
          </a:custGeom>
          <a:solidFill>
            <a:srgbClr val="CE6219"/>
          </a:solidFill>
        </p:spPr>
        <p:txBody>
          <a:bodyPr wrap="square" lIns="0" tIns="0" rIns="0" bIns="0" rtlCol="0"/>
          <a:lstStyle/>
          <a:p>
            <a:endParaRPr/>
          </a:p>
        </p:txBody>
      </p:sp>
      <p:sp>
        <p:nvSpPr>
          <p:cNvPr id="37" name="object 37"/>
          <p:cNvSpPr/>
          <p:nvPr/>
        </p:nvSpPr>
        <p:spPr>
          <a:xfrm>
            <a:off x="15911523" y="2018783"/>
            <a:ext cx="255270" cy="800100"/>
          </a:xfrm>
          <a:custGeom>
            <a:avLst/>
            <a:gdLst/>
            <a:ahLst/>
            <a:cxnLst/>
            <a:rect l="l" t="t" r="r" b="b"/>
            <a:pathLst>
              <a:path w="255269" h="800100">
                <a:moveTo>
                  <a:pt x="44137" y="0"/>
                </a:moveTo>
                <a:lnTo>
                  <a:pt x="20239" y="31657"/>
                </a:lnTo>
                <a:lnTo>
                  <a:pt x="8584" y="93978"/>
                </a:lnTo>
                <a:lnTo>
                  <a:pt x="4412" y="134581"/>
                </a:lnTo>
                <a:lnTo>
                  <a:pt x="1509" y="180183"/>
                </a:lnTo>
                <a:lnTo>
                  <a:pt x="0" y="229808"/>
                </a:lnTo>
                <a:lnTo>
                  <a:pt x="7" y="282484"/>
                </a:lnTo>
                <a:lnTo>
                  <a:pt x="1657" y="337237"/>
                </a:lnTo>
                <a:lnTo>
                  <a:pt x="5072" y="393093"/>
                </a:lnTo>
                <a:lnTo>
                  <a:pt x="10376" y="449079"/>
                </a:lnTo>
                <a:lnTo>
                  <a:pt x="17695" y="504220"/>
                </a:lnTo>
                <a:lnTo>
                  <a:pt x="27151" y="557545"/>
                </a:lnTo>
                <a:lnTo>
                  <a:pt x="38869" y="608078"/>
                </a:lnTo>
                <a:lnTo>
                  <a:pt x="52974" y="654846"/>
                </a:lnTo>
                <a:lnTo>
                  <a:pt x="69588" y="696876"/>
                </a:lnTo>
                <a:lnTo>
                  <a:pt x="88837" y="733194"/>
                </a:lnTo>
                <a:lnTo>
                  <a:pt x="135734" y="784800"/>
                </a:lnTo>
                <a:lnTo>
                  <a:pt x="183051" y="799897"/>
                </a:lnTo>
                <a:lnTo>
                  <a:pt x="200122" y="793461"/>
                </a:lnTo>
                <a:lnTo>
                  <a:pt x="227281" y="758804"/>
                </a:lnTo>
                <a:lnTo>
                  <a:pt x="245235" y="699742"/>
                </a:lnTo>
                <a:lnTo>
                  <a:pt x="254111" y="621849"/>
                </a:lnTo>
                <a:lnTo>
                  <a:pt x="255185" y="577583"/>
                </a:lnTo>
                <a:lnTo>
                  <a:pt x="254036" y="530699"/>
                </a:lnTo>
                <a:lnTo>
                  <a:pt x="250682" y="481894"/>
                </a:lnTo>
                <a:lnTo>
                  <a:pt x="245137" y="431865"/>
                </a:lnTo>
                <a:lnTo>
                  <a:pt x="237418" y="381308"/>
                </a:lnTo>
                <a:lnTo>
                  <a:pt x="227541" y="330920"/>
                </a:lnTo>
                <a:lnTo>
                  <a:pt x="215521" y="281399"/>
                </a:lnTo>
                <a:lnTo>
                  <a:pt x="201374" y="233440"/>
                </a:lnTo>
                <a:lnTo>
                  <a:pt x="185117" y="187740"/>
                </a:lnTo>
                <a:lnTo>
                  <a:pt x="166765" y="144996"/>
                </a:lnTo>
                <a:lnTo>
                  <a:pt x="146334" y="105904"/>
                </a:lnTo>
                <a:lnTo>
                  <a:pt x="123840" y="71162"/>
                </a:lnTo>
                <a:lnTo>
                  <a:pt x="99298" y="41466"/>
                </a:lnTo>
                <a:lnTo>
                  <a:pt x="44137" y="0"/>
                </a:lnTo>
                <a:close/>
              </a:path>
            </a:pathLst>
          </a:custGeom>
          <a:solidFill>
            <a:srgbClr val="EF8626"/>
          </a:solidFill>
        </p:spPr>
        <p:txBody>
          <a:bodyPr wrap="square" lIns="0" tIns="0" rIns="0" bIns="0" rtlCol="0"/>
          <a:lstStyle/>
          <a:p>
            <a:endParaRPr/>
          </a:p>
        </p:txBody>
      </p:sp>
      <p:sp>
        <p:nvSpPr>
          <p:cNvPr id="38" name="object 38"/>
          <p:cNvSpPr/>
          <p:nvPr/>
        </p:nvSpPr>
        <p:spPr>
          <a:xfrm>
            <a:off x="15146735" y="2014120"/>
            <a:ext cx="266065" cy="810895"/>
          </a:xfrm>
          <a:custGeom>
            <a:avLst/>
            <a:gdLst/>
            <a:ahLst/>
            <a:cxnLst/>
            <a:rect l="l" t="t" r="r" b="b"/>
            <a:pathLst>
              <a:path w="266065" h="810894">
                <a:moveTo>
                  <a:pt x="212251" y="0"/>
                </a:moveTo>
                <a:lnTo>
                  <a:pt x="153167" y="24280"/>
                </a:lnTo>
                <a:lnTo>
                  <a:pt x="104334" y="73095"/>
                </a:lnTo>
                <a:lnTo>
                  <a:pt x="83638" y="105140"/>
                </a:lnTo>
                <a:lnTo>
                  <a:pt x="65356" y="141444"/>
                </a:lnTo>
                <a:lnTo>
                  <a:pt x="49437" y="181382"/>
                </a:lnTo>
                <a:lnTo>
                  <a:pt x="35831" y="224328"/>
                </a:lnTo>
                <a:lnTo>
                  <a:pt x="24490" y="269659"/>
                </a:lnTo>
                <a:lnTo>
                  <a:pt x="15363" y="316749"/>
                </a:lnTo>
                <a:lnTo>
                  <a:pt x="8400" y="364973"/>
                </a:lnTo>
                <a:lnTo>
                  <a:pt x="3552" y="413707"/>
                </a:lnTo>
                <a:lnTo>
                  <a:pt x="768" y="462325"/>
                </a:lnTo>
                <a:lnTo>
                  <a:pt x="0" y="510202"/>
                </a:lnTo>
                <a:lnTo>
                  <a:pt x="1196" y="556715"/>
                </a:lnTo>
                <a:lnTo>
                  <a:pt x="4307" y="601237"/>
                </a:lnTo>
                <a:lnTo>
                  <a:pt x="9283" y="643144"/>
                </a:lnTo>
                <a:lnTo>
                  <a:pt x="16075" y="681812"/>
                </a:lnTo>
                <a:lnTo>
                  <a:pt x="34906" y="746927"/>
                </a:lnTo>
                <a:lnTo>
                  <a:pt x="60400" y="791583"/>
                </a:lnTo>
                <a:lnTo>
                  <a:pt x="92160" y="810783"/>
                </a:lnTo>
                <a:lnTo>
                  <a:pt x="110265" y="809273"/>
                </a:lnTo>
                <a:lnTo>
                  <a:pt x="162438" y="774330"/>
                </a:lnTo>
                <a:lnTo>
                  <a:pt x="202682" y="708907"/>
                </a:lnTo>
                <a:lnTo>
                  <a:pt x="218661" y="667148"/>
                </a:lnTo>
                <a:lnTo>
                  <a:pt x="232053" y="620630"/>
                </a:lnTo>
                <a:lnTo>
                  <a:pt x="242990" y="570306"/>
                </a:lnTo>
                <a:lnTo>
                  <a:pt x="251604" y="517128"/>
                </a:lnTo>
                <a:lnTo>
                  <a:pt x="258027" y="462051"/>
                </a:lnTo>
                <a:lnTo>
                  <a:pt x="262392" y="406028"/>
                </a:lnTo>
                <a:lnTo>
                  <a:pt x="264830" y="350012"/>
                </a:lnTo>
                <a:lnTo>
                  <a:pt x="265473" y="294956"/>
                </a:lnTo>
                <a:lnTo>
                  <a:pt x="264452" y="241815"/>
                </a:lnTo>
                <a:lnTo>
                  <a:pt x="261901" y="191541"/>
                </a:lnTo>
                <a:lnTo>
                  <a:pt x="257950" y="145088"/>
                </a:lnTo>
                <a:lnTo>
                  <a:pt x="252732" y="103409"/>
                </a:lnTo>
                <a:lnTo>
                  <a:pt x="239022" y="38188"/>
                </a:lnTo>
                <a:lnTo>
                  <a:pt x="221826" y="3506"/>
                </a:lnTo>
                <a:lnTo>
                  <a:pt x="212251" y="0"/>
                </a:lnTo>
                <a:close/>
              </a:path>
            </a:pathLst>
          </a:custGeom>
          <a:solidFill>
            <a:srgbClr val="EF8626"/>
          </a:solidFill>
        </p:spPr>
        <p:txBody>
          <a:bodyPr wrap="square" lIns="0" tIns="0" rIns="0" bIns="0" rtlCol="0"/>
          <a:lstStyle/>
          <a:p>
            <a:endParaRPr/>
          </a:p>
        </p:txBody>
      </p:sp>
      <p:sp>
        <p:nvSpPr>
          <p:cNvPr id="39" name="object 39"/>
          <p:cNvSpPr/>
          <p:nvPr/>
        </p:nvSpPr>
        <p:spPr>
          <a:xfrm>
            <a:off x="15305992" y="1967777"/>
            <a:ext cx="692785" cy="1256030"/>
          </a:xfrm>
          <a:custGeom>
            <a:avLst/>
            <a:gdLst/>
            <a:ahLst/>
            <a:cxnLst/>
            <a:rect l="l" t="t" r="r" b="b"/>
            <a:pathLst>
              <a:path w="692784" h="1256030">
                <a:moveTo>
                  <a:pt x="379107" y="0"/>
                </a:moveTo>
                <a:lnTo>
                  <a:pt x="324791" y="767"/>
                </a:lnTo>
                <a:lnTo>
                  <a:pt x="270665" y="3946"/>
                </a:lnTo>
                <a:lnTo>
                  <a:pt x="217738" y="9371"/>
                </a:lnTo>
                <a:lnTo>
                  <a:pt x="167020" y="16876"/>
                </a:lnTo>
                <a:lnTo>
                  <a:pt x="119519" y="26294"/>
                </a:lnTo>
                <a:lnTo>
                  <a:pt x="76244" y="37459"/>
                </a:lnTo>
                <a:lnTo>
                  <a:pt x="38204" y="50206"/>
                </a:lnTo>
                <a:lnTo>
                  <a:pt x="2799" y="115058"/>
                </a:lnTo>
                <a:lnTo>
                  <a:pt x="699" y="168852"/>
                </a:lnTo>
                <a:lnTo>
                  <a:pt x="0" y="225292"/>
                </a:lnTo>
                <a:lnTo>
                  <a:pt x="595" y="283924"/>
                </a:lnTo>
                <a:lnTo>
                  <a:pt x="2376" y="344293"/>
                </a:lnTo>
                <a:lnTo>
                  <a:pt x="5237" y="405943"/>
                </a:lnTo>
                <a:lnTo>
                  <a:pt x="9069" y="468420"/>
                </a:lnTo>
                <a:lnTo>
                  <a:pt x="13765" y="531268"/>
                </a:lnTo>
                <a:lnTo>
                  <a:pt x="19218" y="594034"/>
                </a:lnTo>
                <a:lnTo>
                  <a:pt x="25319" y="656260"/>
                </a:lnTo>
                <a:lnTo>
                  <a:pt x="31961" y="717493"/>
                </a:lnTo>
                <a:lnTo>
                  <a:pt x="39037" y="777278"/>
                </a:lnTo>
                <a:lnTo>
                  <a:pt x="46439" y="835159"/>
                </a:lnTo>
                <a:lnTo>
                  <a:pt x="54060" y="890682"/>
                </a:lnTo>
                <a:lnTo>
                  <a:pt x="61791" y="943390"/>
                </a:lnTo>
                <a:lnTo>
                  <a:pt x="69526" y="992831"/>
                </a:lnTo>
                <a:lnTo>
                  <a:pt x="77157" y="1038547"/>
                </a:lnTo>
                <a:lnTo>
                  <a:pt x="84576" y="1080085"/>
                </a:lnTo>
                <a:lnTo>
                  <a:pt x="98349" y="1148804"/>
                </a:lnTo>
                <a:lnTo>
                  <a:pt x="109984" y="1195349"/>
                </a:lnTo>
                <a:lnTo>
                  <a:pt x="610653" y="1255496"/>
                </a:lnTo>
                <a:lnTo>
                  <a:pt x="616935" y="1225832"/>
                </a:lnTo>
                <a:lnTo>
                  <a:pt x="630194" y="1156609"/>
                </a:lnTo>
                <a:lnTo>
                  <a:pt x="637073" y="1116989"/>
                </a:lnTo>
                <a:lnTo>
                  <a:pt x="643784" y="1075646"/>
                </a:lnTo>
                <a:lnTo>
                  <a:pt x="650479" y="1031309"/>
                </a:lnTo>
                <a:lnTo>
                  <a:pt x="656988" y="984694"/>
                </a:lnTo>
                <a:lnTo>
                  <a:pt x="663221" y="936018"/>
                </a:lnTo>
                <a:lnTo>
                  <a:pt x="669090" y="885500"/>
                </a:lnTo>
                <a:lnTo>
                  <a:pt x="674504" y="833359"/>
                </a:lnTo>
                <a:lnTo>
                  <a:pt x="679375" y="779814"/>
                </a:lnTo>
                <a:lnTo>
                  <a:pt x="683613" y="725082"/>
                </a:lnTo>
                <a:lnTo>
                  <a:pt x="687127" y="669383"/>
                </a:lnTo>
                <a:lnTo>
                  <a:pt x="689830" y="612935"/>
                </a:lnTo>
                <a:lnTo>
                  <a:pt x="691630" y="555957"/>
                </a:lnTo>
                <a:lnTo>
                  <a:pt x="692440" y="498667"/>
                </a:lnTo>
                <a:lnTo>
                  <a:pt x="692168" y="441284"/>
                </a:lnTo>
                <a:lnTo>
                  <a:pt x="690727" y="384027"/>
                </a:lnTo>
                <a:lnTo>
                  <a:pt x="688026" y="327114"/>
                </a:lnTo>
                <a:lnTo>
                  <a:pt x="683976" y="270763"/>
                </a:lnTo>
                <a:lnTo>
                  <a:pt x="678487" y="215194"/>
                </a:lnTo>
                <a:lnTo>
                  <a:pt x="671470" y="160624"/>
                </a:lnTo>
                <a:lnTo>
                  <a:pt x="662836" y="107273"/>
                </a:lnTo>
                <a:lnTo>
                  <a:pt x="652494" y="55359"/>
                </a:lnTo>
                <a:lnTo>
                  <a:pt x="618226" y="38162"/>
                </a:lnTo>
                <a:lnTo>
                  <a:pt x="578094" y="24376"/>
                </a:lnTo>
                <a:lnTo>
                  <a:pt x="533107" y="13833"/>
                </a:lnTo>
                <a:lnTo>
                  <a:pt x="484274" y="6366"/>
                </a:lnTo>
                <a:lnTo>
                  <a:pt x="432605" y="1811"/>
                </a:lnTo>
                <a:lnTo>
                  <a:pt x="379107" y="0"/>
                </a:lnTo>
                <a:close/>
              </a:path>
            </a:pathLst>
          </a:custGeom>
          <a:solidFill>
            <a:srgbClr val="EF8626"/>
          </a:solidFill>
        </p:spPr>
        <p:txBody>
          <a:bodyPr wrap="square" lIns="0" tIns="0" rIns="0" bIns="0" rtlCol="0"/>
          <a:lstStyle/>
          <a:p>
            <a:endParaRPr/>
          </a:p>
        </p:txBody>
      </p:sp>
      <p:sp>
        <p:nvSpPr>
          <p:cNvPr id="40" name="object 40"/>
          <p:cNvSpPr/>
          <p:nvPr/>
        </p:nvSpPr>
        <p:spPr>
          <a:xfrm>
            <a:off x="15615387" y="2642417"/>
            <a:ext cx="358554" cy="190311"/>
          </a:xfrm>
          <a:prstGeom prst="rect">
            <a:avLst/>
          </a:prstGeom>
          <a:blipFill>
            <a:blip r:embed="rId5" cstate="print"/>
            <a:stretch>
              <a:fillRect/>
            </a:stretch>
          </a:blipFill>
        </p:spPr>
        <p:txBody>
          <a:bodyPr wrap="square" lIns="0" tIns="0" rIns="0" bIns="0" rtlCol="0"/>
          <a:lstStyle/>
          <a:p>
            <a:endParaRPr/>
          </a:p>
        </p:txBody>
      </p:sp>
      <p:sp>
        <p:nvSpPr>
          <p:cNvPr id="41" name="object 41"/>
          <p:cNvSpPr/>
          <p:nvPr/>
        </p:nvSpPr>
        <p:spPr>
          <a:xfrm>
            <a:off x="15306095" y="2132328"/>
            <a:ext cx="692785" cy="1091565"/>
          </a:xfrm>
          <a:custGeom>
            <a:avLst/>
            <a:gdLst/>
            <a:ahLst/>
            <a:cxnLst/>
            <a:rect l="l" t="t" r="r" b="b"/>
            <a:pathLst>
              <a:path w="692784" h="1091564">
                <a:moveTo>
                  <a:pt x="811" y="0"/>
                </a:moveTo>
                <a:lnTo>
                  <a:pt x="0" y="56463"/>
                </a:lnTo>
                <a:lnTo>
                  <a:pt x="500" y="115169"/>
                </a:lnTo>
                <a:lnTo>
                  <a:pt x="2204" y="175656"/>
                </a:lnTo>
                <a:lnTo>
                  <a:pt x="5001" y="237466"/>
                </a:lnTo>
                <a:lnTo>
                  <a:pt x="8785" y="300137"/>
                </a:lnTo>
                <a:lnTo>
                  <a:pt x="13445" y="363211"/>
                </a:lnTo>
                <a:lnTo>
                  <a:pt x="18980" y="427323"/>
                </a:lnTo>
                <a:lnTo>
                  <a:pt x="24961" y="488721"/>
                </a:lnTo>
                <a:lnTo>
                  <a:pt x="31599" y="550238"/>
                </a:lnTo>
                <a:lnTo>
                  <a:pt x="38680" y="610317"/>
                </a:lnTo>
                <a:lnTo>
                  <a:pt x="46093" y="668496"/>
                </a:lnTo>
                <a:lnTo>
                  <a:pt x="53731" y="724316"/>
                </a:lnTo>
                <a:lnTo>
                  <a:pt x="61484" y="777317"/>
                </a:lnTo>
                <a:lnTo>
                  <a:pt x="69245" y="827039"/>
                </a:lnTo>
                <a:lnTo>
                  <a:pt x="76903" y="873021"/>
                </a:lnTo>
                <a:lnTo>
                  <a:pt x="84351" y="914804"/>
                </a:lnTo>
                <a:lnTo>
                  <a:pt x="98181" y="983929"/>
                </a:lnTo>
                <a:lnTo>
                  <a:pt x="109865" y="1030735"/>
                </a:lnTo>
                <a:lnTo>
                  <a:pt x="610562" y="1090945"/>
                </a:lnTo>
                <a:lnTo>
                  <a:pt x="617025" y="1060396"/>
                </a:lnTo>
                <a:lnTo>
                  <a:pt x="623760" y="1026290"/>
                </a:lnTo>
                <a:lnTo>
                  <a:pt x="630671" y="988865"/>
                </a:lnTo>
                <a:lnTo>
                  <a:pt x="633476" y="972601"/>
                </a:lnTo>
                <a:lnTo>
                  <a:pt x="576814" y="972601"/>
                </a:lnTo>
                <a:lnTo>
                  <a:pt x="135676" y="929638"/>
                </a:lnTo>
                <a:lnTo>
                  <a:pt x="118372" y="868317"/>
                </a:lnTo>
                <a:lnTo>
                  <a:pt x="102444" y="797643"/>
                </a:lnTo>
                <a:lnTo>
                  <a:pt x="93620" y="754909"/>
                </a:lnTo>
                <a:lnTo>
                  <a:pt x="84422" y="707907"/>
                </a:lnTo>
                <a:lnTo>
                  <a:pt x="75015" y="657218"/>
                </a:lnTo>
                <a:lnTo>
                  <a:pt x="65540" y="603288"/>
                </a:lnTo>
                <a:lnTo>
                  <a:pt x="56153" y="546652"/>
                </a:lnTo>
                <a:lnTo>
                  <a:pt x="47006" y="487827"/>
                </a:lnTo>
                <a:lnTo>
                  <a:pt x="38080" y="426024"/>
                </a:lnTo>
                <a:lnTo>
                  <a:pt x="30045" y="365657"/>
                </a:lnTo>
                <a:lnTo>
                  <a:pt x="22537" y="303341"/>
                </a:lnTo>
                <a:lnTo>
                  <a:pt x="15879" y="240889"/>
                </a:lnTo>
                <a:lnTo>
                  <a:pt x="10225" y="178815"/>
                </a:lnTo>
                <a:lnTo>
                  <a:pt x="5727" y="117633"/>
                </a:lnTo>
                <a:lnTo>
                  <a:pt x="2538" y="57857"/>
                </a:lnTo>
                <a:lnTo>
                  <a:pt x="811" y="0"/>
                </a:lnTo>
                <a:close/>
              </a:path>
              <a:path w="692784" h="1091564">
                <a:moveTo>
                  <a:pt x="680842" y="74865"/>
                </a:moveTo>
                <a:lnTo>
                  <a:pt x="681579" y="132498"/>
                </a:lnTo>
                <a:lnTo>
                  <a:pt x="680827" y="190709"/>
                </a:lnTo>
                <a:lnTo>
                  <a:pt x="678712" y="249355"/>
                </a:lnTo>
                <a:lnTo>
                  <a:pt x="675351" y="308319"/>
                </a:lnTo>
                <a:lnTo>
                  <a:pt x="670986" y="366016"/>
                </a:lnTo>
                <a:lnTo>
                  <a:pt x="665630" y="423744"/>
                </a:lnTo>
                <a:lnTo>
                  <a:pt x="659462" y="480652"/>
                </a:lnTo>
                <a:lnTo>
                  <a:pt x="652618" y="536461"/>
                </a:lnTo>
                <a:lnTo>
                  <a:pt x="645233" y="590892"/>
                </a:lnTo>
                <a:lnTo>
                  <a:pt x="637444" y="643664"/>
                </a:lnTo>
                <a:lnTo>
                  <a:pt x="629385" y="694499"/>
                </a:lnTo>
                <a:lnTo>
                  <a:pt x="621192" y="743116"/>
                </a:lnTo>
                <a:lnTo>
                  <a:pt x="613000" y="789236"/>
                </a:lnTo>
                <a:lnTo>
                  <a:pt x="604946" y="832580"/>
                </a:lnTo>
                <a:lnTo>
                  <a:pt x="597134" y="873021"/>
                </a:lnTo>
                <a:lnTo>
                  <a:pt x="582963" y="943158"/>
                </a:lnTo>
                <a:lnTo>
                  <a:pt x="576814" y="972601"/>
                </a:lnTo>
                <a:lnTo>
                  <a:pt x="633476" y="972601"/>
                </a:lnTo>
                <a:lnTo>
                  <a:pt x="644627" y="905007"/>
                </a:lnTo>
                <a:lnTo>
                  <a:pt x="651479" y="859049"/>
                </a:lnTo>
                <a:lnTo>
                  <a:pt x="658118" y="810721"/>
                </a:lnTo>
                <a:lnTo>
                  <a:pt x="664446" y="760261"/>
                </a:lnTo>
                <a:lnTo>
                  <a:pt x="670367" y="707907"/>
                </a:lnTo>
                <a:lnTo>
                  <a:pt x="675784" y="653895"/>
                </a:lnTo>
                <a:lnTo>
                  <a:pt x="680598" y="598463"/>
                </a:lnTo>
                <a:lnTo>
                  <a:pt x="684714" y="541849"/>
                </a:lnTo>
                <a:lnTo>
                  <a:pt x="688034" y="484291"/>
                </a:lnTo>
                <a:lnTo>
                  <a:pt x="690408" y="427323"/>
                </a:lnTo>
                <a:lnTo>
                  <a:pt x="691899" y="367288"/>
                </a:lnTo>
                <a:lnTo>
                  <a:pt x="692250" y="308319"/>
                </a:lnTo>
                <a:lnTo>
                  <a:pt x="691412" y="249219"/>
                </a:lnTo>
                <a:lnTo>
                  <a:pt x="689302" y="190633"/>
                </a:lnTo>
                <a:lnTo>
                  <a:pt x="685810" y="132390"/>
                </a:lnTo>
                <a:lnTo>
                  <a:pt x="680842" y="74865"/>
                </a:lnTo>
                <a:close/>
              </a:path>
            </a:pathLst>
          </a:custGeom>
          <a:solidFill>
            <a:srgbClr val="E2711E"/>
          </a:solidFill>
        </p:spPr>
        <p:txBody>
          <a:bodyPr wrap="square" lIns="0" tIns="0" rIns="0" bIns="0" rtlCol="0"/>
          <a:lstStyle/>
          <a:p>
            <a:endParaRPr/>
          </a:p>
        </p:txBody>
      </p:sp>
      <p:sp>
        <p:nvSpPr>
          <p:cNvPr id="42" name="object 42"/>
          <p:cNvSpPr/>
          <p:nvPr/>
        </p:nvSpPr>
        <p:spPr>
          <a:xfrm>
            <a:off x="15516752" y="1960718"/>
            <a:ext cx="296545" cy="328295"/>
          </a:xfrm>
          <a:custGeom>
            <a:avLst/>
            <a:gdLst/>
            <a:ahLst/>
            <a:cxnLst/>
            <a:rect l="l" t="t" r="r" b="b"/>
            <a:pathLst>
              <a:path w="296544" h="328294">
                <a:moveTo>
                  <a:pt x="84276" y="0"/>
                </a:moveTo>
                <a:lnTo>
                  <a:pt x="0" y="18856"/>
                </a:lnTo>
                <a:lnTo>
                  <a:pt x="147157" y="328140"/>
                </a:lnTo>
                <a:lnTo>
                  <a:pt x="295980" y="15846"/>
                </a:lnTo>
                <a:lnTo>
                  <a:pt x="262410" y="10188"/>
                </a:lnTo>
                <a:lnTo>
                  <a:pt x="181794" y="1008"/>
                </a:lnTo>
                <a:lnTo>
                  <a:pt x="84276" y="0"/>
                </a:lnTo>
                <a:close/>
              </a:path>
            </a:pathLst>
          </a:custGeom>
          <a:solidFill>
            <a:srgbClr val="FFA631"/>
          </a:solidFill>
        </p:spPr>
        <p:txBody>
          <a:bodyPr wrap="square" lIns="0" tIns="0" rIns="0" bIns="0" rtlCol="0"/>
          <a:lstStyle/>
          <a:p>
            <a:endParaRPr/>
          </a:p>
        </p:txBody>
      </p:sp>
      <p:sp>
        <p:nvSpPr>
          <p:cNvPr id="43" name="object 43"/>
          <p:cNvSpPr/>
          <p:nvPr/>
        </p:nvSpPr>
        <p:spPr>
          <a:xfrm>
            <a:off x="15528762" y="1960513"/>
            <a:ext cx="272415" cy="279400"/>
          </a:xfrm>
          <a:custGeom>
            <a:avLst/>
            <a:gdLst/>
            <a:ahLst/>
            <a:cxnLst/>
            <a:rect l="l" t="t" r="r" b="b"/>
            <a:pathLst>
              <a:path w="272415" h="279400">
                <a:moveTo>
                  <a:pt x="77429" y="0"/>
                </a:moveTo>
                <a:lnTo>
                  <a:pt x="0" y="16027"/>
                </a:lnTo>
                <a:lnTo>
                  <a:pt x="135221" y="278975"/>
                </a:lnTo>
                <a:lnTo>
                  <a:pt x="271949" y="13475"/>
                </a:lnTo>
                <a:lnTo>
                  <a:pt x="241103" y="8664"/>
                </a:lnTo>
                <a:lnTo>
                  <a:pt x="167030" y="859"/>
                </a:lnTo>
                <a:lnTo>
                  <a:pt x="77429" y="0"/>
                </a:lnTo>
                <a:close/>
              </a:path>
            </a:pathLst>
          </a:custGeom>
          <a:solidFill>
            <a:srgbClr val="FFF1D7"/>
          </a:solidFill>
        </p:spPr>
        <p:txBody>
          <a:bodyPr wrap="square" lIns="0" tIns="0" rIns="0" bIns="0" rtlCol="0"/>
          <a:lstStyle/>
          <a:p>
            <a:endParaRPr/>
          </a:p>
        </p:txBody>
      </p:sp>
      <p:sp>
        <p:nvSpPr>
          <p:cNvPr id="44" name="object 44"/>
          <p:cNvSpPr/>
          <p:nvPr/>
        </p:nvSpPr>
        <p:spPr>
          <a:xfrm>
            <a:off x="15569714" y="1867078"/>
            <a:ext cx="199459" cy="149297"/>
          </a:xfrm>
          <a:prstGeom prst="rect">
            <a:avLst/>
          </a:prstGeom>
          <a:blipFill>
            <a:blip r:embed="rId6" cstate="print"/>
            <a:stretch>
              <a:fillRect/>
            </a:stretch>
          </a:blipFill>
        </p:spPr>
        <p:txBody>
          <a:bodyPr wrap="square" lIns="0" tIns="0" rIns="0" bIns="0" rtlCol="0"/>
          <a:lstStyle/>
          <a:p>
            <a:endParaRPr/>
          </a:p>
        </p:txBody>
      </p:sp>
      <p:sp>
        <p:nvSpPr>
          <p:cNvPr id="45" name="object 45"/>
          <p:cNvSpPr/>
          <p:nvPr/>
        </p:nvSpPr>
        <p:spPr>
          <a:xfrm>
            <a:off x="15587671" y="1867081"/>
            <a:ext cx="166769" cy="141033"/>
          </a:xfrm>
          <a:prstGeom prst="rect">
            <a:avLst/>
          </a:prstGeom>
          <a:blipFill>
            <a:blip r:embed="rId7" cstate="print"/>
            <a:stretch>
              <a:fillRect/>
            </a:stretch>
          </a:blipFill>
        </p:spPr>
        <p:txBody>
          <a:bodyPr wrap="square" lIns="0" tIns="0" rIns="0" bIns="0" rtlCol="0"/>
          <a:lstStyle/>
          <a:p>
            <a:endParaRPr/>
          </a:p>
        </p:txBody>
      </p:sp>
      <p:sp>
        <p:nvSpPr>
          <p:cNvPr id="46" name="object 46"/>
          <p:cNvSpPr/>
          <p:nvPr/>
        </p:nvSpPr>
        <p:spPr>
          <a:xfrm>
            <a:off x="15151642" y="1338766"/>
            <a:ext cx="1016925" cy="3464361"/>
          </a:xfrm>
          <a:prstGeom prst="rect">
            <a:avLst/>
          </a:prstGeom>
          <a:blipFill>
            <a:blip r:embed="rId8" cstate="print"/>
            <a:stretch>
              <a:fillRect/>
            </a:stretch>
          </a:blipFill>
        </p:spPr>
        <p:txBody>
          <a:bodyPr wrap="square" lIns="0" tIns="0" rIns="0" bIns="0" rtlCol="0"/>
          <a:lstStyle/>
          <a:p>
            <a:endParaRPr/>
          </a:p>
        </p:txBody>
      </p:sp>
      <p:sp>
        <p:nvSpPr>
          <p:cNvPr id="47" name="object 47"/>
          <p:cNvSpPr/>
          <p:nvPr/>
        </p:nvSpPr>
        <p:spPr>
          <a:xfrm>
            <a:off x="14051184" y="4663017"/>
            <a:ext cx="5609590" cy="73660"/>
          </a:xfrm>
          <a:custGeom>
            <a:avLst/>
            <a:gdLst/>
            <a:ahLst/>
            <a:cxnLst/>
            <a:rect l="l" t="t" r="r" b="b"/>
            <a:pathLst>
              <a:path w="5609590" h="73660">
                <a:moveTo>
                  <a:pt x="0" y="73174"/>
                </a:moveTo>
                <a:lnTo>
                  <a:pt x="5609200" y="73174"/>
                </a:lnTo>
                <a:lnTo>
                  <a:pt x="5609200" y="0"/>
                </a:lnTo>
                <a:lnTo>
                  <a:pt x="0" y="0"/>
                </a:lnTo>
                <a:lnTo>
                  <a:pt x="0" y="73174"/>
                </a:lnTo>
                <a:close/>
              </a:path>
            </a:pathLst>
          </a:custGeom>
          <a:solidFill>
            <a:srgbClr val="092766"/>
          </a:solidFill>
        </p:spPr>
        <p:txBody>
          <a:bodyPr wrap="square" lIns="0" tIns="0" rIns="0" bIns="0" rtlCol="0"/>
          <a:lstStyle/>
          <a:p>
            <a:endParaRPr/>
          </a:p>
        </p:txBody>
      </p:sp>
      <p:sp>
        <p:nvSpPr>
          <p:cNvPr id="48" name="object 48"/>
          <p:cNvSpPr/>
          <p:nvPr/>
        </p:nvSpPr>
        <p:spPr>
          <a:xfrm>
            <a:off x="18836746" y="3130554"/>
            <a:ext cx="657860" cy="0"/>
          </a:xfrm>
          <a:custGeom>
            <a:avLst/>
            <a:gdLst/>
            <a:ahLst/>
            <a:cxnLst/>
            <a:rect l="l" t="t" r="r" b="b"/>
            <a:pathLst>
              <a:path w="657859">
                <a:moveTo>
                  <a:pt x="0" y="0"/>
                </a:moveTo>
                <a:lnTo>
                  <a:pt x="657540" y="0"/>
                </a:lnTo>
              </a:path>
            </a:pathLst>
          </a:custGeom>
          <a:ln w="72547">
            <a:solidFill>
              <a:srgbClr val="092766"/>
            </a:solidFill>
          </a:ln>
        </p:spPr>
        <p:txBody>
          <a:bodyPr wrap="square" lIns="0" tIns="0" rIns="0" bIns="0" rtlCol="0"/>
          <a:lstStyle/>
          <a:p>
            <a:endParaRPr/>
          </a:p>
        </p:txBody>
      </p:sp>
      <p:sp>
        <p:nvSpPr>
          <p:cNvPr id="49" name="object 49"/>
          <p:cNvSpPr/>
          <p:nvPr/>
        </p:nvSpPr>
        <p:spPr>
          <a:xfrm>
            <a:off x="18124726" y="3130554"/>
            <a:ext cx="622935" cy="0"/>
          </a:xfrm>
          <a:custGeom>
            <a:avLst/>
            <a:gdLst/>
            <a:ahLst/>
            <a:cxnLst/>
            <a:rect l="l" t="t" r="r" b="b"/>
            <a:pathLst>
              <a:path w="622934">
                <a:moveTo>
                  <a:pt x="0" y="0"/>
                </a:moveTo>
                <a:lnTo>
                  <a:pt x="622745" y="0"/>
                </a:lnTo>
              </a:path>
            </a:pathLst>
          </a:custGeom>
          <a:ln w="72547">
            <a:solidFill>
              <a:srgbClr val="092766"/>
            </a:solidFill>
          </a:ln>
        </p:spPr>
        <p:txBody>
          <a:bodyPr wrap="square" lIns="0" tIns="0" rIns="0" bIns="0" rtlCol="0"/>
          <a:lstStyle/>
          <a:p>
            <a:endParaRPr/>
          </a:p>
        </p:txBody>
      </p:sp>
      <p:sp>
        <p:nvSpPr>
          <p:cNvPr id="50" name="object 50"/>
          <p:cNvSpPr/>
          <p:nvPr/>
        </p:nvSpPr>
        <p:spPr>
          <a:xfrm>
            <a:off x="17412684" y="3130554"/>
            <a:ext cx="622935" cy="0"/>
          </a:xfrm>
          <a:custGeom>
            <a:avLst/>
            <a:gdLst/>
            <a:ahLst/>
            <a:cxnLst/>
            <a:rect l="l" t="t" r="r" b="b"/>
            <a:pathLst>
              <a:path w="622934">
                <a:moveTo>
                  <a:pt x="0" y="0"/>
                </a:moveTo>
                <a:lnTo>
                  <a:pt x="622787" y="0"/>
                </a:lnTo>
              </a:path>
            </a:pathLst>
          </a:custGeom>
          <a:ln w="72547">
            <a:solidFill>
              <a:srgbClr val="092766"/>
            </a:solidFill>
          </a:ln>
        </p:spPr>
        <p:txBody>
          <a:bodyPr wrap="square" lIns="0" tIns="0" rIns="0" bIns="0" rtlCol="0"/>
          <a:lstStyle/>
          <a:p>
            <a:endParaRPr/>
          </a:p>
        </p:txBody>
      </p:sp>
      <p:sp>
        <p:nvSpPr>
          <p:cNvPr id="51" name="object 51"/>
          <p:cNvSpPr/>
          <p:nvPr/>
        </p:nvSpPr>
        <p:spPr>
          <a:xfrm>
            <a:off x="16700622" y="3130554"/>
            <a:ext cx="622935" cy="0"/>
          </a:xfrm>
          <a:custGeom>
            <a:avLst/>
            <a:gdLst/>
            <a:ahLst/>
            <a:cxnLst/>
            <a:rect l="l" t="t" r="r" b="b"/>
            <a:pathLst>
              <a:path w="622934">
                <a:moveTo>
                  <a:pt x="0" y="0"/>
                </a:moveTo>
                <a:lnTo>
                  <a:pt x="622766" y="0"/>
                </a:lnTo>
              </a:path>
            </a:pathLst>
          </a:custGeom>
          <a:ln w="72547">
            <a:solidFill>
              <a:srgbClr val="092766"/>
            </a:solidFill>
          </a:ln>
        </p:spPr>
        <p:txBody>
          <a:bodyPr wrap="square" lIns="0" tIns="0" rIns="0" bIns="0" rtlCol="0"/>
          <a:lstStyle/>
          <a:p>
            <a:endParaRPr/>
          </a:p>
        </p:txBody>
      </p:sp>
      <p:sp>
        <p:nvSpPr>
          <p:cNvPr id="52" name="object 52"/>
          <p:cNvSpPr/>
          <p:nvPr/>
        </p:nvSpPr>
        <p:spPr>
          <a:xfrm>
            <a:off x="15988591" y="3130554"/>
            <a:ext cx="622935" cy="0"/>
          </a:xfrm>
          <a:custGeom>
            <a:avLst/>
            <a:gdLst/>
            <a:ahLst/>
            <a:cxnLst/>
            <a:rect l="l" t="t" r="r" b="b"/>
            <a:pathLst>
              <a:path w="622934">
                <a:moveTo>
                  <a:pt x="0" y="0"/>
                </a:moveTo>
                <a:lnTo>
                  <a:pt x="622755" y="0"/>
                </a:lnTo>
              </a:path>
            </a:pathLst>
          </a:custGeom>
          <a:ln w="72547">
            <a:solidFill>
              <a:srgbClr val="092766"/>
            </a:solidFill>
          </a:ln>
        </p:spPr>
        <p:txBody>
          <a:bodyPr wrap="square" lIns="0" tIns="0" rIns="0" bIns="0" rtlCol="0"/>
          <a:lstStyle/>
          <a:p>
            <a:endParaRPr/>
          </a:p>
        </p:txBody>
      </p:sp>
      <p:sp>
        <p:nvSpPr>
          <p:cNvPr id="53" name="object 53"/>
          <p:cNvSpPr/>
          <p:nvPr/>
        </p:nvSpPr>
        <p:spPr>
          <a:xfrm>
            <a:off x="15276529" y="3130554"/>
            <a:ext cx="622935" cy="0"/>
          </a:xfrm>
          <a:custGeom>
            <a:avLst/>
            <a:gdLst/>
            <a:ahLst/>
            <a:cxnLst/>
            <a:rect l="l" t="t" r="r" b="b"/>
            <a:pathLst>
              <a:path w="622934">
                <a:moveTo>
                  <a:pt x="0" y="0"/>
                </a:moveTo>
                <a:lnTo>
                  <a:pt x="622808" y="0"/>
                </a:lnTo>
              </a:path>
            </a:pathLst>
          </a:custGeom>
          <a:ln w="72547">
            <a:solidFill>
              <a:srgbClr val="092766"/>
            </a:solidFill>
          </a:ln>
        </p:spPr>
        <p:txBody>
          <a:bodyPr wrap="square" lIns="0" tIns="0" rIns="0" bIns="0" rtlCol="0"/>
          <a:lstStyle/>
          <a:p>
            <a:endParaRPr/>
          </a:p>
        </p:txBody>
      </p:sp>
      <p:sp>
        <p:nvSpPr>
          <p:cNvPr id="54" name="object 54"/>
          <p:cNvSpPr/>
          <p:nvPr/>
        </p:nvSpPr>
        <p:spPr>
          <a:xfrm>
            <a:off x="14475276" y="3130554"/>
            <a:ext cx="712470" cy="0"/>
          </a:xfrm>
          <a:custGeom>
            <a:avLst/>
            <a:gdLst/>
            <a:ahLst/>
            <a:cxnLst/>
            <a:rect l="l" t="t" r="r" b="b"/>
            <a:pathLst>
              <a:path w="712469">
                <a:moveTo>
                  <a:pt x="0" y="0"/>
                </a:moveTo>
                <a:lnTo>
                  <a:pt x="711999" y="0"/>
                </a:lnTo>
              </a:path>
            </a:pathLst>
          </a:custGeom>
          <a:ln w="72547">
            <a:solidFill>
              <a:srgbClr val="092766"/>
            </a:solidFill>
          </a:ln>
        </p:spPr>
        <p:txBody>
          <a:bodyPr wrap="square" lIns="0" tIns="0" rIns="0" bIns="0" rtlCol="0"/>
          <a:lstStyle/>
          <a:p>
            <a:endParaRPr/>
          </a:p>
        </p:txBody>
      </p:sp>
      <p:sp>
        <p:nvSpPr>
          <p:cNvPr id="55" name="object 55"/>
          <p:cNvSpPr/>
          <p:nvPr/>
        </p:nvSpPr>
        <p:spPr>
          <a:xfrm>
            <a:off x="16700622" y="2788355"/>
            <a:ext cx="622935" cy="0"/>
          </a:xfrm>
          <a:custGeom>
            <a:avLst/>
            <a:gdLst/>
            <a:ahLst/>
            <a:cxnLst/>
            <a:rect l="l" t="t" r="r" b="b"/>
            <a:pathLst>
              <a:path w="622934">
                <a:moveTo>
                  <a:pt x="0" y="0"/>
                </a:moveTo>
                <a:lnTo>
                  <a:pt x="622766" y="0"/>
                </a:lnTo>
              </a:path>
            </a:pathLst>
          </a:custGeom>
          <a:ln w="72531">
            <a:solidFill>
              <a:srgbClr val="092766"/>
            </a:solidFill>
          </a:ln>
        </p:spPr>
        <p:txBody>
          <a:bodyPr wrap="square" lIns="0" tIns="0" rIns="0" bIns="0" rtlCol="0"/>
          <a:lstStyle/>
          <a:p>
            <a:endParaRPr/>
          </a:p>
        </p:txBody>
      </p:sp>
      <p:sp>
        <p:nvSpPr>
          <p:cNvPr id="56" name="object 56"/>
          <p:cNvSpPr/>
          <p:nvPr/>
        </p:nvSpPr>
        <p:spPr>
          <a:xfrm>
            <a:off x="18836746" y="1731971"/>
            <a:ext cx="712470" cy="0"/>
          </a:xfrm>
          <a:custGeom>
            <a:avLst/>
            <a:gdLst/>
            <a:ahLst/>
            <a:cxnLst/>
            <a:rect l="l" t="t" r="r" b="b"/>
            <a:pathLst>
              <a:path w="712469">
                <a:moveTo>
                  <a:pt x="0" y="0"/>
                </a:moveTo>
                <a:lnTo>
                  <a:pt x="712062" y="0"/>
                </a:lnTo>
              </a:path>
            </a:pathLst>
          </a:custGeom>
          <a:ln w="72530">
            <a:solidFill>
              <a:srgbClr val="092766"/>
            </a:solidFill>
          </a:ln>
        </p:spPr>
        <p:txBody>
          <a:bodyPr wrap="square" lIns="0" tIns="0" rIns="0" bIns="0" rtlCol="0"/>
          <a:lstStyle/>
          <a:p>
            <a:endParaRPr/>
          </a:p>
        </p:txBody>
      </p:sp>
      <p:sp>
        <p:nvSpPr>
          <p:cNvPr id="57" name="object 57"/>
          <p:cNvSpPr/>
          <p:nvPr/>
        </p:nvSpPr>
        <p:spPr>
          <a:xfrm>
            <a:off x="18124726" y="1731971"/>
            <a:ext cx="622935" cy="0"/>
          </a:xfrm>
          <a:custGeom>
            <a:avLst/>
            <a:gdLst/>
            <a:ahLst/>
            <a:cxnLst/>
            <a:rect l="l" t="t" r="r" b="b"/>
            <a:pathLst>
              <a:path w="622934">
                <a:moveTo>
                  <a:pt x="0" y="0"/>
                </a:moveTo>
                <a:lnTo>
                  <a:pt x="622745" y="0"/>
                </a:lnTo>
              </a:path>
            </a:pathLst>
          </a:custGeom>
          <a:ln w="72530">
            <a:solidFill>
              <a:srgbClr val="092766"/>
            </a:solidFill>
          </a:ln>
        </p:spPr>
        <p:txBody>
          <a:bodyPr wrap="square" lIns="0" tIns="0" rIns="0" bIns="0" rtlCol="0"/>
          <a:lstStyle/>
          <a:p>
            <a:endParaRPr/>
          </a:p>
        </p:txBody>
      </p:sp>
      <p:sp>
        <p:nvSpPr>
          <p:cNvPr id="58" name="object 58"/>
          <p:cNvSpPr/>
          <p:nvPr/>
        </p:nvSpPr>
        <p:spPr>
          <a:xfrm>
            <a:off x="17412684" y="1731971"/>
            <a:ext cx="622935" cy="0"/>
          </a:xfrm>
          <a:custGeom>
            <a:avLst/>
            <a:gdLst/>
            <a:ahLst/>
            <a:cxnLst/>
            <a:rect l="l" t="t" r="r" b="b"/>
            <a:pathLst>
              <a:path w="622934">
                <a:moveTo>
                  <a:pt x="0" y="0"/>
                </a:moveTo>
                <a:lnTo>
                  <a:pt x="622787" y="0"/>
                </a:lnTo>
              </a:path>
            </a:pathLst>
          </a:custGeom>
          <a:ln w="72530">
            <a:solidFill>
              <a:srgbClr val="092766"/>
            </a:solidFill>
          </a:ln>
        </p:spPr>
        <p:txBody>
          <a:bodyPr wrap="square" lIns="0" tIns="0" rIns="0" bIns="0" rtlCol="0"/>
          <a:lstStyle/>
          <a:p>
            <a:endParaRPr/>
          </a:p>
        </p:txBody>
      </p:sp>
      <p:sp>
        <p:nvSpPr>
          <p:cNvPr id="59" name="object 59"/>
          <p:cNvSpPr/>
          <p:nvPr/>
        </p:nvSpPr>
        <p:spPr>
          <a:xfrm>
            <a:off x="16700622" y="1731971"/>
            <a:ext cx="622935" cy="0"/>
          </a:xfrm>
          <a:custGeom>
            <a:avLst/>
            <a:gdLst/>
            <a:ahLst/>
            <a:cxnLst/>
            <a:rect l="l" t="t" r="r" b="b"/>
            <a:pathLst>
              <a:path w="622934">
                <a:moveTo>
                  <a:pt x="0" y="0"/>
                </a:moveTo>
                <a:lnTo>
                  <a:pt x="622766" y="0"/>
                </a:lnTo>
              </a:path>
            </a:pathLst>
          </a:custGeom>
          <a:ln w="72530">
            <a:solidFill>
              <a:srgbClr val="092766"/>
            </a:solidFill>
          </a:ln>
        </p:spPr>
        <p:txBody>
          <a:bodyPr wrap="square" lIns="0" tIns="0" rIns="0" bIns="0" rtlCol="0"/>
          <a:lstStyle/>
          <a:p>
            <a:endParaRPr/>
          </a:p>
        </p:txBody>
      </p:sp>
      <p:sp>
        <p:nvSpPr>
          <p:cNvPr id="60" name="object 60"/>
          <p:cNvSpPr/>
          <p:nvPr/>
        </p:nvSpPr>
        <p:spPr>
          <a:xfrm>
            <a:off x="15988591" y="1731971"/>
            <a:ext cx="622935" cy="0"/>
          </a:xfrm>
          <a:custGeom>
            <a:avLst/>
            <a:gdLst/>
            <a:ahLst/>
            <a:cxnLst/>
            <a:rect l="l" t="t" r="r" b="b"/>
            <a:pathLst>
              <a:path w="622934">
                <a:moveTo>
                  <a:pt x="0" y="0"/>
                </a:moveTo>
                <a:lnTo>
                  <a:pt x="622755" y="0"/>
                </a:lnTo>
              </a:path>
            </a:pathLst>
          </a:custGeom>
          <a:ln w="72530">
            <a:solidFill>
              <a:srgbClr val="092766"/>
            </a:solidFill>
          </a:ln>
        </p:spPr>
        <p:txBody>
          <a:bodyPr wrap="square" lIns="0" tIns="0" rIns="0" bIns="0" rtlCol="0"/>
          <a:lstStyle/>
          <a:p>
            <a:endParaRPr/>
          </a:p>
        </p:txBody>
      </p:sp>
      <p:sp>
        <p:nvSpPr>
          <p:cNvPr id="61" name="object 61"/>
          <p:cNvSpPr/>
          <p:nvPr/>
        </p:nvSpPr>
        <p:spPr>
          <a:xfrm>
            <a:off x="15276529" y="1731971"/>
            <a:ext cx="622935" cy="0"/>
          </a:xfrm>
          <a:custGeom>
            <a:avLst/>
            <a:gdLst/>
            <a:ahLst/>
            <a:cxnLst/>
            <a:rect l="l" t="t" r="r" b="b"/>
            <a:pathLst>
              <a:path w="622934">
                <a:moveTo>
                  <a:pt x="0" y="0"/>
                </a:moveTo>
                <a:lnTo>
                  <a:pt x="622808" y="0"/>
                </a:lnTo>
              </a:path>
            </a:pathLst>
          </a:custGeom>
          <a:ln w="72530">
            <a:solidFill>
              <a:srgbClr val="092766"/>
            </a:solidFill>
          </a:ln>
        </p:spPr>
        <p:txBody>
          <a:bodyPr wrap="square" lIns="0" tIns="0" rIns="0" bIns="0" rtlCol="0"/>
          <a:lstStyle/>
          <a:p>
            <a:endParaRPr/>
          </a:p>
        </p:txBody>
      </p:sp>
      <p:sp>
        <p:nvSpPr>
          <p:cNvPr id="62" name="object 62"/>
          <p:cNvSpPr/>
          <p:nvPr/>
        </p:nvSpPr>
        <p:spPr>
          <a:xfrm>
            <a:off x="14475276" y="1731971"/>
            <a:ext cx="712470" cy="0"/>
          </a:xfrm>
          <a:custGeom>
            <a:avLst/>
            <a:gdLst/>
            <a:ahLst/>
            <a:cxnLst/>
            <a:rect l="l" t="t" r="r" b="b"/>
            <a:pathLst>
              <a:path w="712469">
                <a:moveTo>
                  <a:pt x="0" y="0"/>
                </a:moveTo>
                <a:lnTo>
                  <a:pt x="711999" y="0"/>
                </a:lnTo>
              </a:path>
            </a:pathLst>
          </a:custGeom>
          <a:ln w="72530">
            <a:solidFill>
              <a:srgbClr val="092766"/>
            </a:solidFill>
          </a:ln>
        </p:spPr>
        <p:txBody>
          <a:bodyPr wrap="square" lIns="0" tIns="0" rIns="0" bIns="0" rtlCol="0"/>
          <a:lstStyle/>
          <a:p>
            <a:endParaRPr/>
          </a:p>
        </p:txBody>
      </p:sp>
      <p:sp>
        <p:nvSpPr>
          <p:cNvPr id="63" name="object 63"/>
          <p:cNvSpPr/>
          <p:nvPr/>
        </p:nvSpPr>
        <p:spPr>
          <a:xfrm>
            <a:off x="15187276" y="571459"/>
            <a:ext cx="89535" cy="4180840"/>
          </a:xfrm>
          <a:custGeom>
            <a:avLst/>
            <a:gdLst/>
            <a:ahLst/>
            <a:cxnLst/>
            <a:rect l="l" t="t" r="r" b="b"/>
            <a:pathLst>
              <a:path w="89534" h="4180840">
                <a:moveTo>
                  <a:pt x="89253" y="0"/>
                </a:moveTo>
                <a:lnTo>
                  <a:pt x="0" y="0"/>
                </a:lnTo>
                <a:lnTo>
                  <a:pt x="0" y="4180841"/>
                </a:lnTo>
                <a:lnTo>
                  <a:pt x="89253" y="4180841"/>
                </a:lnTo>
                <a:lnTo>
                  <a:pt x="89253" y="0"/>
                </a:lnTo>
                <a:close/>
              </a:path>
            </a:pathLst>
          </a:custGeom>
          <a:solidFill>
            <a:srgbClr val="092766"/>
          </a:solidFill>
        </p:spPr>
        <p:txBody>
          <a:bodyPr wrap="square" lIns="0" tIns="0" rIns="0" bIns="0" rtlCol="0"/>
          <a:lstStyle/>
          <a:p>
            <a:endParaRPr/>
          </a:p>
        </p:txBody>
      </p:sp>
      <p:sp>
        <p:nvSpPr>
          <p:cNvPr id="64" name="object 64"/>
          <p:cNvSpPr/>
          <p:nvPr/>
        </p:nvSpPr>
        <p:spPr>
          <a:xfrm>
            <a:off x="15899338" y="571459"/>
            <a:ext cx="89535" cy="4180840"/>
          </a:xfrm>
          <a:custGeom>
            <a:avLst/>
            <a:gdLst/>
            <a:ahLst/>
            <a:cxnLst/>
            <a:rect l="l" t="t" r="r" b="b"/>
            <a:pathLst>
              <a:path w="89534" h="4180840">
                <a:moveTo>
                  <a:pt x="89253" y="0"/>
                </a:moveTo>
                <a:lnTo>
                  <a:pt x="0" y="0"/>
                </a:lnTo>
                <a:lnTo>
                  <a:pt x="0" y="4180841"/>
                </a:lnTo>
                <a:lnTo>
                  <a:pt x="89253" y="4180841"/>
                </a:lnTo>
                <a:lnTo>
                  <a:pt x="89253" y="0"/>
                </a:lnTo>
                <a:close/>
              </a:path>
            </a:pathLst>
          </a:custGeom>
          <a:solidFill>
            <a:srgbClr val="092766"/>
          </a:solidFill>
        </p:spPr>
        <p:txBody>
          <a:bodyPr wrap="square" lIns="0" tIns="0" rIns="0" bIns="0" rtlCol="0"/>
          <a:lstStyle/>
          <a:p>
            <a:endParaRPr/>
          </a:p>
        </p:txBody>
      </p:sp>
      <p:sp>
        <p:nvSpPr>
          <p:cNvPr id="65" name="object 65"/>
          <p:cNvSpPr/>
          <p:nvPr/>
        </p:nvSpPr>
        <p:spPr>
          <a:xfrm>
            <a:off x="16611347" y="571459"/>
            <a:ext cx="89535" cy="4180840"/>
          </a:xfrm>
          <a:custGeom>
            <a:avLst/>
            <a:gdLst/>
            <a:ahLst/>
            <a:cxnLst/>
            <a:rect l="l" t="t" r="r" b="b"/>
            <a:pathLst>
              <a:path w="89534" h="4180840">
                <a:moveTo>
                  <a:pt x="89274" y="0"/>
                </a:moveTo>
                <a:lnTo>
                  <a:pt x="0" y="0"/>
                </a:lnTo>
                <a:lnTo>
                  <a:pt x="0" y="4180841"/>
                </a:lnTo>
                <a:lnTo>
                  <a:pt x="89274" y="4180841"/>
                </a:lnTo>
                <a:lnTo>
                  <a:pt x="89274" y="0"/>
                </a:lnTo>
                <a:close/>
              </a:path>
            </a:pathLst>
          </a:custGeom>
          <a:solidFill>
            <a:srgbClr val="092766"/>
          </a:solidFill>
        </p:spPr>
        <p:txBody>
          <a:bodyPr wrap="square" lIns="0" tIns="0" rIns="0" bIns="0" rtlCol="0"/>
          <a:lstStyle/>
          <a:p>
            <a:endParaRPr/>
          </a:p>
        </p:txBody>
      </p:sp>
      <p:sp>
        <p:nvSpPr>
          <p:cNvPr id="66" name="object 66"/>
          <p:cNvSpPr/>
          <p:nvPr/>
        </p:nvSpPr>
        <p:spPr>
          <a:xfrm>
            <a:off x="17323389" y="571459"/>
            <a:ext cx="89535" cy="4180840"/>
          </a:xfrm>
          <a:custGeom>
            <a:avLst/>
            <a:gdLst/>
            <a:ahLst/>
            <a:cxnLst/>
            <a:rect l="l" t="t" r="r" b="b"/>
            <a:pathLst>
              <a:path w="89534" h="4180840">
                <a:moveTo>
                  <a:pt x="89295" y="0"/>
                </a:moveTo>
                <a:lnTo>
                  <a:pt x="0" y="0"/>
                </a:lnTo>
                <a:lnTo>
                  <a:pt x="0" y="4180841"/>
                </a:lnTo>
                <a:lnTo>
                  <a:pt x="89295" y="4180841"/>
                </a:lnTo>
                <a:lnTo>
                  <a:pt x="89295" y="0"/>
                </a:lnTo>
                <a:close/>
              </a:path>
            </a:pathLst>
          </a:custGeom>
          <a:solidFill>
            <a:srgbClr val="092766"/>
          </a:solidFill>
        </p:spPr>
        <p:txBody>
          <a:bodyPr wrap="square" lIns="0" tIns="0" rIns="0" bIns="0" rtlCol="0"/>
          <a:lstStyle/>
          <a:p>
            <a:endParaRPr/>
          </a:p>
        </p:txBody>
      </p:sp>
      <p:sp>
        <p:nvSpPr>
          <p:cNvPr id="67" name="object 67"/>
          <p:cNvSpPr/>
          <p:nvPr/>
        </p:nvSpPr>
        <p:spPr>
          <a:xfrm>
            <a:off x="18035471" y="571459"/>
            <a:ext cx="89535" cy="4161154"/>
          </a:xfrm>
          <a:custGeom>
            <a:avLst/>
            <a:gdLst/>
            <a:ahLst/>
            <a:cxnLst/>
            <a:rect l="l" t="t" r="r" b="b"/>
            <a:pathLst>
              <a:path w="89534" h="4161154">
                <a:moveTo>
                  <a:pt x="89253" y="0"/>
                </a:moveTo>
                <a:lnTo>
                  <a:pt x="0" y="0"/>
                </a:lnTo>
                <a:lnTo>
                  <a:pt x="0" y="4161014"/>
                </a:lnTo>
                <a:lnTo>
                  <a:pt x="89253" y="4161014"/>
                </a:lnTo>
                <a:lnTo>
                  <a:pt x="89253" y="0"/>
                </a:lnTo>
                <a:close/>
              </a:path>
            </a:pathLst>
          </a:custGeom>
          <a:solidFill>
            <a:srgbClr val="092766"/>
          </a:solidFill>
        </p:spPr>
        <p:txBody>
          <a:bodyPr wrap="square" lIns="0" tIns="0" rIns="0" bIns="0" rtlCol="0"/>
          <a:lstStyle/>
          <a:p>
            <a:endParaRPr/>
          </a:p>
        </p:txBody>
      </p:sp>
      <p:sp>
        <p:nvSpPr>
          <p:cNvPr id="68" name="object 68"/>
          <p:cNvSpPr/>
          <p:nvPr/>
        </p:nvSpPr>
        <p:spPr>
          <a:xfrm>
            <a:off x="18747471" y="571459"/>
            <a:ext cx="89535" cy="4180840"/>
          </a:xfrm>
          <a:custGeom>
            <a:avLst/>
            <a:gdLst/>
            <a:ahLst/>
            <a:cxnLst/>
            <a:rect l="l" t="t" r="r" b="b"/>
            <a:pathLst>
              <a:path w="89534" h="4180840">
                <a:moveTo>
                  <a:pt x="89274" y="0"/>
                </a:moveTo>
                <a:lnTo>
                  <a:pt x="0" y="0"/>
                </a:lnTo>
                <a:lnTo>
                  <a:pt x="0" y="4180841"/>
                </a:lnTo>
                <a:lnTo>
                  <a:pt x="89274" y="4180841"/>
                </a:lnTo>
                <a:lnTo>
                  <a:pt x="89274" y="0"/>
                </a:lnTo>
                <a:close/>
              </a:path>
            </a:pathLst>
          </a:custGeom>
          <a:solidFill>
            <a:srgbClr val="092766"/>
          </a:solidFill>
        </p:spPr>
        <p:txBody>
          <a:bodyPr wrap="square" lIns="0" tIns="0" rIns="0" bIns="0" rtlCol="0"/>
          <a:lstStyle/>
          <a:p>
            <a:endParaRPr/>
          </a:p>
        </p:txBody>
      </p:sp>
      <p:sp>
        <p:nvSpPr>
          <p:cNvPr id="69" name="object 69"/>
          <p:cNvSpPr/>
          <p:nvPr/>
        </p:nvSpPr>
        <p:spPr>
          <a:xfrm>
            <a:off x="14475297" y="571469"/>
            <a:ext cx="5073650" cy="4180840"/>
          </a:xfrm>
          <a:custGeom>
            <a:avLst/>
            <a:gdLst/>
            <a:ahLst/>
            <a:cxnLst/>
            <a:rect l="l" t="t" r="r" b="b"/>
            <a:pathLst>
              <a:path w="5073650" h="4180840">
                <a:moveTo>
                  <a:pt x="4981743" y="0"/>
                </a:moveTo>
                <a:lnTo>
                  <a:pt x="91745" y="0"/>
                </a:lnTo>
                <a:lnTo>
                  <a:pt x="56030" y="7211"/>
                </a:lnTo>
                <a:lnTo>
                  <a:pt x="26868" y="26877"/>
                </a:lnTo>
                <a:lnTo>
                  <a:pt x="7208" y="56043"/>
                </a:lnTo>
                <a:lnTo>
                  <a:pt x="0" y="91756"/>
                </a:lnTo>
                <a:lnTo>
                  <a:pt x="0" y="4180821"/>
                </a:lnTo>
                <a:lnTo>
                  <a:pt x="89232" y="4180821"/>
                </a:lnTo>
                <a:lnTo>
                  <a:pt x="89232" y="89264"/>
                </a:lnTo>
                <a:lnTo>
                  <a:pt x="5073007" y="89264"/>
                </a:lnTo>
                <a:lnTo>
                  <a:pt x="5066298" y="56043"/>
                </a:lnTo>
                <a:lnTo>
                  <a:pt x="5046631" y="26877"/>
                </a:lnTo>
                <a:lnTo>
                  <a:pt x="5017462" y="7211"/>
                </a:lnTo>
                <a:lnTo>
                  <a:pt x="4981743" y="0"/>
                </a:lnTo>
                <a:close/>
              </a:path>
              <a:path w="5073650" h="4180840">
                <a:moveTo>
                  <a:pt x="5073007" y="89264"/>
                </a:moveTo>
                <a:lnTo>
                  <a:pt x="4984204" y="89264"/>
                </a:lnTo>
                <a:lnTo>
                  <a:pt x="4984204" y="4180821"/>
                </a:lnTo>
                <a:lnTo>
                  <a:pt x="5073510" y="4180821"/>
                </a:lnTo>
                <a:lnTo>
                  <a:pt x="5073510" y="91756"/>
                </a:lnTo>
                <a:lnTo>
                  <a:pt x="5073007" y="89264"/>
                </a:lnTo>
                <a:close/>
              </a:path>
            </a:pathLst>
          </a:custGeom>
          <a:solidFill>
            <a:srgbClr val="092766"/>
          </a:solidFill>
        </p:spPr>
        <p:txBody>
          <a:bodyPr wrap="square" lIns="0" tIns="0" rIns="0" bIns="0" rtlCol="0"/>
          <a:lstStyle/>
          <a:p>
            <a:endParaRPr/>
          </a:p>
        </p:txBody>
      </p:sp>
      <p:sp>
        <p:nvSpPr>
          <p:cNvPr id="70" name="object 70"/>
          <p:cNvSpPr/>
          <p:nvPr/>
        </p:nvSpPr>
        <p:spPr>
          <a:xfrm>
            <a:off x="16647483" y="2788364"/>
            <a:ext cx="387350" cy="357505"/>
          </a:xfrm>
          <a:custGeom>
            <a:avLst/>
            <a:gdLst/>
            <a:ahLst/>
            <a:cxnLst/>
            <a:rect l="l" t="t" r="r" b="b"/>
            <a:pathLst>
              <a:path w="387350" h="357505">
                <a:moveTo>
                  <a:pt x="386867" y="0"/>
                </a:moveTo>
                <a:lnTo>
                  <a:pt x="0" y="0"/>
                </a:lnTo>
                <a:lnTo>
                  <a:pt x="0" y="357068"/>
                </a:lnTo>
                <a:lnTo>
                  <a:pt x="386867" y="357068"/>
                </a:lnTo>
                <a:lnTo>
                  <a:pt x="386867" y="0"/>
                </a:lnTo>
                <a:close/>
              </a:path>
            </a:pathLst>
          </a:custGeom>
          <a:solidFill>
            <a:srgbClr val="092766"/>
          </a:solidFill>
        </p:spPr>
        <p:txBody>
          <a:bodyPr wrap="square" lIns="0" tIns="0" rIns="0" bIns="0" rtlCol="0"/>
          <a:lstStyle/>
          <a:p>
            <a:endParaRPr/>
          </a:p>
        </p:txBody>
      </p:sp>
      <p:sp>
        <p:nvSpPr>
          <p:cNvPr id="71" name="object 71"/>
          <p:cNvSpPr/>
          <p:nvPr/>
        </p:nvSpPr>
        <p:spPr>
          <a:xfrm>
            <a:off x="13909870" y="571459"/>
            <a:ext cx="5639435" cy="4232275"/>
          </a:xfrm>
          <a:custGeom>
            <a:avLst/>
            <a:gdLst/>
            <a:ahLst/>
            <a:cxnLst/>
            <a:rect l="l" t="t" r="r" b="b"/>
            <a:pathLst>
              <a:path w="5639434" h="4232275">
                <a:moveTo>
                  <a:pt x="2790752" y="2595371"/>
                </a:moveTo>
                <a:lnTo>
                  <a:pt x="2701477" y="2595371"/>
                </a:lnTo>
                <a:lnTo>
                  <a:pt x="2701477" y="4091558"/>
                </a:lnTo>
                <a:lnTo>
                  <a:pt x="141315" y="4091558"/>
                </a:lnTo>
                <a:lnTo>
                  <a:pt x="141315" y="4164732"/>
                </a:lnTo>
                <a:lnTo>
                  <a:pt x="0" y="4164732"/>
                </a:lnTo>
                <a:lnTo>
                  <a:pt x="0" y="4231670"/>
                </a:lnTo>
                <a:lnTo>
                  <a:pt x="2466186" y="4231670"/>
                </a:lnTo>
                <a:lnTo>
                  <a:pt x="2591146" y="4164732"/>
                </a:lnTo>
                <a:lnTo>
                  <a:pt x="2746083" y="4078767"/>
                </a:lnTo>
                <a:lnTo>
                  <a:pt x="2790752" y="4053465"/>
                </a:lnTo>
                <a:lnTo>
                  <a:pt x="2790752" y="2595371"/>
                </a:lnTo>
                <a:close/>
              </a:path>
              <a:path w="5639434" h="4232275">
                <a:moveTo>
                  <a:pt x="654660" y="2521036"/>
                </a:moveTo>
                <a:lnTo>
                  <a:pt x="632116" y="2541775"/>
                </a:lnTo>
                <a:lnTo>
                  <a:pt x="565438" y="2603831"/>
                </a:lnTo>
                <a:lnTo>
                  <a:pt x="565438" y="4091558"/>
                </a:lnTo>
                <a:lnTo>
                  <a:pt x="654660" y="4091558"/>
                </a:lnTo>
                <a:lnTo>
                  <a:pt x="654660" y="2595371"/>
                </a:lnTo>
                <a:lnTo>
                  <a:pt x="4851635" y="2595371"/>
                </a:lnTo>
                <a:lnTo>
                  <a:pt x="4929179" y="2526889"/>
                </a:lnTo>
                <a:lnTo>
                  <a:pt x="4931336" y="2524860"/>
                </a:lnTo>
                <a:lnTo>
                  <a:pt x="4933573" y="2522864"/>
                </a:lnTo>
                <a:lnTo>
                  <a:pt x="654660" y="2522864"/>
                </a:lnTo>
                <a:lnTo>
                  <a:pt x="654660" y="2521036"/>
                </a:lnTo>
                <a:close/>
              </a:path>
              <a:path w="5639434" h="4232275">
                <a:moveTo>
                  <a:pt x="1366659" y="2595371"/>
                </a:moveTo>
                <a:lnTo>
                  <a:pt x="1277406" y="2595371"/>
                </a:lnTo>
                <a:lnTo>
                  <a:pt x="1277406" y="4091558"/>
                </a:lnTo>
                <a:lnTo>
                  <a:pt x="1366659" y="4091558"/>
                </a:lnTo>
                <a:lnTo>
                  <a:pt x="1366659" y="2595371"/>
                </a:lnTo>
                <a:close/>
              </a:path>
              <a:path w="5639434" h="4232275">
                <a:moveTo>
                  <a:pt x="2078722" y="2595371"/>
                </a:moveTo>
                <a:lnTo>
                  <a:pt x="1989468" y="2595371"/>
                </a:lnTo>
                <a:lnTo>
                  <a:pt x="1989468" y="4091558"/>
                </a:lnTo>
                <a:lnTo>
                  <a:pt x="2078722" y="4091558"/>
                </a:lnTo>
                <a:lnTo>
                  <a:pt x="2078722" y="2595371"/>
                </a:lnTo>
                <a:close/>
              </a:path>
              <a:path w="5639434" h="4232275">
                <a:moveTo>
                  <a:pt x="3502814" y="2595371"/>
                </a:moveTo>
                <a:lnTo>
                  <a:pt x="3413519" y="2595371"/>
                </a:lnTo>
                <a:lnTo>
                  <a:pt x="3413519" y="3674813"/>
                </a:lnTo>
                <a:lnTo>
                  <a:pt x="3502814" y="3616563"/>
                </a:lnTo>
                <a:lnTo>
                  <a:pt x="3502814" y="2595371"/>
                </a:lnTo>
                <a:close/>
              </a:path>
              <a:path w="5639434" h="4232275">
                <a:moveTo>
                  <a:pt x="4214855" y="2595371"/>
                </a:moveTo>
                <a:lnTo>
                  <a:pt x="4125602" y="2595371"/>
                </a:lnTo>
                <a:lnTo>
                  <a:pt x="4125602" y="3180660"/>
                </a:lnTo>
                <a:lnTo>
                  <a:pt x="4214855" y="3113595"/>
                </a:lnTo>
                <a:lnTo>
                  <a:pt x="4214855" y="2595371"/>
                </a:lnTo>
                <a:close/>
              </a:path>
              <a:path w="5639434" h="4232275">
                <a:moveTo>
                  <a:pt x="4851635" y="2595371"/>
                </a:moveTo>
                <a:lnTo>
                  <a:pt x="4837601" y="2595371"/>
                </a:lnTo>
                <a:lnTo>
                  <a:pt x="4837601" y="2607655"/>
                </a:lnTo>
                <a:lnTo>
                  <a:pt x="4851635" y="2595371"/>
                </a:lnTo>
                <a:close/>
              </a:path>
              <a:path w="5639434" h="4232275">
                <a:moveTo>
                  <a:pt x="1366659" y="1923503"/>
                </a:moveTo>
                <a:lnTo>
                  <a:pt x="1277406" y="1993120"/>
                </a:lnTo>
                <a:lnTo>
                  <a:pt x="1277406" y="2522864"/>
                </a:lnTo>
                <a:lnTo>
                  <a:pt x="1366659" y="2522864"/>
                </a:lnTo>
                <a:lnTo>
                  <a:pt x="1366659" y="1923503"/>
                </a:lnTo>
                <a:close/>
              </a:path>
              <a:path w="5639434" h="4232275">
                <a:moveTo>
                  <a:pt x="2078722" y="1411301"/>
                </a:moveTo>
                <a:lnTo>
                  <a:pt x="1989468" y="1471628"/>
                </a:lnTo>
                <a:lnTo>
                  <a:pt x="1989468" y="2522847"/>
                </a:lnTo>
                <a:lnTo>
                  <a:pt x="1366659" y="2522864"/>
                </a:lnTo>
                <a:lnTo>
                  <a:pt x="4933573" y="2522864"/>
                </a:lnTo>
                <a:lnTo>
                  <a:pt x="2078722" y="2522847"/>
                </a:lnTo>
                <a:lnTo>
                  <a:pt x="2078722" y="1411301"/>
                </a:lnTo>
                <a:close/>
              </a:path>
              <a:path w="5639434" h="4232275">
                <a:moveTo>
                  <a:pt x="2790752" y="1196775"/>
                </a:moveTo>
                <a:lnTo>
                  <a:pt x="2701477" y="1196775"/>
                </a:lnTo>
                <a:lnTo>
                  <a:pt x="2701477" y="2522847"/>
                </a:lnTo>
                <a:lnTo>
                  <a:pt x="3124480" y="2522847"/>
                </a:lnTo>
                <a:lnTo>
                  <a:pt x="3124480" y="2253162"/>
                </a:lnTo>
                <a:lnTo>
                  <a:pt x="3502814" y="2253162"/>
                </a:lnTo>
                <a:lnTo>
                  <a:pt x="3502814" y="2180630"/>
                </a:lnTo>
                <a:lnTo>
                  <a:pt x="2790752" y="2180630"/>
                </a:lnTo>
                <a:lnTo>
                  <a:pt x="2790752" y="1196775"/>
                </a:lnTo>
                <a:close/>
              </a:path>
              <a:path w="5639434" h="4232275">
                <a:moveTo>
                  <a:pt x="3502814" y="2253162"/>
                </a:moveTo>
                <a:lnTo>
                  <a:pt x="3413519" y="2253162"/>
                </a:lnTo>
                <a:lnTo>
                  <a:pt x="3413519" y="2522847"/>
                </a:lnTo>
                <a:lnTo>
                  <a:pt x="3502814" y="2522847"/>
                </a:lnTo>
                <a:lnTo>
                  <a:pt x="3502814" y="2253162"/>
                </a:lnTo>
                <a:close/>
              </a:path>
              <a:path w="5639434" h="4232275">
                <a:moveTo>
                  <a:pt x="4214866" y="1196775"/>
                </a:moveTo>
                <a:lnTo>
                  <a:pt x="4125602" y="1196775"/>
                </a:lnTo>
                <a:lnTo>
                  <a:pt x="4125602" y="2522847"/>
                </a:lnTo>
                <a:lnTo>
                  <a:pt x="4933592" y="2522847"/>
                </a:lnTo>
                <a:lnTo>
                  <a:pt x="4214866" y="2522823"/>
                </a:lnTo>
                <a:lnTo>
                  <a:pt x="4214866" y="1196775"/>
                </a:lnTo>
                <a:close/>
              </a:path>
              <a:path w="5639434" h="4232275">
                <a:moveTo>
                  <a:pt x="4926876" y="1196775"/>
                </a:moveTo>
                <a:lnTo>
                  <a:pt x="4837601" y="1196775"/>
                </a:lnTo>
                <a:lnTo>
                  <a:pt x="4837601" y="2522823"/>
                </a:lnTo>
                <a:lnTo>
                  <a:pt x="4926876" y="2522823"/>
                </a:lnTo>
                <a:lnTo>
                  <a:pt x="4926876" y="1196775"/>
                </a:lnTo>
                <a:close/>
              </a:path>
              <a:path w="5639434" h="4232275">
                <a:moveTo>
                  <a:pt x="3502814" y="1196775"/>
                </a:moveTo>
                <a:lnTo>
                  <a:pt x="3413519" y="1196775"/>
                </a:lnTo>
                <a:lnTo>
                  <a:pt x="3413519" y="2180630"/>
                </a:lnTo>
                <a:lnTo>
                  <a:pt x="3502814" y="2180630"/>
                </a:lnTo>
                <a:lnTo>
                  <a:pt x="3502814" y="1196775"/>
                </a:lnTo>
                <a:close/>
              </a:path>
              <a:path w="5639434" h="4232275">
                <a:moveTo>
                  <a:pt x="3502814" y="584382"/>
                </a:moveTo>
                <a:lnTo>
                  <a:pt x="3413519" y="628729"/>
                </a:lnTo>
                <a:lnTo>
                  <a:pt x="3413519" y="1124276"/>
                </a:lnTo>
                <a:lnTo>
                  <a:pt x="2526069" y="1124276"/>
                </a:lnTo>
                <a:lnTo>
                  <a:pt x="2409246" y="1196775"/>
                </a:lnTo>
                <a:lnTo>
                  <a:pt x="5549642" y="1196775"/>
                </a:lnTo>
                <a:lnTo>
                  <a:pt x="5549642" y="1916806"/>
                </a:lnTo>
                <a:lnTo>
                  <a:pt x="5572390" y="1891753"/>
                </a:lnTo>
                <a:lnTo>
                  <a:pt x="5594836" y="1866772"/>
                </a:lnTo>
                <a:lnTo>
                  <a:pt x="5617009" y="1841855"/>
                </a:lnTo>
                <a:lnTo>
                  <a:pt x="5638938" y="1816992"/>
                </a:lnTo>
                <a:lnTo>
                  <a:pt x="5638938" y="1124251"/>
                </a:lnTo>
                <a:lnTo>
                  <a:pt x="3502814" y="1124251"/>
                </a:lnTo>
                <a:lnTo>
                  <a:pt x="3502814" y="584382"/>
                </a:lnTo>
                <a:close/>
              </a:path>
              <a:path w="5639434" h="4232275">
                <a:moveTo>
                  <a:pt x="2790752" y="966229"/>
                </a:moveTo>
                <a:lnTo>
                  <a:pt x="2701477" y="1018562"/>
                </a:lnTo>
                <a:lnTo>
                  <a:pt x="2701477" y="1124276"/>
                </a:lnTo>
                <a:lnTo>
                  <a:pt x="2790752" y="1124276"/>
                </a:lnTo>
                <a:lnTo>
                  <a:pt x="2790752" y="966229"/>
                </a:lnTo>
                <a:close/>
              </a:path>
              <a:path w="5639434" h="4232275">
                <a:moveTo>
                  <a:pt x="4214855" y="269688"/>
                </a:moveTo>
                <a:lnTo>
                  <a:pt x="4125602" y="305157"/>
                </a:lnTo>
                <a:lnTo>
                  <a:pt x="4125602" y="1124251"/>
                </a:lnTo>
                <a:lnTo>
                  <a:pt x="4214855" y="1124251"/>
                </a:lnTo>
                <a:lnTo>
                  <a:pt x="4214855" y="269688"/>
                </a:lnTo>
                <a:close/>
              </a:path>
              <a:path w="5639434" h="4232275">
                <a:moveTo>
                  <a:pt x="5547171" y="0"/>
                </a:moveTo>
                <a:lnTo>
                  <a:pt x="5081080" y="0"/>
                </a:lnTo>
                <a:lnTo>
                  <a:pt x="5033732" y="10609"/>
                </a:lnTo>
                <a:lnTo>
                  <a:pt x="4985753" y="21937"/>
                </a:lnTo>
                <a:lnTo>
                  <a:pt x="4937157" y="33981"/>
                </a:lnTo>
                <a:lnTo>
                  <a:pt x="4887959" y="46739"/>
                </a:lnTo>
                <a:lnTo>
                  <a:pt x="4838171" y="60208"/>
                </a:lnTo>
                <a:lnTo>
                  <a:pt x="4787807" y="74388"/>
                </a:lnTo>
                <a:lnTo>
                  <a:pt x="4736881" y="89274"/>
                </a:lnTo>
                <a:lnTo>
                  <a:pt x="4837601" y="89274"/>
                </a:lnTo>
                <a:lnTo>
                  <a:pt x="4837601" y="1124251"/>
                </a:lnTo>
                <a:lnTo>
                  <a:pt x="4926876" y="1124251"/>
                </a:lnTo>
                <a:lnTo>
                  <a:pt x="4926876" y="89285"/>
                </a:lnTo>
                <a:lnTo>
                  <a:pt x="5638435" y="89285"/>
                </a:lnTo>
                <a:lnTo>
                  <a:pt x="5631724" y="56056"/>
                </a:lnTo>
                <a:lnTo>
                  <a:pt x="5612055" y="26883"/>
                </a:lnTo>
                <a:lnTo>
                  <a:pt x="5582885" y="7213"/>
                </a:lnTo>
                <a:lnTo>
                  <a:pt x="5547171" y="0"/>
                </a:lnTo>
                <a:close/>
              </a:path>
              <a:path w="5639434" h="4232275">
                <a:moveTo>
                  <a:pt x="5638435" y="89285"/>
                </a:moveTo>
                <a:lnTo>
                  <a:pt x="5549642" y="89285"/>
                </a:lnTo>
                <a:lnTo>
                  <a:pt x="5549642" y="1124251"/>
                </a:lnTo>
                <a:lnTo>
                  <a:pt x="5638938" y="1124251"/>
                </a:lnTo>
                <a:lnTo>
                  <a:pt x="5638938" y="91777"/>
                </a:lnTo>
                <a:lnTo>
                  <a:pt x="5638435" y="89285"/>
                </a:lnTo>
                <a:close/>
              </a:path>
            </a:pathLst>
          </a:custGeom>
          <a:solidFill>
            <a:srgbClr val="092766"/>
          </a:solidFill>
        </p:spPr>
        <p:txBody>
          <a:bodyPr wrap="square" lIns="0" tIns="0" rIns="0" bIns="0" rtlCol="0"/>
          <a:lstStyle/>
          <a:p>
            <a:endParaRPr/>
          </a:p>
        </p:txBody>
      </p:sp>
      <p:sp>
        <p:nvSpPr>
          <p:cNvPr id="72" name="object 72"/>
          <p:cNvSpPr/>
          <p:nvPr/>
        </p:nvSpPr>
        <p:spPr>
          <a:xfrm>
            <a:off x="13909879" y="4769660"/>
            <a:ext cx="5892165" cy="0"/>
          </a:xfrm>
          <a:custGeom>
            <a:avLst/>
            <a:gdLst/>
            <a:ahLst/>
            <a:cxnLst/>
            <a:rect l="l" t="t" r="r" b="b"/>
            <a:pathLst>
              <a:path w="5892165">
                <a:moveTo>
                  <a:pt x="0" y="0"/>
                </a:moveTo>
                <a:lnTo>
                  <a:pt x="5891820" y="0"/>
                </a:lnTo>
              </a:path>
            </a:pathLst>
          </a:custGeom>
          <a:ln w="66937">
            <a:solidFill>
              <a:srgbClr val="092766"/>
            </a:solidFill>
          </a:ln>
        </p:spPr>
        <p:txBody>
          <a:bodyPr wrap="square" lIns="0" tIns="0" rIns="0" bIns="0" rtlCol="0"/>
          <a:lstStyle/>
          <a:p>
            <a:endParaRPr/>
          </a:p>
        </p:txBody>
      </p:sp>
      <p:sp>
        <p:nvSpPr>
          <p:cNvPr id="73" name="object 73"/>
          <p:cNvSpPr/>
          <p:nvPr/>
        </p:nvSpPr>
        <p:spPr>
          <a:xfrm>
            <a:off x="18883644" y="3094281"/>
            <a:ext cx="299085" cy="73025"/>
          </a:xfrm>
          <a:custGeom>
            <a:avLst/>
            <a:gdLst/>
            <a:ahLst/>
            <a:cxnLst/>
            <a:rect l="l" t="t" r="r" b="b"/>
            <a:pathLst>
              <a:path w="299084" h="73025">
                <a:moveTo>
                  <a:pt x="287153" y="0"/>
                </a:moveTo>
                <a:lnTo>
                  <a:pt x="231375" y="0"/>
                </a:lnTo>
                <a:lnTo>
                  <a:pt x="235710" y="26693"/>
                </a:lnTo>
                <a:lnTo>
                  <a:pt x="8303" y="63747"/>
                </a:lnTo>
                <a:lnTo>
                  <a:pt x="3026" y="67612"/>
                </a:lnTo>
                <a:lnTo>
                  <a:pt x="0" y="72546"/>
                </a:lnTo>
                <a:lnTo>
                  <a:pt x="236662" y="72546"/>
                </a:lnTo>
                <a:lnTo>
                  <a:pt x="243060" y="71508"/>
                </a:lnTo>
                <a:lnTo>
                  <a:pt x="298764" y="71508"/>
                </a:lnTo>
                <a:lnTo>
                  <a:pt x="287153" y="0"/>
                </a:lnTo>
                <a:close/>
              </a:path>
              <a:path w="299084" h="73025">
                <a:moveTo>
                  <a:pt x="298764" y="71508"/>
                </a:moveTo>
                <a:lnTo>
                  <a:pt x="243060" y="71508"/>
                </a:lnTo>
                <a:lnTo>
                  <a:pt x="243228" y="72546"/>
                </a:lnTo>
                <a:lnTo>
                  <a:pt x="298933" y="72546"/>
                </a:lnTo>
                <a:lnTo>
                  <a:pt x="298764" y="71508"/>
                </a:lnTo>
                <a:close/>
              </a:path>
            </a:pathLst>
          </a:custGeom>
          <a:solidFill>
            <a:srgbClr val="092766">
              <a:alpha val="39999"/>
            </a:srgbClr>
          </a:solidFill>
        </p:spPr>
        <p:txBody>
          <a:bodyPr wrap="square" lIns="0" tIns="0" rIns="0" bIns="0" rtlCol="0"/>
          <a:lstStyle/>
          <a:p>
            <a:endParaRPr/>
          </a:p>
        </p:txBody>
      </p:sp>
      <p:sp>
        <p:nvSpPr>
          <p:cNvPr id="74" name="object 74"/>
          <p:cNvSpPr/>
          <p:nvPr/>
        </p:nvSpPr>
        <p:spPr>
          <a:xfrm>
            <a:off x="19110935" y="927223"/>
            <a:ext cx="690880" cy="3863975"/>
          </a:xfrm>
          <a:custGeom>
            <a:avLst/>
            <a:gdLst/>
            <a:ahLst/>
            <a:cxnLst/>
            <a:rect l="l" t="t" r="r" b="b"/>
            <a:pathLst>
              <a:path w="690880" h="3863975">
                <a:moveTo>
                  <a:pt x="690764" y="3834348"/>
                </a:moveTo>
                <a:lnTo>
                  <a:pt x="209857" y="3834348"/>
                </a:lnTo>
                <a:lnTo>
                  <a:pt x="171041" y="3863457"/>
                </a:lnTo>
                <a:lnTo>
                  <a:pt x="690764" y="3863457"/>
                </a:lnTo>
                <a:lnTo>
                  <a:pt x="690764" y="3834348"/>
                </a:lnTo>
                <a:close/>
              </a:path>
              <a:path w="690880" h="3863975">
                <a:moveTo>
                  <a:pt x="549449" y="3735790"/>
                </a:moveTo>
                <a:lnTo>
                  <a:pt x="344921" y="3735790"/>
                </a:lnTo>
                <a:lnTo>
                  <a:pt x="345833" y="3746165"/>
                </a:lnTo>
                <a:lnTo>
                  <a:pt x="346688" y="3756477"/>
                </a:lnTo>
                <a:lnTo>
                  <a:pt x="347468" y="3766713"/>
                </a:lnTo>
                <a:lnTo>
                  <a:pt x="348156" y="3776861"/>
                </a:lnTo>
                <a:lnTo>
                  <a:pt x="310862" y="3787794"/>
                </a:lnTo>
                <a:lnTo>
                  <a:pt x="275557" y="3802263"/>
                </a:lnTo>
                <a:lnTo>
                  <a:pt x="243573" y="3818402"/>
                </a:lnTo>
                <a:lnTo>
                  <a:pt x="216244" y="3834348"/>
                </a:lnTo>
                <a:lnTo>
                  <a:pt x="676461" y="3834348"/>
                </a:lnTo>
                <a:lnTo>
                  <a:pt x="632106" y="3808965"/>
                </a:lnTo>
                <a:lnTo>
                  <a:pt x="549449" y="3808965"/>
                </a:lnTo>
                <a:lnTo>
                  <a:pt x="549449" y="3735790"/>
                </a:lnTo>
                <a:close/>
              </a:path>
              <a:path w="690880" h="3863975">
                <a:moveTo>
                  <a:pt x="52396" y="809556"/>
                </a:moveTo>
                <a:lnTo>
                  <a:pt x="42825" y="814491"/>
                </a:lnTo>
                <a:lnTo>
                  <a:pt x="35066" y="818041"/>
                </a:lnTo>
                <a:lnTo>
                  <a:pt x="27863" y="821751"/>
                </a:lnTo>
                <a:lnTo>
                  <a:pt x="21444" y="825575"/>
                </a:lnTo>
                <a:lnTo>
                  <a:pt x="18460" y="827105"/>
                </a:lnTo>
                <a:lnTo>
                  <a:pt x="18522" y="827258"/>
                </a:lnTo>
                <a:lnTo>
                  <a:pt x="11109" y="831838"/>
                </a:lnTo>
                <a:lnTo>
                  <a:pt x="4889" y="836483"/>
                </a:lnTo>
                <a:lnTo>
                  <a:pt x="0" y="841016"/>
                </a:lnTo>
                <a:lnTo>
                  <a:pt x="348575" y="841016"/>
                </a:lnTo>
                <a:lnTo>
                  <a:pt x="348575" y="2167056"/>
                </a:lnTo>
                <a:lnTo>
                  <a:pt x="106447" y="2167056"/>
                </a:lnTo>
                <a:lnTo>
                  <a:pt x="104748" y="2186028"/>
                </a:lnTo>
                <a:lnTo>
                  <a:pt x="103132" y="2204423"/>
                </a:lnTo>
                <a:lnTo>
                  <a:pt x="101611" y="2222270"/>
                </a:lnTo>
                <a:lnTo>
                  <a:pt x="100195" y="2239604"/>
                </a:lnTo>
                <a:lnTo>
                  <a:pt x="348575" y="2239604"/>
                </a:lnTo>
                <a:lnTo>
                  <a:pt x="348575" y="3735790"/>
                </a:lnTo>
                <a:lnTo>
                  <a:pt x="437871" y="3735790"/>
                </a:lnTo>
                <a:lnTo>
                  <a:pt x="437871" y="810176"/>
                </a:lnTo>
                <a:lnTo>
                  <a:pt x="52720" y="810176"/>
                </a:lnTo>
                <a:lnTo>
                  <a:pt x="52396" y="809556"/>
                </a:lnTo>
                <a:close/>
              </a:path>
              <a:path w="690880" h="3863975">
                <a:moveTo>
                  <a:pt x="103954" y="794382"/>
                </a:moveTo>
                <a:lnTo>
                  <a:pt x="99085" y="795605"/>
                </a:lnTo>
                <a:lnTo>
                  <a:pt x="93400" y="796829"/>
                </a:lnTo>
                <a:lnTo>
                  <a:pt x="87536" y="798342"/>
                </a:lnTo>
                <a:lnTo>
                  <a:pt x="81526" y="800089"/>
                </a:lnTo>
                <a:lnTo>
                  <a:pt x="70594" y="802866"/>
                </a:lnTo>
                <a:lnTo>
                  <a:pt x="70793" y="803470"/>
                </a:lnTo>
                <a:lnTo>
                  <a:pt x="69223" y="803985"/>
                </a:lnTo>
                <a:lnTo>
                  <a:pt x="67704" y="804412"/>
                </a:lnTo>
                <a:lnTo>
                  <a:pt x="61485" y="806601"/>
                </a:lnTo>
                <a:lnTo>
                  <a:pt x="52720" y="810176"/>
                </a:lnTo>
                <a:lnTo>
                  <a:pt x="437871" y="810176"/>
                </a:lnTo>
                <a:lnTo>
                  <a:pt x="437871" y="796772"/>
                </a:lnTo>
                <a:lnTo>
                  <a:pt x="159073" y="796772"/>
                </a:lnTo>
                <a:lnTo>
                  <a:pt x="153960" y="794631"/>
                </a:lnTo>
                <a:lnTo>
                  <a:pt x="104038" y="794631"/>
                </a:lnTo>
                <a:lnTo>
                  <a:pt x="103954" y="794382"/>
                </a:lnTo>
                <a:close/>
              </a:path>
              <a:path w="690880" h="3863975">
                <a:moveTo>
                  <a:pt x="437871" y="0"/>
                </a:moveTo>
                <a:lnTo>
                  <a:pt x="416640" y="11888"/>
                </a:lnTo>
                <a:lnTo>
                  <a:pt x="394766" y="24880"/>
                </a:lnTo>
                <a:lnTo>
                  <a:pt x="348575" y="52978"/>
                </a:lnTo>
                <a:lnTo>
                  <a:pt x="348575" y="768484"/>
                </a:lnTo>
                <a:lnTo>
                  <a:pt x="246044" y="768484"/>
                </a:lnTo>
                <a:lnTo>
                  <a:pt x="248118" y="769942"/>
                </a:lnTo>
                <a:lnTo>
                  <a:pt x="225000" y="775642"/>
                </a:lnTo>
                <a:lnTo>
                  <a:pt x="202413" y="782011"/>
                </a:lnTo>
                <a:lnTo>
                  <a:pt x="180418" y="789053"/>
                </a:lnTo>
                <a:lnTo>
                  <a:pt x="159073" y="796772"/>
                </a:lnTo>
                <a:lnTo>
                  <a:pt x="437871" y="796772"/>
                </a:lnTo>
                <a:lnTo>
                  <a:pt x="437871" y="0"/>
                </a:lnTo>
                <a:close/>
              </a:path>
              <a:path w="690880" h="3863975">
                <a:moveTo>
                  <a:pt x="137658" y="791478"/>
                </a:moveTo>
                <a:lnTo>
                  <a:pt x="122064" y="792012"/>
                </a:lnTo>
                <a:lnTo>
                  <a:pt x="104038" y="794631"/>
                </a:lnTo>
                <a:lnTo>
                  <a:pt x="153960" y="794631"/>
                </a:lnTo>
                <a:lnTo>
                  <a:pt x="150200" y="793056"/>
                </a:lnTo>
                <a:lnTo>
                  <a:pt x="137658" y="791478"/>
                </a:lnTo>
                <a:close/>
              </a:path>
            </a:pathLst>
          </a:custGeom>
          <a:solidFill>
            <a:srgbClr val="092766">
              <a:alpha val="39999"/>
            </a:srgbClr>
          </a:solidFill>
        </p:spPr>
        <p:txBody>
          <a:bodyPr wrap="square" lIns="0" tIns="0" rIns="0" bIns="0" rtlCol="0"/>
          <a:lstStyle/>
          <a:p>
            <a:endParaRPr/>
          </a:p>
        </p:txBody>
      </p:sp>
      <p:sp>
        <p:nvSpPr>
          <p:cNvPr id="75" name="object 75"/>
          <p:cNvSpPr/>
          <p:nvPr/>
        </p:nvSpPr>
        <p:spPr>
          <a:xfrm>
            <a:off x="14764210" y="4787027"/>
            <a:ext cx="3027045" cy="394970"/>
          </a:xfrm>
          <a:custGeom>
            <a:avLst/>
            <a:gdLst/>
            <a:ahLst/>
            <a:cxnLst/>
            <a:rect l="l" t="t" r="r" b="b"/>
            <a:pathLst>
              <a:path w="3027044" h="394970">
                <a:moveTo>
                  <a:pt x="3026829" y="0"/>
                </a:moveTo>
                <a:lnTo>
                  <a:pt x="0" y="0"/>
                </a:lnTo>
                <a:lnTo>
                  <a:pt x="0" y="394453"/>
                </a:lnTo>
                <a:lnTo>
                  <a:pt x="3026829" y="394453"/>
                </a:lnTo>
                <a:lnTo>
                  <a:pt x="3026829" y="0"/>
                </a:lnTo>
                <a:close/>
              </a:path>
            </a:pathLst>
          </a:custGeom>
          <a:solidFill>
            <a:srgbClr val="FFFFFF"/>
          </a:solidFill>
        </p:spPr>
        <p:txBody>
          <a:bodyPr wrap="square" lIns="0" tIns="0" rIns="0" bIns="0" rtlCol="0"/>
          <a:lstStyle/>
          <a:p>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20104100" cy="11308715"/>
          </a:xfrm>
          <a:custGeom>
            <a:avLst/>
            <a:gdLst/>
            <a:ahLst/>
            <a:cxnLst/>
            <a:rect l="l" t="t" r="r" b="b"/>
            <a:pathLst>
              <a:path w="20104100" h="11308715">
                <a:moveTo>
                  <a:pt x="0" y="11308556"/>
                </a:moveTo>
                <a:lnTo>
                  <a:pt x="20104099" y="11308556"/>
                </a:lnTo>
                <a:lnTo>
                  <a:pt x="20104099" y="0"/>
                </a:lnTo>
                <a:lnTo>
                  <a:pt x="0" y="0"/>
                </a:lnTo>
                <a:lnTo>
                  <a:pt x="0" y="11308556"/>
                </a:lnTo>
                <a:close/>
              </a:path>
            </a:pathLst>
          </a:custGeom>
          <a:solidFill>
            <a:srgbClr val="315A9D">
              <a:alpha val="59999"/>
            </a:srgbClr>
          </a:solidFill>
        </p:spPr>
        <p:txBody>
          <a:bodyPr wrap="square" lIns="0" tIns="0" rIns="0" bIns="0" rtlCol="0"/>
          <a:lstStyle/>
          <a:p>
            <a:endParaRPr/>
          </a:p>
        </p:txBody>
      </p:sp>
      <p:sp>
        <p:nvSpPr>
          <p:cNvPr id="3" name="object 3"/>
          <p:cNvSpPr txBox="1"/>
          <p:nvPr/>
        </p:nvSpPr>
        <p:spPr>
          <a:xfrm>
            <a:off x="5296038" y="1578874"/>
            <a:ext cx="9509760" cy="905510"/>
          </a:xfrm>
          <a:prstGeom prst="rect">
            <a:avLst/>
          </a:prstGeom>
        </p:spPr>
        <p:txBody>
          <a:bodyPr vert="horz" wrap="square" lIns="0" tIns="15240" rIns="0" bIns="0" rtlCol="0">
            <a:spAutoFit/>
          </a:bodyPr>
          <a:lstStyle/>
          <a:p>
            <a:pPr marL="12700">
              <a:lnSpc>
                <a:spcPct val="100000"/>
              </a:lnSpc>
              <a:spcBef>
                <a:spcPts val="120"/>
              </a:spcBef>
            </a:pPr>
            <a:r>
              <a:rPr sz="5750" b="1" spc="165" dirty="0">
                <a:solidFill>
                  <a:srgbClr val="071733"/>
                </a:solidFill>
                <a:latin typeface="Arial"/>
                <a:cs typeface="Arial"/>
              </a:rPr>
              <a:t>Come</a:t>
            </a:r>
            <a:r>
              <a:rPr sz="5750" b="1" spc="-290" dirty="0">
                <a:solidFill>
                  <a:srgbClr val="071733"/>
                </a:solidFill>
                <a:latin typeface="Arial"/>
                <a:cs typeface="Arial"/>
              </a:rPr>
              <a:t> </a:t>
            </a:r>
            <a:r>
              <a:rPr sz="5750" b="1" spc="409" dirty="0">
                <a:solidFill>
                  <a:srgbClr val="071733"/>
                </a:solidFill>
                <a:latin typeface="Arial"/>
                <a:cs typeface="Arial"/>
              </a:rPr>
              <a:t>mi</a:t>
            </a:r>
            <a:r>
              <a:rPr sz="5750" b="1" spc="-290" dirty="0">
                <a:solidFill>
                  <a:srgbClr val="071733"/>
                </a:solidFill>
                <a:latin typeface="Arial"/>
                <a:cs typeface="Arial"/>
              </a:rPr>
              <a:t> </a:t>
            </a:r>
            <a:r>
              <a:rPr sz="5750" b="1" spc="229" dirty="0">
                <a:solidFill>
                  <a:srgbClr val="071733"/>
                </a:solidFill>
                <a:latin typeface="Arial"/>
                <a:cs typeface="Arial"/>
              </a:rPr>
              <a:t>vedo</a:t>
            </a:r>
            <a:r>
              <a:rPr sz="5750" b="1" spc="-290" dirty="0">
                <a:solidFill>
                  <a:srgbClr val="071733"/>
                </a:solidFill>
                <a:latin typeface="Arial"/>
                <a:cs typeface="Arial"/>
              </a:rPr>
              <a:t> </a:t>
            </a:r>
            <a:r>
              <a:rPr sz="5750" b="1" spc="290" dirty="0">
                <a:solidFill>
                  <a:srgbClr val="071733"/>
                </a:solidFill>
                <a:latin typeface="Arial"/>
                <a:cs typeface="Arial"/>
              </a:rPr>
              <a:t>da</a:t>
            </a:r>
            <a:r>
              <a:rPr sz="5750" b="1" spc="-290" dirty="0">
                <a:solidFill>
                  <a:srgbClr val="071733"/>
                </a:solidFill>
                <a:latin typeface="Arial"/>
                <a:cs typeface="Arial"/>
              </a:rPr>
              <a:t> </a:t>
            </a:r>
            <a:r>
              <a:rPr sz="5750" b="1" spc="120" dirty="0">
                <a:solidFill>
                  <a:srgbClr val="071733"/>
                </a:solidFill>
                <a:latin typeface="Arial"/>
                <a:cs typeface="Arial"/>
              </a:rPr>
              <a:t>grande?</a:t>
            </a:r>
            <a:endParaRPr sz="5750">
              <a:latin typeface="Arial"/>
              <a:cs typeface="Arial"/>
            </a:endParaRPr>
          </a:p>
        </p:txBody>
      </p:sp>
      <p:sp>
        <p:nvSpPr>
          <p:cNvPr id="4" name="object 4"/>
          <p:cNvSpPr txBox="1">
            <a:spLocks noGrp="1"/>
          </p:cNvSpPr>
          <p:nvPr>
            <p:ph type="ctrTitle"/>
          </p:nvPr>
        </p:nvSpPr>
        <p:spPr>
          <a:xfrm>
            <a:off x="6678718" y="699320"/>
            <a:ext cx="6746663" cy="583493"/>
          </a:xfrm>
          <a:prstGeom prst="rect">
            <a:avLst/>
          </a:prstGeom>
        </p:spPr>
        <p:txBody>
          <a:bodyPr vert="horz" wrap="square" lIns="0" tIns="13970" rIns="0" bIns="0" rtlCol="0">
            <a:spAutoFit/>
          </a:bodyPr>
          <a:lstStyle/>
          <a:p>
            <a:pPr marL="22225">
              <a:lnSpc>
                <a:spcPct val="100000"/>
              </a:lnSpc>
              <a:spcBef>
                <a:spcPts val="110"/>
              </a:spcBef>
            </a:pPr>
            <a:r>
              <a:rPr spc="-90" dirty="0"/>
              <a:t>L</a:t>
            </a:r>
            <a:r>
              <a:rPr lang="it-IT" spc="-90" dirty="0"/>
              <a:t>A</a:t>
            </a:r>
            <a:r>
              <a:rPr spc="-90" dirty="0"/>
              <a:t> </a:t>
            </a:r>
            <a:r>
              <a:rPr lang="it-IT" spc="-90" dirty="0"/>
              <a:t>MESSA ALLA PROVA</a:t>
            </a:r>
            <a:endParaRPr spc="-70" dirty="0"/>
          </a:p>
        </p:txBody>
      </p:sp>
      <p:sp>
        <p:nvSpPr>
          <p:cNvPr id="5" name="object 5"/>
          <p:cNvSpPr/>
          <p:nvPr/>
        </p:nvSpPr>
        <p:spPr>
          <a:xfrm>
            <a:off x="14609942" y="5946826"/>
            <a:ext cx="3590290" cy="654685"/>
          </a:xfrm>
          <a:custGeom>
            <a:avLst/>
            <a:gdLst/>
            <a:ahLst/>
            <a:cxnLst/>
            <a:rect l="l" t="t" r="r" b="b"/>
            <a:pathLst>
              <a:path w="3590290" h="654684">
                <a:moveTo>
                  <a:pt x="446505" y="0"/>
                </a:moveTo>
                <a:lnTo>
                  <a:pt x="399651" y="350"/>
                </a:lnTo>
                <a:lnTo>
                  <a:pt x="355028" y="1234"/>
                </a:lnTo>
                <a:lnTo>
                  <a:pt x="312705" y="2652"/>
                </a:lnTo>
                <a:lnTo>
                  <a:pt x="272750" y="4607"/>
                </a:lnTo>
                <a:lnTo>
                  <a:pt x="200219" y="10128"/>
                </a:lnTo>
                <a:lnTo>
                  <a:pt x="137983" y="17809"/>
                </a:lnTo>
                <a:lnTo>
                  <a:pt x="86589" y="27658"/>
                </a:lnTo>
                <a:lnTo>
                  <a:pt x="46585" y="39687"/>
                </a:lnTo>
                <a:lnTo>
                  <a:pt x="9133" y="61840"/>
                </a:lnTo>
                <a:lnTo>
                  <a:pt x="0" y="79363"/>
                </a:lnTo>
                <a:lnTo>
                  <a:pt x="378" y="88859"/>
                </a:lnTo>
                <a:lnTo>
                  <a:pt x="34093" y="130177"/>
                </a:lnTo>
                <a:lnTo>
                  <a:pt x="69341" y="152596"/>
                </a:lnTo>
                <a:lnTo>
                  <a:pt x="116144" y="176002"/>
                </a:lnTo>
                <a:lnTo>
                  <a:pt x="173972" y="200257"/>
                </a:lnTo>
                <a:lnTo>
                  <a:pt x="242294" y="225223"/>
                </a:lnTo>
                <a:lnTo>
                  <a:pt x="280225" y="237930"/>
                </a:lnTo>
                <a:lnTo>
                  <a:pt x="320580" y="250762"/>
                </a:lnTo>
                <a:lnTo>
                  <a:pt x="363295" y="263703"/>
                </a:lnTo>
                <a:lnTo>
                  <a:pt x="408301" y="276735"/>
                </a:lnTo>
                <a:lnTo>
                  <a:pt x="455534" y="289841"/>
                </a:lnTo>
                <a:lnTo>
                  <a:pt x="504927" y="303003"/>
                </a:lnTo>
                <a:lnTo>
                  <a:pt x="609926" y="329428"/>
                </a:lnTo>
                <a:lnTo>
                  <a:pt x="722770" y="355871"/>
                </a:lnTo>
                <a:lnTo>
                  <a:pt x="842929" y="382195"/>
                </a:lnTo>
                <a:lnTo>
                  <a:pt x="1035721" y="421152"/>
                </a:lnTo>
                <a:lnTo>
                  <a:pt x="1241990" y="459060"/>
                </a:lnTo>
                <a:lnTo>
                  <a:pt x="1459946" y="495451"/>
                </a:lnTo>
                <a:lnTo>
                  <a:pt x="1687800" y="529859"/>
                </a:lnTo>
                <a:lnTo>
                  <a:pt x="1920641" y="561405"/>
                </a:lnTo>
                <a:lnTo>
                  <a:pt x="2146504" y="588492"/>
                </a:lnTo>
                <a:lnTo>
                  <a:pt x="2362759" y="610975"/>
                </a:lnTo>
                <a:lnTo>
                  <a:pt x="2567558" y="628821"/>
                </a:lnTo>
                <a:lnTo>
                  <a:pt x="2759054" y="641993"/>
                </a:lnTo>
                <a:lnTo>
                  <a:pt x="2878414" y="648162"/>
                </a:lnTo>
                <a:lnTo>
                  <a:pt x="2990491" y="652229"/>
                </a:lnTo>
                <a:lnTo>
                  <a:pt x="3094739" y="654182"/>
                </a:lnTo>
                <a:lnTo>
                  <a:pt x="3143755" y="654364"/>
                </a:lnTo>
                <a:lnTo>
                  <a:pt x="3190609" y="654013"/>
                </a:lnTo>
                <a:lnTo>
                  <a:pt x="3235232" y="653129"/>
                </a:lnTo>
                <a:lnTo>
                  <a:pt x="3277554" y="651711"/>
                </a:lnTo>
                <a:lnTo>
                  <a:pt x="3317509" y="649756"/>
                </a:lnTo>
                <a:lnTo>
                  <a:pt x="3390039" y="644235"/>
                </a:lnTo>
                <a:lnTo>
                  <a:pt x="3452275" y="636554"/>
                </a:lnTo>
                <a:lnTo>
                  <a:pt x="3503668" y="626705"/>
                </a:lnTo>
                <a:lnTo>
                  <a:pt x="3543672" y="614675"/>
                </a:lnTo>
                <a:lnTo>
                  <a:pt x="3581124" y="592523"/>
                </a:lnTo>
                <a:lnTo>
                  <a:pt x="3590257" y="575000"/>
                </a:lnTo>
                <a:lnTo>
                  <a:pt x="3589878" y="565505"/>
                </a:lnTo>
                <a:lnTo>
                  <a:pt x="3556164" y="524187"/>
                </a:lnTo>
                <a:lnTo>
                  <a:pt x="3520915" y="501769"/>
                </a:lnTo>
                <a:lnTo>
                  <a:pt x="3474112" y="478363"/>
                </a:lnTo>
                <a:lnTo>
                  <a:pt x="3416284" y="454107"/>
                </a:lnTo>
                <a:lnTo>
                  <a:pt x="3347963" y="429141"/>
                </a:lnTo>
                <a:lnTo>
                  <a:pt x="3310032" y="416434"/>
                </a:lnTo>
                <a:lnTo>
                  <a:pt x="3269676" y="403602"/>
                </a:lnTo>
                <a:lnTo>
                  <a:pt x="3226962" y="390661"/>
                </a:lnTo>
                <a:lnTo>
                  <a:pt x="3181956" y="377629"/>
                </a:lnTo>
                <a:lnTo>
                  <a:pt x="3134723" y="364523"/>
                </a:lnTo>
                <a:lnTo>
                  <a:pt x="3085331" y="351361"/>
                </a:lnTo>
                <a:lnTo>
                  <a:pt x="2980332" y="324935"/>
                </a:lnTo>
                <a:lnTo>
                  <a:pt x="2867488" y="298492"/>
                </a:lnTo>
                <a:lnTo>
                  <a:pt x="2747331" y="272168"/>
                </a:lnTo>
                <a:lnTo>
                  <a:pt x="2554539" y="233212"/>
                </a:lnTo>
                <a:lnTo>
                  <a:pt x="2348272" y="195304"/>
                </a:lnTo>
                <a:lnTo>
                  <a:pt x="2130318" y="158914"/>
                </a:lnTo>
                <a:lnTo>
                  <a:pt x="1902466" y="124508"/>
                </a:lnTo>
                <a:lnTo>
                  <a:pt x="1669625" y="92963"/>
                </a:lnTo>
                <a:lnTo>
                  <a:pt x="1443763" y="65875"/>
                </a:lnTo>
                <a:lnTo>
                  <a:pt x="1227507" y="43390"/>
                </a:lnTo>
                <a:lnTo>
                  <a:pt x="1022706" y="25544"/>
                </a:lnTo>
                <a:lnTo>
                  <a:pt x="831210" y="12371"/>
                </a:lnTo>
                <a:lnTo>
                  <a:pt x="711849" y="6202"/>
                </a:lnTo>
                <a:lnTo>
                  <a:pt x="599771" y="2135"/>
                </a:lnTo>
                <a:lnTo>
                  <a:pt x="495522" y="181"/>
                </a:lnTo>
                <a:lnTo>
                  <a:pt x="446505" y="0"/>
                </a:lnTo>
                <a:close/>
              </a:path>
            </a:pathLst>
          </a:custGeom>
          <a:solidFill>
            <a:srgbClr val="092766">
              <a:alpha val="9999"/>
            </a:srgbClr>
          </a:solidFill>
        </p:spPr>
        <p:txBody>
          <a:bodyPr wrap="square" lIns="0" tIns="0" rIns="0" bIns="0" rtlCol="0"/>
          <a:lstStyle/>
          <a:p>
            <a:endParaRPr/>
          </a:p>
        </p:txBody>
      </p:sp>
      <p:sp>
        <p:nvSpPr>
          <p:cNvPr id="6" name="object 6"/>
          <p:cNvSpPr/>
          <p:nvPr/>
        </p:nvSpPr>
        <p:spPr>
          <a:xfrm>
            <a:off x="14631857" y="2413088"/>
            <a:ext cx="4768850" cy="3238500"/>
          </a:xfrm>
          <a:custGeom>
            <a:avLst/>
            <a:gdLst/>
            <a:ahLst/>
            <a:cxnLst/>
            <a:rect l="l" t="t" r="r" b="b"/>
            <a:pathLst>
              <a:path w="4768850" h="3238500">
                <a:moveTo>
                  <a:pt x="844500" y="3225800"/>
                </a:moveTo>
                <a:lnTo>
                  <a:pt x="477242" y="3225800"/>
                </a:lnTo>
                <a:lnTo>
                  <a:pt x="498746" y="3238500"/>
                </a:lnTo>
                <a:lnTo>
                  <a:pt x="794259" y="3238500"/>
                </a:lnTo>
                <a:lnTo>
                  <a:pt x="844500" y="3225800"/>
                </a:lnTo>
                <a:close/>
              </a:path>
              <a:path w="4768850" h="3238500">
                <a:moveTo>
                  <a:pt x="4568071" y="1841500"/>
                </a:moveTo>
                <a:lnTo>
                  <a:pt x="139923" y="1841500"/>
                </a:lnTo>
                <a:lnTo>
                  <a:pt x="138960" y="1854200"/>
                </a:lnTo>
                <a:lnTo>
                  <a:pt x="127610" y="1905000"/>
                </a:lnTo>
                <a:lnTo>
                  <a:pt x="113587" y="1955800"/>
                </a:lnTo>
                <a:lnTo>
                  <a:pt x="97758" y="2006600"/>
                </a:lnTo>
                <a:lnTo>
                  <a:pt x="80991" y="2057400"/>
                </a:lnTo>
                <a:lnTo>
                  <a:pt x="64152" y="2108200"/>
                </a:lnTo>
                <a:lnTo>
                  <a:pt x="48108" y="2159000"/>
                </a:lnTo>
                <a:lnTo>
                  <a:pt x="33727" y="2209800"/>
                </a:lnTo>
                <a:lnTo>
                  <a:pt x="22427" y="2260600"/>
                </a:lnTo>
                <a:lnTo>
                  <a:pt x="13409" y="2298700"/>
                </a:lnTo>
                <a:lnTo>
                  <a:pt x="6669" y="2349500"/>
                </a:lnTo>
                <a:lnTo>
                  <a:pt x="2201" y="2400300"/>
                </a:lnTo>
                <a:lnTo>
                  <a:pt x="0" y="2451100"/>
                </a:lnTo>
                <a:lnTo>
                  <a:pt x="60" y="2501900"/>
                </a:lnTo>
                <a:lnTo>
                  <a:pt x="2376" y="2552700"/>
                </a:lnTo>
                <a:lnTo>
                  <a:pt x="6943" y="2603500"/>
                </a:lnTo>
                <a:lnTo>
                  <a:pt x="13755" y="2654300"/>
                </a:lnTo>
                <a:lnTo>
                  <a:pt x="22807" y="2705100"/>
                </a:lnTo>
                <a:lnTo>
                  <a:pt x="34094" y="2743200"/>
                </a:lnTo>
                <a:lnTo>
                  <a:pt x="47610" y="2794000"/>
                </a:lnTo>
                <a:lnTo>
                  <a:pt x="63349" y="2844800"/>
                </a:lnTo>
                <a:lnTo>
                  <a:pt x="81307" y="2895600"/>
                </a:lnTo>
                <a:lnTo>
                  <a:pt x="102154" y="2933700"/>
                </a:lnTo>
                <a:lnTo>
                  <a:pt x="125775" y="2984500"/>
                </a:lnTo>
                <a:lnTo>
                  <a:pt x="152504" y="3022600"/>
                </a:lnTo>
                <a:lnTo>
                  <a:pt x="182672" y="3060700"/>
                </a:lnTo>
                <a:lnTo>
                  <a:pt x="216612" y="3098800"/>
                </a:lnTo>
                <a:lnTo>
                  <a:pt x="254517" y="3136900"/>
                </a:lnTo>
                <a:lnTo>
                  <a:pt x="295051" y="3162300"/>
                </a:lnTo>
                <a:lnTo>
                  <a:pt x="337904" y="3187700"/>
                </a:lnTo>
                <a:lnTo>
                  <a:pt x="382761" y="3200400"/>
                </a:lnTo>
                <a:lnTo>
                  <a:pt x="429312" y="3225800"/>
                </a:lnTo>
                <a:lnTo>
                  <a:pt x="894603" y="3225800"/>
                </a:lnTo>
                <a:lnTo>
                  <a:pt x="994342" y="3200400"/>
                </a:lnTo>
                <a:lnTo>
                  <a:pt x="1043953" y="3200400"/>
                </a:lnTo>
                <a:lnTo>
                  <a:pt x="1337195" y="3124200"/>
                </a:lnTo>
                <a:lnTo>
                  <a:pt x="1358916" y="3111500"/>
                </a:lnTo>
                <a:lnTo>
                  <a:pt x="1380571" y="3111500"/>
                </a:lnTo>
                <a:lnTo>
                  <a:pt x="1423695" y="3086100"/>
                </a:lnTo>
                <a:lnTo>
                  <a:pt x="1552288" y="3035300"/>
                </a:lnTo>
                <a:lnTo>
                  <a:pt x="1599615" y="3022600"/>
                </a:lnTo>
                <a:lnTo>
                  <a:pt x="1647229" y="2997200"/>
                </a:lnTo>
                <a:lnTo>
                  <a:pt x="1695128" y="2984500"/>
                </a:lnTo>
                <a:lnTo>
                  <a:pt x="1743309" y="2959100"/>
                </a:lnTo>
                <a:lnTo>
                  <a:pt x="1791768" y="2946400"/>
                </a:lnTo>
                <a:lnTo>
                  <a:pt x="1840502" y="2921000"/>
                </a:lnTo>
                <a:lnTo>
                  <a:pt x="1889509" y="2908300"/>
                </a:lnTo>
                <a:lnTo>
                  <a:pt x="1938785" y="2908300"/>
                </a:lnTo>
                <a:lnTo>
                  <a:pt x="1988328" y="2895600"/>
                </a:lnTo>
                <a:lnTo>
                  <a:pt x="2694292" y="2895600"/>
                </a:lnTo>
                <a:lnTo>
                  <a:pt x="2717115" y="2882900"/>
                </a:lnTo>
                <a:lnTo>
                  <a:pt x="2761424" y="2857500"/>
                </a:lnTo>
                <a:lnTo>
                  <a:pt x="2804302" y="2832100"/>
                </a:lnTo>
                <a:lnTo>
                  <a:pt x="2844375" y="2794000"/>
                </a:lnTo>
                <a:lnTo>
                  <a:pt x="2922865" y="2743200"/>
                </a:lnTo>
                <a:lnTo>
                  <a:pt x="2961699" y="2705100"/>
                </a:lnTo>
                <a:lnTo>
                  <a:pt x="3000539" y="2679700"/>
                </a:lnTo>
                <a:lnTo>
                  <a:pt x="3039592" y="2641600"/>
                </a:lnTo>
                <a:lnTo>
                  <a:pt x="3079068" y="2616200"/>
                </a:lnTo>
                <a:lnTo>
                  <a:pt x="3119176" y="2590800"/>
                </a:lnTo>
                <a:lnTo>
                  <a:pt x="3160125" y="2565400"/>
                </a:lnTo>
                <a:lnTo>
                  <a:pt x="3202123" y="2540000"/>
                </a:lnTo>
                <a:lnTo>
                  <a:pt x="3245215" y="2514600"/>
                </a:lnTo>
                <a:lnTo>
                  <a:pt x="3289076" y="2489200"/>
                </a:lnTo>
                <a:lnTo>
                  <a:pt x="3333646" y="2476500"/>
                </a:lnTo>
                <a:lnTo>
                  <a:pt x="3378864" y="2451100"/>
                </a:lnTo>
                <a:lnTo>
                  <a:pt x="3660371" y="2374900"/>
                </a:lnTo>
                <a:lnTo>
                  <a:pt x="3708422" y="2374900"/>
                </a:lnTo>
                <a:lnTo>
                  <a:pt x="3730008" y="2362200"/>
                </a:lnTo>
                <a:lnTo>
                  <a:pt x="3773263" y="2362200"/>
                </a:lnTo>
                <a:lnTo>
                  <a:pt x="3794932" y="2349500"/>
                </a:lnTo>
                <a:lnTo>
                  <a:pt x="3843945" y="2349500"/>
                </a:lnTo>
                <a:lnTo>
                  <a:pt x="3892943" y="2336800"/>
                </a:lnTo>
                <a:lnTo>
                  <a:pt x="3941859" y="2336800"/>
                </a:lnTo>
                <a:lnTo>
                  <a:pt x="4039176" y="2311400"/>
                </a:lnTo>
                <a:lnTo>
                  <a:pt x="4085891" y="2311400"/>
                </a:lnTo>
                <a:lnTo>
                  <a:pt x="4177844" y="2286000"/>
                </a:lnTo>
                <a:lnTo>
                  <a:pt x="4221854" y="2260600"/>
                </a:lnTo>
                <a:lnTo>
                  <a:pt x="4263734" y="2235200"/>
                </a:lnTo>
                <a:lnTo>
                  <a:pt x="4298574" y="2209800"/>
                </a:lnTo>
                <a:lnTo>
                  <a:pt x="4330941" y="2184400"/>
                </a:lnTo>
                <a:lnTo>
                  <a:pt x="4361240" y="2159000"/>
                </a:lnTo>
                <a:lnTo>
                  <a:pt x="4389877" y="2120900"/>
                </a:lnTo>
                <a:lnTo>
                  <a:pt x="4423413" y="2082800"/>
                </a:lnTo>
                <a:lnTo>
                  <a:pt x="4455287" y="2032000"/>
                </a:lnTo>
                <a:lnTo>
                  <a:pt x="4485469" y="1993900"/>
                </a:lnTo>
                <a:lnTo>
                  <a:pt x="4513924" y="1943100"/>
                </a:lnTo>
                <a:lnTo>
                  <a:pt x="4540621" y="1892300"/>
                </a:lnTo>
                <a:lnTo>
                  <a:pt x="4565526" y="1854200"/>
                </a:lnTo>
                <a:lnTo>
                  <a:pt x="4568071" y="1841500"/>
                </a:lnTo>
                <a:close/>
              </a:path>
              <a:path w="4768850" h="3238500">
                <a:moveTo>
                  <a:pt x="2694292" y="2895600"/>
                </a:moveTo>
                <a:lnTo>
                  <a:pt x="2038133" y="2895600"/>
                </a:lnTo>
                <a:lnTo>
                  <a:pt x="2088199" y="2908300"/>
                </a:lnTo>
                <a:lnTo>
                  <a:pt x="2350620" y="2971800"/>
                </a:lnTo>
                <a:lnTo>
                  <a:pt x="2491899" y="2971800"/>
                </a:lnTo>
                <a:lnTo>
                  <a:pt x="2538080" y="2959100"/>
                </a:lnTo>
                <a:lnTo>
                  <a:pt x="2560093" y="2959100"/>
                </a:lnTo>
                <a:lnTo>
                  <a:pt x="2603362" y="2933700"/>
                </a:lnTo>
                <a:lnTo>
                  <a:pt x="2624580" y="2933700"/>
                </a:lnTo>
                <a:lnTo>
                  <a:pt x="2671470" y="2908300"/>
                </a:lnTo>
                <a:lnTo>
                  <a:pt x="2694292" y="2895600"/>
                </a:lnTo>
                <a:close/>
              </a:path>
              <a:path w="4768850" h="3238500">
                <a:moveTo>
                  <a:pt x="1475106" y="12700"/>
                </a:moveTo>
                <a:lnTo>
                  <a:pt x="1037574" y="12700"/>
                </a:lnTo>
                <a:lnTo>
                  <a:pt x="746887" y="88900"/>
                </a:lnTo>
                <a:lnTo>
                  <a:pt x="653966" y="139700"/>
                </a:lnTo>
                <a:lnTo>
                  <a:pt x="608490" y="152400"/>
                </a:lnTo>
                <a:lnTo>
                  <a:pt x="563742" y="177800"/>
                </a:lnTo>
                <a:lnTo>
                  <a:pt x="541815" y="190500"/>
                </a:lnTo>
                <a:lnTo>
                  <a:pt x="477242" y="228600"/>
                </a:lnTo>
                <a:lnTo>
                  <a:pt x="448033" y="254000"/>
                </a:lnTo>
                <a:lnTo>
                  <a:pt x="419273" y="266700"/>
                </a:lnTo>
                <a:lnTo>
                  <a:pt x="390965" y="292100"/>
                </a:lnTo>
                <a:lnTo>
                  <a:pt x="363110" y="317500"/>
                </a:lnTo>
                <a:lnTo>
                  <a:pt x="325811" y="342900"/>
                </a:lnTo>
                <a:lnTo>
                  <a:pt x="289651" y="381000"/>
                </a:lnTo>
                <a:lnTo>
                  <a:pt x="254965" y="419100"/>
                </a:lnTo>
                <a:lnTo>
                  <a:pt x="222086" y="444500"/>
                </a:lnTo>
                <a:lnTo>
                  <a:pt x="191348" y="482600"/>
                </a:lnTo>
                <a:lnTo>
                  <a:pt x="163084" y="520700"/>
                </a:lnTo>
                <a:lnTo>
                  <a:pt x="138367" y="571500"/>
                </a:lnTo>
                <a:lnTo>
                  <a:pt x="116610" y="609600"/>
                </a:lnTo>
                <a:lnTo>
                  <a:pt x="97704" y="660400"/>
                </a:lnTo>
                <a:lnTo>
                  <a:pt x="81538" y="698500"/>
                </a:lnTo>
                <a:lnTo>
                  <a:pt x="68001" y="749300"/>
                </a:lnTo>
                <a:lnTo>
                  <a:pt x="56983" y="787400"/>
                </a:lnTo>
                <a:lnTo>
                  <a:pt x="55915" y="800100"/>
                </a:lnTo>
                <a:lnTo>
                  <a:pt x="54899" y="800100"/>
                </a:lnTo>
                <a:lnTo>
                  <a:pt x="53978" y="812800"/>
                </a:lnTo>
                <a:lnTo>
                  <a:pt x="45773" y="863600"/>
                </a:lnTo>
                <a:lnTo>
                  <a:pt x="40243" y="914400"/>
                </a:lnTo>
                <a:lnTo>
                  <a:pt x="37267" y="965200"/>
                </a:lnTo>
                <a:lnTo>
                  <a:pt x="36729" y="1016000"/>
                </a:lnTo>
                <a:lnTo>
                  <a:pt x="38510" y="1066800"/>
                </a:lnTo>
                <a:lnTo>
                  <a:pt x="42490" y="1117600"/>
                </a:lnTo>
                <a:lnTo>
                  <a:pt x="48552" y="1168400"/>
                </a:lnTo>
                <a:lnTo>
                  <a:pt x="56578" y="1231900"/>
                </a:lnTo>
                <a:lnTo>
                  <a:pt x="66449" y="1282700"/>
                </a:lnTo>
                <a:lnTo>
                  <a:pt x="74443" y="1320800"/>
                </a:lnTo>
                <a:lnTo>
                  <a:pt x="78406" y="1333500"/>
                </a:lnTo>
                <a:lnTo>
                  <a:pt x="80846" y="1346200"/>
                </a:lnTo>
                <a:lnTo>
                  <a:pt x="92716" y="1384300"/>
                </a:lnTo>
                <a:lnTo>
                  <a:pt x="104761" y="1435100"/>
                </a:lnTo>
                <a:lnTo>
                  <a:pt x="116441" y="1485900"/>
                </a:lnTo>
                <a:lnTo>
                  <a:pt x="127214" y="1536700"/>
                </a:lnTo>
                <a:lnTo>
                  <a:pt x="136538" y="1587500"/>
                </a:lnTo>
                <a:lnTo>
                  <a:pt x="143873" y="1638300"/>
                </a:lnTo>
                <a:lnTo>
                  <a:pt x="148678" y="1676400"/>
                </a:lnTo>
                <a:lnTo>
                  <a:pt x="150410" y="1727200"/>
                </a:lnTo>
                <a:lnTo>
                  <a:pt x="148530" y="1778000"/>
                </a:lnTo>
                <a:lnTo>
                  <a:pt x="147262" y="1790700"/>
                </a:lnTo>
                <a:lnTo>
                  <a:pt x="145684" y="1803400"/>
                </a:lnTo>
                <a:lnTo>
                  <a:pt x="143812" y="1816100"/>
                </a:lnTo>
                <a:lnTo>
                  <a:pt x="141661" y="1841500"/>
                </a:lnTo>
                <a:lnTo>
                  <a:pt x="4573003" y="1841500"/>
                </a:lnTo>
                <a:lnTo>
                  <a:pt x="4594699" y="1790700"/>
                </a:lnTo>
                <a:lnTo>
                  <a:pt x="4614957" y="1739900"/>
                </a:lnTo>
                <a:lnTo>
                  <a:pt x="4633808" y="1689100"/>
                </a:lnTo>
                <a:lnTo>
                  <a:pt x="4651280" y="1651000"/>
                </a:lnTo>
                <a:lnTo>
                  <a:pt x="4667405" y="1600200"/>
                </a:lnTo>
                <a:lnTo>
                  <a:pt x="4682213" y="1549400"/>
                </a:lnTo>
                <a:lnTo>
                  <a:pt x="4695733" y="1498600"/>
                </a:lnTo>
                <a:lnTo>
                  <a:pt x="4707997" y="1447800"/>
                </a:lnTo>
                <a:lnTo>
                  <a:pt x="4719033" y="1397000"/>
                </a:lnTo>
                <a:lnTo>
                  <a:pt x="4728872" y="1346200"/>
                </a:lnTo>
                <a:lnTo>
                  <a:pt x="4729783" y="1333500"/>
                </a:lnTo>
                <a:lnTo>
                  <a:pt x="4731511" y="1320800"/>
                </a:lnTo>
                <a:lnTo>
                  <a:pt x="4739664" y="1270000"/>
                </a:lnTo>
                <a:lnTo>
                  <a:pt x="4746740" y="1219200"/>
                </a:lnTo>
                <a:lnTo>
                  <a:pt x="4752767" y="1168400"/>
                </a:lnTo>
                <a:lnTo>
                  <a:pt x="4757771" y="1117600"/>
                </a:lnTo>
                <a:lnTo>
                  <a:pt x="4761782" y="1066800"/>
                </a:lnTo>
                <a:lnTo>
                  <a:pt x="4764827" y="1016000"/>
                </a:lnTo>
                <a:lnTo>
                  <a:pt x="4766933" y="965200"/>
                </a:lnTo>
                <a:lnTo>
                  <a:pt x="4768128" y="914400"/>
                </a:lnTo>
                <a:lnTo>
                  <a:pt x="4768440" y="863600"/>
                </a:lnTo>
                <a:lnTo>
                  <a:pt x="4767897" y="812800"/>
                </a:lnTo>
                <a:lnTo>
                  <a:pt x="4765998" y="736600"/>
                </a:lnTo>
                <a:lnTo>
                  <a:pt x="4763643" y="685800"/>
                </a:lnTo>
                <a:lnTo>
                  <a:pt x="4760554" y="635000"/>
                </a:lnTo>
                <a:lnTo>
                  <a:pt x="4756766" y="584200"/>
                </a:lnTo>
                <a:lnTo>
                  <a:pt x="4752316" y="533400"/>
                </a:lnTo>
                <a:lnTo>
                  <a:pt x="4747350" y="495300"/>
                </a:lnTo>
                <a:lnTo>
                  <a:pt x="4739674" y="444500"/>
                </a:lnTo>
                <a:lnTo>
                  <a:pt x="4727304" y="406400"/>
                </a:lnTo>
                <a:lnTo>
                  <a:pt x="4708255" y="368300"/>
                </a:lnTo>
                <a:lnTo>
                  <a:pt x="4699467" y="355600"/>
                </a:lnTo>
                <a:lnTo>
                  <a:pt x="2876391" y="355600"/>
                </a:lnTo>
                <a:lnTo>
                  <a:pt x="2825781" y="342900"/>
                </a:lnTo>
                <a:lnTo>
                  <a:pt x="2724902" y="342900"/>
                </a:lnTo>
                <a:lnTo>
                  <a:pt x="2624633" y="317500"/>
                </a:lnTo>
                <a:lnTo>
                  <a:pt x="2581330" y="317500"/>
                </a:lnTo>
                <a:lnTo>
                  <a:pt x="2559714" y="304800"/>
                </a:lnTo>
                <a:lnTo>
                  <a:pt x="2538122" y="304800"/>
                </a:lnTo>
                <a:lnTo>
                  <a:pt x="2445174" y="279400"/>
                </a:lnTo>
                <a:lnTo>
                  <a:pt x="2398891" y="279400"/>
                </a:lnTo>
                <a:lnTo>
                  <a:pt x="2260878" y="241300"/>
                </a:lnTo>
                <a:lnTo>
                  <a:pt x="2215171" y="215900"/>
                </a:lnTo>
                <a:lnTo>
                  <a:pt x="2169620" y="203200"/>
                </a:lnTo>
                <a:lnTo>
                  <a:pt x="2151079" y="203200"/>
                </a:lnTo>
                <a:lnTo>
                  <a:pt x="2132551" y="190500"/>
                </a:lnTo>
                <a:lnTo>
                  <a:pt x="2114035" y="190500"/>
                </a:lnTo>
                <a:lnTo>
                  <a:pt x="2095528" y="177800"/>
                </a:lnTo>
                <a:lnTo>
                  <a:pt x="1928727" y="127000"/>
                </a:lnTo>
                <a:lnTo>
                  <a:pt x="1778831" y="88900"/>
                </a:lnTo>
                <a:lnTo>
                  <a:pt x="1728654" y="63500"/>
                </a:lnTo>
                <a:lnTo>
                  <a:pt x="1577154" y="25400"/>
                </a:lnTo>
                <a:lnTo>
                  <a:pt x="1526251" y="25400"/>
                </a:lnTo>
                <a:lnTo>
                  <a:pt x="1475106" y="12700"/>
                </a:lnTo>
                <a:close/>
              </a:path>
              <a:path w="4768850" h="3238500">
                <a:moveTo>
                  <a:pt x="4249406" y="139700"/>
                </a:moveTo>
                <a:lnTo>
                  <a:pt x="4008961" y="139700"/>
                </a:lnTo>
                <a:lnTo>
                  <a:pt x="3908855" y="165100"/>
                </a:lnTo>
                <a:lnTo>
                  <a:pt x="3880336" y="165100"/>
                </a:lnTo>
                <a:lnTo>
                  <a:pt x="3823415" y="190500"/>
                </a:lnTo>
                <a:lnTo>
                  <a:pt x="3794984" y="190500"/>
                </a:lnTo>
                <a:lnTo>
                  <a:pt x="3773343" y="203200"/>
                </a:lnTo>
                <a:lnTo>
                  <a:pt x="3751709" y="203200"/>
                </a:lnTo>
                <a:lnTo>
                  <a:pt x="3730085" y="215900"/>
                </a:lnTo>
                <a:lnTo>
                  <a:pt x="3708474" y="215900"/>
                </a:lnTo>
                <a:lnTo>
                  <a:pt x="3207273" y="342900"/>
                </a:lnTo>
                <a:lnTo>
                  <a:pt x="3104922" y="342900"/>
                </a:lnTo>
                <a:lnTo>
                  <a:pt x="3089995" y="355600"/>
                </a:lnTo>
                <a:lnTo>
                  <a:pt x="4699467" y="355600"/>
                </a:lnTo>
                <a:lnTo>
                  <a:pt x="4681890" y="330200"/>
                </a:lnTo>
                <a:lnTo>
                  <a:pt x="4650096" y="304800"/>
                </a:lnTo>
                <a:lnTo>
                  <a:pt x="4614675" y="279400"/>
                </a:lnTo>
                <a:lnTo>
                  <a:pt x="4577432" y="254000"/>
                </a:lnTo>
                <a:lnTo>
                  <a:pt x="4530345" y="228600"/>
                </a:lnTo>
                <a:lnTo>
                  <a:pt x="4483461" y="215900"/>
                </a:lnTo>
                <a:lnTo>
                  <a:pt x="4436703" y="190500"/>
                </a:lnTo>
                <a:lnTo>
                  <a:pt x="4249406" y="139700"/>
                </a:lnTo>
                <a:close/>
              </a:path>
              <a:path w="4768850" h="3238500">
                <a:moveTo>
                  <a:pt x="1412654" y="0"/>
                </a:moveTo>
                <a:lnTo>
                  <a:pt x="1137023" y="0"/>
                </a:lnTo>
                <a:lnTo>
                  <a:pt x="1087201" y="12700"/>
                </a:lnTo>
                <a:lnTo>
                  <a:pt x="1423695" y="12700"/>
                </a:lnTo>
                <a:lnTo>
                  <a:pt x="1412654" y="0"/>
                </a:lnTo>
                <a:close/>
              </a:path>
            </a:pathLst>
          </a:custGeom>
          <a:solidFill>
            <a:srgbClr val="092766">
              <a:alpha val="9999"/>
            </a:srgbClr>
          </a:solidFill>
        </p:spPr>
        <p:txBody>
          <a:bodyPr wrap="square" lIns="0" tIns="0" rIns="0" bIns="0" rtlCol="0"/>
          <a:lstStyle/>
          <a:p>
            <a:endParaRPr/>
          </a:p>
        </p:txBody>
      </p:sp>
      <p:sp>
        <p:nvSpPr>
          <p:cNvPr id="7" name="object 7"/>
          <p:cNvSpPr/>
          <p:nvPr/>
        </p:nvSpPr>
        <p:spPr>
          <a:xfrm>
            <a:off x="14685835" y="2405829"/>
            <a:ext cx="4714240" cy="3243580"/>
          </a:xfrm>
          <a:custGeom>
            <a:avLst/>
            <a:gdLst/>
            <a:ahLst/>
            <a:cxnLst/>
            <a:rect l="l" t="t" r="r" b="b"/>
            <a:pathLst>
              <a:path w="4714240" h="3243579">
                <a:moveTo>
                  <a:pt x="509764" y="1851646"/>
                </a:moveTo>
                <a:lnTo>
                  <a:pt x="423264" y="1851646"/>
                </a:lnTo>
                <a:lnTo>
                  <a:pt x="423264" y="3231793"/>
                </a:lnTo>
                <a:lnTo>
                  <a:pt x="444768" y="3235493"/>
                </a:lnTo>
                <a:lnTo>
                  <a:pt x="466361" y="3238593"/>
                </a:lnTo>
                <a:lnTo>
                  <a:pt x="488031" y="3241091"/>
                </a:lnTo>
                <a:lnTo>
                  <a:pt x="509764" y="3242988"/>
                </a:lnTo>
                <a:lnTo>
                  <a:pt x="509764" y="1851646"/>
                </a:lnTo>
                <a:close/>
              </a:path>
              <a:path w="4714240" h="3243579">
                <a:moveTo>
                  <a:pt x="1369717" y="1851646"/>
                </a:moveTo>
                <a:lnTo>
                  <a:pt x="1283217" y="1851646"/>
                </a:lnTo>
                <a:lnTo>
                  <a:pt x="1283217" y="3120609"/>
                </a:lnTo>
                <a:lnTo>
                  <a:pt x="1326597" y="3106194"/>
                </a:lnTo>
                <a:lnTo>
                  <a:pt x="1369717" y="3091046"/>
                </a:lnTo>
                <a:lnTo>
                  <a:pt x="1369717" y="1851646"/>
                </a:lnTo>
                <a:close/>
              </a:path>
              <a:path w="4714240" h="3243579">
                <a:moveTo>
                  <a:pt x="3740954" y="1851646"/>
                </a:moveTo>
                <a:lnTo>
                  <a:pt x="2484091" y="1851646"/>
                </a:lnTo>
                <a:lnTo>
                  <a:pt x="2484091" y="2960373"/>
                </a:lnTo>
                <a:lnTo>
                  <a:pt x="2527881" y="2946975"/>
                </a:lnTo>
                <a:lnTo>
                  <a:pt x="2570602" y="2930504"/>
                </a:lnTo>
                <a:lnTo>
                  <a:pt x="2570602" y="1851747"/>
                </a:lnTo>
                <a:lnTo>
                  <a:pt x="3740954" y="1851747"/>
                </a:lnTo>
                <a:close/>
              </a:path>
              <a:path w="4714240" h="3243579">
                <a:moveTo>
                  <a:pt x="3740954" y="1851747"/>
                </a:moveTo>
                <a:lnTo>
                  <a:pt x="3654443" y="1851747"/>
                </a:lnTo>
                <a:lnTo>
                  <a:pt x="3654443" y="2371383"/>
                </a:lnTo>
                <a:lnTo>
                  <a:pt x="3740954" y="2356524"/>
                </a:lnTo>
                <a:lnTo>
                  <a:pt x="3740954" y="1851747"/>
                </a:lnTo>
                <a:close/>
              </a:path>
              <a:path w="4714240" h="3243579">
                <a:moveTo>
                  <a:pt x="4519129" y="1836380"/>
                </a:moveTo>
                <a:lnTo>
                  <a:pt x="87683" y="1836380"/>
                </a:lnTo>
                <a:lnTo>
                  <a:pt x="85945" y="1846557"/>
                </a:lnTo>
                <a:lnTo>
                  <a:pt x="84981" y="1851646"/>
                </a:lnTo>
                <a:lnTo>
                  <a:pt x="4511653" y="1851646"/>
                </a:lnTo>
                <a:lnTo>
                  <a:pt x="4514197" y="1846557"/>
                </a:lnTo>
                <a:lnTo>
                  <a:pt x="4516689" y="1841468"/>
                </a:lnTo>
                <a:lnTo>
                  <a:pt x="4519129" y="1836380"/>
                </a:lnTo>
                <a:close/>
              </a:path>
              <a:path w="4714240" h="3243579">
                <a:moveTo>
                  <a:pt x="509764" y="1342797"/>
                </a:moveTo>
                <a:lnTo>
                  <a:pt x="423264" y="1342797"/>
                </a:lnTo>
                <a:lnTo>
                  <a:pt x="423264" y="1836380"/>
                </a:lnTo>
                <a:lnTo>
                  <a:pt x="509764" y="1836380"/>
                </a:lnTo>
                <a:lnTo>
                  <a:pt x="509764" y="1342797"/>
                </a:lnTo>
                <a:close/>
              </a:path>
              <a:path w="4714240" h="3243579">
                <a:moveTo>
                  <a:pt x="1369717" y="1342797"/>
                </a:moveTo>
                <a:lnTo>
                  <a:pt x="1283217" y="1342797"/>
                </a:lnTo>
                <a:lnTo>
                  <a:pt x="1283217" y="1836380"/>
                </a:lnTo>
                <a:lnTo>
                  <a:pt x="1369717" y="1836380"/>
                </a:lnTo>
                <a:lnTo>
                  <a:pt x="1369717" y="1342797"/>
                </a:lnTo>
                <a:close/>
              </a:path>
              <a:path w="4714240" h="3243579">
                <a:moveTo>
                  <a:pt x="2570602" y="1342797"/>
                </a:moveTo>
                <a:lnTo>
                  <a:pt x="2484091" y="1342797"/>
                </a:lnTo>
                <a:lnTo>
                  <a:pt x="2484091" y="1836380"/>
                </a:lnTo>
                <a:lnTo>
                  <a:pt x="2570602" y="1836380"/>
                </a:lnTo>
                <a:lnTo>
                  <a:pt x="2570602" y="1342797"/>
                </a:lnTo>
                <a:close/>
              </a:path>
              <a:path w="4714240" h="3243579">
                <a:moveTo>
                  <a:pt x="3740954" y="1342797"/>
                </a:moveTo>
                <a:lnTo>
                  <a:pt x="3654443" y="1342797"/>
                </a:lnTo>
                <a:lnTo>
                  <a:pt x="3654443" y="1836380"/>
                </a:lnTo>
                <a:lnTo>
                  <a:pt x="3740954" y="1836380"/>
                </a:lnTo>
                <a:lnTo>
                  <a:pt x="3740954" y="1342797"/>
                </a:lnTo>
                <a:close/>
              </a:path>
              <a:path w="4714240" h="3243579">
                <a:moveTo>
                  <a:pt x="4677784" y="1327533"/>
                </a:moveTo>
                <a:lnTo>
                  <a:pt x="23255" y="1327533"/>
                </a:lnTo>
                <a:lnTo>
                  <a:pt x="24428" y="1332621"/>
                </a:lnTo>
                <a:lnTo>
                  <a:pt x="26868" y="1342797"/>
                </a:lnTo>
                <a:lnTo>
                  <a:pt x="4675145" y="1342797"/>
                </a:lnTo>
                <a:lnTo>
                  <a:pt x="4676056" y="1337710"/>
                </a:lnTo>
                <a:lnTo>
                  <a:pt x="4677784" y="1327533"/>
                </a:lnTo>
                <a:close/>
              </a:path>
              <a:path w="4714240" h="3243579">
                <a:moveTo>
                  <a:pt x="509764" y="808508"/>
                </a:moveTo>
                <a:lnTo>
                  <a:pt x="423264" y="808508"/>
                </a:lnTo>
                <a:lnTo>
                  <a:pt x="423264" y="1327533"/>
                </a:lnTo>
                <a:lnTo>
                  <a:pt x="509764" y="1327533"/>
                </a:lnTo>
                <a:lnTo>
                  <a:pt x="509764" y="808508"/>
                </a:lnTo>
                <a:close/>
              </a:path>
              <a:path w="4714240" h="3243579">
                <a:moveTo>
                  <a:pt x="1369717" y="808508"/>
                </a:moveTo>
                <a:lnTo>
                  <a:pt x="1283217" y="808508"/>
                </a:lnTo>
                <a:lnTo>
                  <a:pt x="1283217" y="1327533"/>
                </a:lnTo>
                <a:lnTo>
                  <a:pt x="1369717" y="1327533"/>
                </a:lnTo>
                <a:lnTo>
                  <a:pt x="1369717" y="808508"/>
                </a:lnTo>
                <a:close/>
              </a:path>
              <a:path w="4714240" h="3243579">
                <a:moveTo>
                  <a:pt x="2585868" y="808508"/>
                </a:moveTo>
                <a:lnTo>
                  <a:pt x="2484091" y="808508"/>
                </a:lnTo>
                <a:lnTo>
                  <a:pt x="2484091" y="1327533"/>
                </a:lnTo>
                <a:lnTo>
                  <a:pt x="2570602" y="1327533"/>
                </a:lnTo>
                <a:lnTo>
                  <a:pt x="2570602" y="822400"/>
                </a:lnTo>
                <a:lnTo>
                  <a:pt x="2585868" y="808508"/>
                </a:lnTo>
                <a:close/>
              </a:path>
              <a:path w="4714240" h="3243579">
                <a:moveTo>
                  <a:pt x="3740954" y="808508"/>
                </a:moveTo>
                <a:lnTo>
                  <a:pt x="3654443" y="808508"/>
                </a:lnTo>
                <a:lnTo>
                  <a:pt x="3654443" y="1327533"/>
                </a:lnTo>
                <a:lnTo>
                  <a:pt x="3740954" y="1327533"/>
                </a:lnTo>
                <a:lnTo>
                  <a:pt x="3740954" y="808508"/>
                </a:lnTo>
                <a:close/>
              </a:path>
              <a:path w="4714240" h="3243579">
                <a:moveTo>
                  <a:pt x="4713709" y="793242"/>
                </a:moveTo>
                <a:lnTo>
                  <a:pt x="3005" y="793242"/>
                </a:lnTo>
                <a:lnTo>
                  <a:pt x="1937" y="798331"/>
                </a:lnTo>
                <a:lnTo>
                  <a:pt x="921" y="803419"/>
                </a:lnTo>
                <a:lnTo>
                  <a:pt x="0" y="808508"/>
                </a:lnTo>
                <a:lnTo>
                  <a:pt x="4714024" y="808508"/>
                </a:lnTo>
                <a:lnTo>
                  <a:pt x="4713709" y="793242"/>
                </a:lnTo>
                <a:close/>
              </a:path>
              <a:path w="4714240" h="3243579">
                <a:moveTo>
                  <a:pt x="509670" y="181862"/>
                </a:moveTo>
                <a:lnTo>
                  <a:pt x="487736" y="194315"/>
                </a:lnTo>
                <a:lnTo>
                  <a:pt x="466006" y="207150"/>
                </a:lnTo>
                <a:lnTo>
                  <a:pt x="444481" y="220368"/>
                </a:lnTo>
                <a:lnTo>
                  <a:pt x="423159" y="233968"/>
                </a:lnTo>
                <a:lnTo>
                  <a:pt x="423159" y="793242"/>
                </a:lnTo>
                <a:lnTo>
                  <a:pt x="509670" y="793242"/>
                </a:lnTo>
                <a:lnTo>
                  <a:pt x="509670" y="181862"/>
                </a:lnTo>
                <a:close/>
              </a:path>
              <a:path w="4714240" h="3243579">
                <a:moveTo>
                  <a:pt x="1283112" y="0"/>
                </a:moveTo>
                <a:lnTo>
                  <a:pt x="1283112" y="793242"/>
                </a:lnTo>
                <a:lnTo>
                  <a:pt x="1369623" y="793242"/>
                </a:lnTo>
                <a:lnTo>
                  <a:pt x="1369623" y="7327"/>
                </a:lnTo>
                <a:lnTo>
                  <a:pt x="1336494" y="3901"/>
                </a:lnTo>
                <a:lnTo>
                  <a:pt x="1314868" y="2032"/>
                </a:lnTo>
                <a:lnTo>
                  <a:pt x="1293691" y="582"/>
                </a:lnTo>
                <a:lnTo>
                  <a:pt x="1283112" y="0"/>
                </a:lnTo>
                <a:close/>
              </a:path>
              <a:path w="4714240" h="3243579">
                <a:moveTo>
                  <a:pt x="1874958" y="130214"/>
                </a:moveTo>
                <a:lnTo>
                  <a:pt x="2476458" y="790342"/>
                </a:lnTo>
                <a:lnTo>
                  <a:pt x="2473819" y="793242"/>
                </a:lnTo>
                <a:lnTo>
                  <a:pt x="2596046" y="793242"/>
                </a:lnTo>
                <a:lnTo>
                  <a:pt x="2593397" y="790342"/>
                </a:lnTo>
                <a:lnTo>
                  <a:pt x="2687481" y="687097"/>
                </a:lnTo>
                <a:lnTo>
                  <a:pt x="2570602" y="687097"/>
                </a:lnTo>
                <a:lnTo>
                  <a:pt x="2570602" y="670305"/>
                </a:lnTo>
                <a:lnTo>
                  <a:pt x="2484091" y="670305"/>
                </a:lnTo>
                <a:lnTo>
                  <a:pt x="2041759" y="184915"/>
                </a:lnTo>
                <a:lnTo>
                  <a:pt x="1874958" y="130214"/>
                </a:lnTo>
                <a:close/>
              </a:path>
              <a:path w="4714240" h="3243579">
                <a:moveTo>
                  <a:pt x="3740954" y="193921"/>
                </a:moveTo>
                <a:lnTo>
                  <a:pt x="3654443" y="217685"/>
                </a:lnTo>
                <a:lnTo>
                  <a:pt x="3654443" y="793242"/>
                </a:lnTo>
                <a:lnTo>
                  <a:pt x="3740954" y="793242"/>
                </a:lnTo>
                <a:lnTo>
                  <a:pt x="3740954" y="193921"/>
                </a:lnTo>
                <a:close/>
              </a:path>
              <a:path w="4714240" h="3243579">
                <a:moveTo>
                  <a:pt x="2872959" y="355125"/>
                </a:moveTo>
                <a:lnTo>
                  <a:pt x="2570602" y="687097"/>
                </a:lnTo>
                <a:lnTo>
                  <a:pt x="2687481" y="687097"/>
                </a:lnTo>
                <a:lnTo>
                  <a:pt x="2989547" y="355621"/>
                </a:lnTo>
                <a:lnTo>
                  <a:pt x="2902497" y="355621"/>
                </a:lnTo>
                <a:lnTo>
                  <a:pt x="2872959" y="355125"/>
                </a:lnTo>
                <a:close/>
              </a:path>
              <a:path w="4714240" h="3243579">
                <a:moveTo>
                  <a:pt x="2484091" y="307394"/>
                </a:moveTo>
                <a:lnTo>
                  <a:pt x="2484091" y="670305"/>
                </a:lnTo>
                <a:lnTo>
                  <a:pt x="2570602" y="670305"/>
                </a:lnTo>
                <a:lnTo>
                  <a:pt x="2570602" y="323978"/>
                </a:lnTo>
                <a:lnTo>
                  <a:pt x="2527300" y="316095"/>
                </a:lnTo>
                <a:lnTo>
                  <a:pt x="2484091" y="307394"/>
                </a:lnTo>
                <a:close/>
              </a:path>
              <a:path w="4714240" h="3243579">
                <a:moveTo>
                  <a:pt x="2991113" y="353903"/>
                </a:moveTo>
                <a:lnTo>
                  <a:pt x="2961575" y="355010"/>
                </a:lnTo>
                <a:lnTo>
                  <a:pt x="2932036" y="355583"/>
                </a:lnTo>
                <a:lnTo>
                  <a:pt x="2902497" y="355621"/>
                </a:lnTo>
                <a:lnTo>
                  <a:pt x="2989547" y="355621"/>
                </a:lnTo>
                <a:lnTo>
                  <a:pt x="2991113" y="353903"/>
                </a:lnTo>
                <a:close/>
              </a:path>
            </a:pathLst>
          </a:custGeom>
          <a:solidFill>
            <a:srgbClr val="092766">
              <a:alpha val="9999"/>
            </a:srgbClr>
          </a:solidFill>
        </p:spPr>
        <p:txBody>
          <a:bodyPr wrap="square" lIns="0" tIns="0" rIns="0" bIns="0" rtlCol="0"/>
          <a:lstStyle/>
          <a:p>
            <a:endParaRPr/>
          </a:p>
        </p:txBody>
      </p:sp>
      <p:sp>
        <p:nvSpPr>
          <p:cNvPr id="8" name="object 8"/>
          <p:cNvSpPr/>
          <p:nvPr/>
        </p:nvSpPr>
        <p:spPr>
          <a:xfrm>
            <a:off x="17346916" y="3338190"/>
            <a:ext cx="1016635" cy="292735"/>
          </a:xfrm>
          <a:custGeom>
            <a:avLst/>
            <a:gdLst/>
            <a:ahLst/>
            <a:cxnLst/>
            <a:rect l="l" t="t" r="r" b="b"/>
            <a:pathLst>
              <a:path w="1016634" h="292735">
                <a:moveTo>
                  <a:pt x="64624" y="0"/>
                </a:moveTo>
                <a:lnTo>
                  <a:pt x="22282" y="6665"/>
                </a:lnTo>
                <a:lnTo>
                  <a:pt x="0" y="19335"/>
                </a:lnTo>
                <a:lnTo>
                  <a:pt x="4718" y="47655"/>
                </a:lnTo>
                <a:lnTo>
                  <a:pt x="51617" y="77216"/>
                </a:lnTo>
                <a:lnTo>
                  <a:pt x="105539" y="100480"/>
                </a:lnTo>
                <a:lnTo>
                  <a:pt x="689895" y="269484"/>
                </a:lnTo>
                <a:lnTo>
                  <a:pt x="774672" y="287300"/>
                </a:lnTo>
                <a:lnTo>
                  <a:pt x="853277" y="292562"/>
                </a:lnTo>
                <a:lnTo>
                  <a:pt x="931699" y="280272"/>
                </a:lnTo>
                <a:lnTo>
                  <a:pt x="934673" y="279219"/>
                </a:lnTo>
                <a:lnTo>
                  <a:pt x="937081" y="276984"/>
                </a:lnTo>
                <a:lnTo>
                  <a:pt x="940913" y="268315"/>
                </a:lnTo>
                <a:lnTo>
                  <a:pt x="938285" y="261557"/>
                </a:lnTo>
                <a:lnTo>
                  <a:pt x="932505" y="259002"/>
                </a:lnTo>
                <a:lnTo>
                  <a:pt x="972596" y="199162"/>
                </a:lnTo>
                <a:lnTo>
                  <a:pt x="795473" y="199162"/>
                </a:lnTo>
                <a:lnTo>
                  <a:pt x="786664" y="195892"/>
                </a:lnTo>
                <a:lnTo>
                  <a:pt x="777795" y="192808"/>
                </a:lnTo>
                <a:lnTo>
                  <a:pt x="120540" y="6309"/>
                </a:lnTo>
                <a:lnTo>
                  <a:pt x="78971" y="508"/>
                </a:lnTo>
                <a:lnTo>
                  <a:pt x="64624" y="0"/>
                </a:lnTo>
                <a:close/>
              </a:path>
              <a:path w="1016634" h="292735">
                <a:moveTo>
                  <a:pt x="965991" y="119629"/>
                </a:moveTo>
                <a:lnTo>
                  <a:pt x="939755" y="136829"/>
                </a:lnTo>
                <a:lnTo>
                  <a:pt x="891400" y="159605"/>
                </a:lnTo>
                <a:lnTo>
                  <a:pt x="837711" y="182277"/>
                </a:lnTo>
                <a:lnTo>
                  <a:pt x="795473" y="199162"/>
                </a:lnTo>
                <a:lnTo>
                  <a:pt x="972596" y="199162"/>
                </a:lnTo>
                <a:lnTo>
                  <a:pt x="1016063" y="134284"/>
                </a:lnTo>
                <a:lnTo>
                  <a:pt x="965991" y="119629"/>
                </a:lnTo>
                <a:close/>
              </a:path>
            </a:pathLst>
          </a:custGeom>
          <a:solidFill>
            <a:srgbClr val="092766">
              <a:alpha val="9999"/>
            </a:srgbClr>
          </a:solidFill>
        </p:spPr>
        <p:txBody>
          <a:bodyPr wrap="square" lIns="0" tIns="0" rIns="0" bIns="0" rtlCol="0"/>
          <a:lstStyle/>
          <a:p>
            <a:endParaRPr/>
          </a:p>
        </p:txBody>
      </p:sp>
      <p:sp>
        <p:nvSpPr>
          <p:cNvPr id="9" name="object 9"/>
          <p:cNvSpPr/>
          <p:nvPr/>
        </p:nvSpPr>
        <p:spPr>
          <a:xfrm>
            <a:off x="18079522" y="3548631"/>
            <a:ext cx="12700" cy="17780"/>
          </a:xfrm>
          <a:custGeom>
            <a:avLst/>
            <a:gdLst/>
            <a:ahLst/>
            <a:cxnLst/>
            <a:rect l="l" t="t" r="r" b="b"/>
            <a:pathLst>
              <a:path w="12700" h="17779">
                <a:moveTo>
                  <a:pt x="6020" y="0"/>
                </a:moveTo>
                <a:lnTo>
                  <a:pt x="2806" y="2777"/>
                </a:lnTo>
                <a:lnTo>
                  <a:pt x="0" y="11316"/>
                </a:lnTo>
                <a:lnTo>
                  <a:pt x="931" y="15463"/>
                </a:lnTo>
                <a:lnTo>
                  <a:pt x="6062" y="17153"/>
                </a:lnTo>
                <a:lnTo>
                  <a:pt x="9277" y="14375"/>
                </a:lnTo>
                <a:lnTo>
                  <a:pt x="12083" y="5831"/>
                </a:lnTo>
                <a:lnTo>
                  <a:pt x="11151" y="1684"/>
                </a:lnTo>
                <a:lnTo>
                  <a:pt x="6020" y="0"/>
                </a:lnTo>
                <a:close/>
              </a:path>
            </a:pathLst>
          </a:custGeom>
          <a:solidFill>
            <a:srgbClr val="092766">
              <a:alpha val="9999"/>
            </a:srgbClr>
          </a:solidFill>
        </p:spPr>
        <p:txBody>
          <a:bodyPr wrap="square" lIns="0" tIns="0" rIns="0" bIns="0" rtlCol="0"/>
          <a:lstStyle/>
          <a:p>
            <a:endParaRPr/>
          </a:p>
        </p:txBody>
      </p:sp>
      <p:sp>
        <p:nvSpPr>
          <p:cNvPr id="10" name="object 10"/>
          <p:cNvSpPr/>
          <p:nvPr/>
        </p:nvSpPr>
        <p:spPr>
          <a:xfrm>
            <a:off x="18060193" y="3542258"/>
            <a:ext cx="12700" cy="17780"/>
          </a:xfrm>
          <a:custGeom>
            <a:avLst/>
            <a:gdLst/>
            <a:ahLst/>
            <a:cxnLst/>
            <a:rect l="l" t="t" r="r" b="b"/>
            <a:pathLst>
              <a:path w="12700" h="17779">
                <a:moveTo>
                  <a:pt x="6020" y="0"/>
                </a:moveTo>
                <a:lnTo>
                  <a:pt x="2806" y="2783"/>
                </a:lnTo>
                <a:lnTo>
                  <a:pt x="0" y="11321"/>
                </a:lnTo>
                <a:lnTo>
                  <a:pt x="931" y="15468"/>
                </a:lnTo>
                <a:lnTo>
                  <a:pt x="6052" y="17153"/>
                </a:lnTo>
                <a:lnTo>
                  <a:pt x="9277" y="14374"/>
                </a:lnTo>
                <a:lnTo>
                  <a:pt x="12093" y="5836"/>
                </a:lnTo>
                <a:lnTo>
                  <a:pt x="11151" y="1688"/>
                </a:lnTo>
                <a:lnTo>
                  <a:pt x="6020" y="0"/>
                </a:lnTo>
                <a:close/>
              </a:path>
            </a:pathLst>
          </a:custGeom>
          <a:solidFill>
            <a:srgbClr val="092766">
              <a:alpha val="9999"/>
            </a:srgbClr>
          </a:solidFill>
        </p:spPr>
        <p:txBody>
          <a:bodyPr wrap="square" lIns="0" tIns="0" rIns="0" bIns="0" rtlCol="0"/>
          <a:lstStyle/>
          <a:p>
            <a:endParaRPr/>
          </a:p>
        </p:txBody>
      </p:sp>
      <p:sp>
        <p:nvSpPr>
          <p:cNvPr id="11" name="object 11"/>
          <p:cNvSpPr/>
          <p:nvPr/>
        </p:nvSpPr>
        <p:spPr>
          <a:xfrm>
            <a:off x="18022969" y="3529999"/>
            <a:ext cx="12700" cy="17780"/>
          </a:xfrm>
          <a:custGeom>
            <a:avLst/>
            <a:gdLst/>
            <a:ahLst/>
            <a:cxnLst/>
            <a:rect l="l" t="t" r="r" b="b"/>
            <a:pathLst>
              <a:path w="12700" h="17779">
                <a:moveTo>
                  <a:pt x="6020" y="0"/>
                </a:moveTo>
                <a:lnTo>
                  <a:pt x="2806" y="2777"/>
                </a:lnTo>
                <a:lnTo>
                  <a:pt x="0" y="11316"/>
                </a:lnTo>
                <a:lnTo>
                  <a:pt x="942" y="15463"/>
                </a:lnTo>
                <a:lnTo>
                  <a:pt x="6062" y="17153"/>
                </a:lnTo>
                <a:lnTo>
                  <a:pt x="9277" y="14370"/>
                </a:lnTo>
                <a:lnTo>
                  <a:pt x="12093" y="5831"/>
                </a:lnTo>
                <a:lnTo>
                  <a:pt x="11151" y="1683"/>
                </a:lnTo>
                <a:lnTo>
                  <a:pt x="6020" y="0"/>
                </a:lnTo>
                <a:close/>
              </a:path>
            </a:pathLst>
          </a:custGeom>
          <a:solidFill>
            <a:srgbClr val="092766">
              <a:alpha val="9999"/>
            </a:srgbClr>
          </a:solidFill>
        </p:spPr>
        <p:txBody>
          <a:bodyPr wrap="square" lIns="0" tIns="0" rIns="0" bIns="0" rtlCol="0"/>
          <a:lstStyle/>
          <a:p>
            <a:endParaRPr/>
          </a:p>
        </p:txBody>
      </p:sp>
      <p:sp>
        <p:nvSpPr>
          <p:cNvPr id="12" name="object 12"/>
          <p:cNvSpPr/>
          <p:nvPr/>
        </p:nvSpPr>
        <p:spPr>
          <a:xfrm>
            <a:off x="17918093" y="3499187"/>
            <a:ext cx="12700" cy="17780"/>
          </a:xfrm>
          <a:custGeom>
            <a:avLst/>
            <a:gdLst/>
            <a:ahLst/>
            <a:cxnLst/>
            <a:rect l="l" t="t" r="r" b="b"/>
            <a:pathLst>
              <a:path w="12700" h="17779">
                <a:moveTo>
                  <a:pt x="6031" y="0"/>
                </a:moveTo>
                <a:lnTo>
                  <a:pt x="2806" y="2777"/>
                </a:lnTo>
                <a:lnTo>
                  <a:pt x="0" y="11316"/>
                </a:lnTo>
                <a:lnTo>
                  <a:pt x="931" y="15463"/>
                </a:lnTo>
                <a:lnTo>
                  <a:pt x="6062" y="17153"/>
                </a:lnTo>
                <a:lnTo>
                  <a:pt x="9277" y="14374"/>
                </a:lnTo>
                <a:lnTo>
                  <a:pt x="12093" y="5831"/>
                </a:lnTo>
                <a:lnTo>
                  <a:pt x="11151" y="1683"/>
                </a:lnTo>
                <a:lnTo>
                  <a:pt x="6031" y="0"/>
                </a:lnTo>
                <a:close/>
              </a:path>
            </a:pathLst>
          </a:custGeom>
          <a:solidFill>
            <a:srgbClr val="092766">
              <a:alpha val="9999"/>
            </a:srgbClr>
          </a:solidFill>
        </p:spPr>
        <p:txBody>
          <a:bodyPr wrap="square" lIns="0" tIns="0" rIns="0" bIns="0" rtlCol="0"/>
          <a:lstStyle/>
          <a:p>
            <a:endParaRPr/>
          </a:p>
        </p:txBody>
      </p:sp>
      <p:sp>
        <p:nvSpPr>
          <p:cNvPr id="13" name="object 13"/>
          <p:cNvSpPr/>
          <p:nvPr/>
        </p:nvSpPr>
        <p:spPr>
          <a:xfrm>
            <a:off x="17899591" y="3493147"/>
            <a:ext cx="12700" cy="17780"/>
          </a:xfrm>
          <a:custGeom>
            <a:avLst/>
            <a:gdLst/>
            <a:ahLst/>
            <a:cxnLst/>
            <a:rect l="l" t="t" r="r" b="b"/>
            <a:pathLst>
              <a:path w="12700" h="17779">
                <a:moveTo>
                  <a:pt x="6031" y="0"/>
                </a:moveTo>
                <a:lnTo>
                  <a:pt x="2816" y="2778"/>
                </a:lnTo>
                <a:lnTo>
                  <a:pt x="0" y="11316"/>
                </a:lnTo>
                <a:lnTo>
                  <a:pt x="942" y="15464"/>
                </a:lnTo>
                <a:lnTo>
                  <a:pt x="6073" y="17153"/>
                </a:lnTo>
                <a:lnTo>
                  <a:pt x="9287" y="14375"/>
                </a:lnTo>
                <a:lnTo>
                  <a:pt x="12104" y="5832"/>
                </a:lnTo>
                <a:lnTo>
                  <a:pt x="11161" y="1684"/>
                </a:lnTo>
                <a:lnTo>
                  <a:pt x="6031" y="0"/>
                </a:lnTo>
                <a:close/>
              </a:path>
            </a:pathLst>
          </a:custGeom>
          <a:solidFill>
            <a:srgbClr val="092766">
              <a:alpha val="9999"/>
            </a:srgbClr>
          </a:solidFill>
        </p:spPr>
        <p:txBody>
          <a:bodyPr wrap="square" lIns="0" tIns="0" rIns="0" bIns="0" rtlCol="0"/>
          <a:lstStyle/>
          <a:p>
            <a:endParaRPr/>
          </a:p>
        </p:txBody>
      </p:sp>
      <p:sp>
        <p:nvSpPr>
          <p:cNvPr id="14" name="object 14"/>
          <p:cNvSpPr/>
          <p:nvPr/>
        </p:nvSpPr>
        <p:spPr>
          <a:xfrm>
            <a:off x="17880513" y="3488649"/>
            <a:ext cx="12700" cy="17780"/>
          </a:xfrm>
          <a:custGeom>
            <a:avLst/>
            <a:gdLst/>
            <a:ahLst/>
            <a:cxnLst/>
            <a:rect l="l" t="t" r="r" b="b"/>
            <a:pathLst>
              <a:path w="12700" h="17779">
                <a:moveTo>
                  <a:pt x="6020" y="0"/>
                </a:moveTo>
                <a:lnTo>
                  <a:pt x="2806" y="2778"/>
                </a:lnTo>
                <a:lnTo>
                  <a:pt x="0" y="11316"/>
                </a:lnTo>
                <a:lnTo>
                  <a:pt x="931" y="15464"/>
                </a:lnTo>
                <a:lnTo>
                  <a:pt x="6052" y="17153"/>
                </a:lnTo>
                <a:lnTo>
                  <a:pt x="9266" y="14375"/>
                </a:lnTo>
                <a:lnTo>
                  <a:pt x="12083" y="5832"/>
                </a:lnTo>
                <a:lnTo>
                  <a:pt x="11151" y="1684"/>
                </a:lnTo>
                <a:lnTo>
                  <a:pt x="6020" y="0"/>
                </a:lnTo>
                <a:close/>
              </a:path>
            </a:pathLst>
          </a:custGeom>
          <a:solidFill>
            <a:srgbClr val="092766">
              <a:alpha val="9999"/>
            </a:srgbClr>
          </a:solidFill>
        </p:spPr>
        <p:txBody>
          <a:bodyPr wrap="square" lIns="0" tIns="0" rIns="0" bIns="0" rtlCol="0"/>
          <a:lstStyle/>
          <a:p>
            <a:endParaRPr/>
          </a:p>
        </p:txBody>
      </p:sp>
      <p:sp>
        <p:nvSpPr>
          <p:cNvPr id="15" name="object 15"/>
          <p:cNvSpPr/>
          <p:nvPr/>
        </p:nvSpPr>
        <p:spPr>
          <a:xfrm>
            <a:off x="17861267" y="3482354"/>
            <a:ext cx="12700" cy="17780"/>
          </a:xfrm>
          <a:custGeom>
            <a:avLst/>
            <a:gdLst/>
            <a:ahLst/>
            <a:cxnLst/>
            <a:rect l="l" t="t" r="r" b="b"/>
            <a:pathLst>
              <a:path w="12700" h="17779">
                <a:moveTo>
                  <a:pt x="6031" y="0"/>
                </a:moveTo>
                <a:lnTo>
                  <a:pt x="2816" y="2777"/>
                </a:lnTo>
                <a:lnTo>
                  <a:pt x="0" y="11315"/>
                </a:lnTo>
                <a:lnTo>
                  <a:pt x="942" y="15463"/>
                </a:lnTo>
                <a:lnTo>
                  <a:pt x="6073" y="17153"/>
                </a:lnTo>
                <a:lnTo>
                  <a:pt x="9287" y="14374"/>
                </a:lnTo>
                <a:lnTo>
                  <a:pt x="12104" y="5831"/>
                </a:lnTo>
                <a:lnTo>
                  <a:pt x="11161" y="1683"/>
                </a:lnTo>
                <a:lnTo>
                  <a:pt x="6031" y="0"/>
                </a:lnTo>
                <a:close/>
              </a:path>
            </a:pathLst>
          </a:custGeom>
          <a:solidFill>
            <a:srgbClr val="092766">
              <a:alpha val="9999"/>
            </a:srgbClr>
          </a:solidFill>
        </p:spPr>
        <p:txBody>
          <a:bodyPr wrap="square" lIns="0" tIns="0" rIns="0" bIns="0" rtlCol="0"/>
          <a:lstStyle/>
          <a:p>
            <a:endParaRPr/>
          </a:p>
        </p:txBody>
      </p:sp>
      <p:sp>
        <p:nvSpPr>
          <p:cNvPr id="16" name="object 16"/>
          <p:cNvSpPr/>
          <p:nvPr/>
        </p:nvSpPr>
        <p:spPr>
          <a:xfrm>
            <a:off x="17842419" y="3476107"/>
            <a:ext cx="12700" cy="17780"/>
          </a:xfrm>
          <a:custGeom>
            <a:avLst/>
            <a:gdLst/>
            <a:ahLst/>
            <a:cxnLst/>
            <a:rect l="l" t="t" r="r" b="b"/>
            <a:pathLst>
              <a:path w="12700" h="17779">
                <a:moveTo>
                  <a:pt x="6020" y="0"/>
                </a:moveTo>
                <a:lnTo>
                  <a:pt x="2806" y="2784"/>
                </a:lnTo>
                <a:lnTo>
                  <a:pt x="0" y="11322"/>
                </a:lnTo>
                <a:lnTo>
                  <a:pt x="931" y="15469"/>
                </a:lnTo>
                <a:lnTo>
                  <a:pt x="6062" y="17153"/>
                </a:lnTo>
                <a:lnTo>
                  <a:pt x="9277" y="14375"/>
                </a:lnTo>
                <a:lnTo>
                  <a:pt x="12093" y="5836"/>
                </a:lnTo>
                <a:lnTo>
                  <a:pt x="11151" y="1690"/>
                </a:lnTo>
                <a:lnTo>
                  <a:pt x="6020" y="0"/>
                </a:lnTo>
                <a:close/>
              </a:path>
            </a:pathLst>
          </a:custGeom>
          <a:solidFill>
            <a:srgbClr val="092766">
              <a:alpha val="9999"/>
            </a:srgbClr>
          </a:solidFill>
        </p:spPr>
        <p:txBody>
          <a:bodyPr wrap="square" lIns="0" tIns="0" rIns="0" bIns="0" rtlCol="0"/>
          <a:lstStyle/>
          <a:p>
            <a:endParaRPr/>
          </a:p>
        </p:txBody>
      </p:sp>
      <p:sp>
        <p:nvSpPr>
          <p:cNvPr id="17" name="object 17"/>
          <p:cNvSpPr/>
          <p:nvPr/>
        </p:nvSpPr>
        <p:spPr>
          <a:xfrm>
            <a:off x="17825279" y="3470482"/>
            <a:ext cx="12700" cy="17780"/>
          </a:xfrm>
          <a:custGeom>
            <a:avLst/>
            <a:gdLst/>
            <a:ahLst/>
            <a:cxnLst/>
            <a:rect l="l" t="t" r="r" b="b"/>
            <a:pathLst>
              <a:path w="12700" h="17779">
                <a:moveTo>
                  <a:pt x="6020" y="0"/>
                </a:moveTo>
                <a:lnTo>
                  <a:pt x="2806" y="2777"/>
                </a:lnTo>
                <a:lnTo>
                  <a:pt x="0" y="11322"/>
                </a:lnTo>
                <a:lnTo>
                  <a:pt x="942" y="15464"/>
                </a:lnTo>
                <a:lnTo>
                  <a:pt x="6062" y="17153"/>
                </a:lnTo>
                <a:lnTo>
                  <a:pt x="9287" y="14375"/>
                </a:lnTo>
                <a:lnTo>
                  <a:pt x="12093" y="5831"/>
                </a:lnTo>
                <a:lnTo>
                  <a:pt x="11151" y="1684"/>
                </a:lnTo>
                <a:lnTo>
                  <a:pt x="6020" y="0"/>
                </a:lnTo>
                <a:close/>
              </a:path>
            </a:pathLst>
          </a:custGeom>
          <a:solidFill>
            <a:srgbClr val="092766">
              <a:alpha val="9999"/>
            </a:srgbClr>
          </a:solidFill>
        </p:spPr>
        <p:txBody>
          <a:bodyPr wrap="square" lIns="0" tIns="0" rIns="0" bIns="0" rtlCol="0"/>
          <a:lstStyle/>
          <a:p>
            <a:endParaRPr/>
          </a:p>
        </p:txBody>
      </p:sp>
      <p:sp>
        <p:nvSpPr>
          <p:cNvPr id="18" name="object 18"/>
          <p:cNvSpPr/>
          <p:nvPr/>
        </p:nvSpPr>
        <p:spPr>
          <a:xfrm>
            <a:off x="17806934" y="3464416"/>
            <a:ext cx="12700" cy="17780"/>
          </a:xfrm>
          <a:custGeom>
            <a:avLst/>
            <a:gdLst/>
            <a:ahLst/>
            <a:cxnLst/>
            <a:rect l="l" t="t" r="r" b="b"/>
            <a:pathLst>
              <a:path w="12700" h="17779">
                <a:moveTo>
                  <a:pt x="6020" y="0"/>
                </a:moveTo>
                <a:lnTo>
                  <a:pt x="2806" y="2777"/>
                </a:lnTo>
                <a:lnTo>
                  <a:pt x="0" y="11316"/>
                </a:lnTo>
                <a:lnTo>
                  <a:pt x="931" y="15463"/>
                </a:lnTo>
                <a:lnTo>
                  <a:pt x="6062" y="17153"/>
                </a:lnTo>
                <a:lnTo>
                  <a:pt x="9277" y="14374"/>
                </a:lnTo>
                <a:lnTo>
                  <a:pt x="12093" y="5831"/>
                </a:lnTo>
                <a:lnTo>
                  <a:pt x="11151" y="1683"/>
                </a:lnTo>
                <a:lnTo>
                  <a:pt x="6020" y="0"/>
                </a:lnTo>
                <a:close/>
              </a:path>
            </a:pathLst>
          </a:custGeom>
          <a:solidFill>
            <a:srgbClr val="092766">
              <a:alpha val="9999"/>
            </a:srgbClr>
          </a:solidFill>
        </p:spPr>
        <p:txBody>
          <a:bodyPr wrap="square" lIns="0" tIns="0" rIns="0" bIns="0" rtlCol="0"/>
          <a:lstStyle/>
          <a:p>
            <a:endParaRPr/>
          </a:p>
        </p:txBody>
      </p:sp>
      <p:sp>
        <p:nvSpPr>
          <p:cNvPr id="19" name="object 19"/>
          <p:cNvSpPr/>
          <p:nvPr/>
        </p:nvSpPr>
        <p:spPr>
          <a:xfrm>
            <a:off x="17787751" y="3458119"/>
            <a:ext cx="12700" cy="17780"/>
          </a:xfrm>
          <a:custGeom>
            <a:avLst/>
            <a:gdLst/>
            <a:ahLst/>
            <a:cxnLst/>
            <a:rect l="l" t="t" r="r" b="b"/>
            <a:pathLst>
              <a:path w="12700" h="17779">
                <a:moveTo>
                  <a:pt x="6031" y="0"/>
                </a:moveTo>
                <a:lnTo>
                  <a:pt x="2806" y="2777"/>
                </a:lnTo>
                <a:lnTo>
                  <a:pt x="0" y="11315"/>
                </a:lnTo>
                <a:lnTo>
                  <a:pt x="931" y="15463"/>
                </a:lnTo>
                <a:lnTo>
                  <a:pt x="6052" y="17152"/>
                </a:lnTo>
                <a:lnTo>
                  <a:pt x="9277" y="14374"/>
                </a:lnTo>
                <a:lnTo>
                  <a:pt x="12093" y="5831"/>
                </a:lnTo>
                <a:lnTo>
                  <a:pt x="11151" y="1683"/>
                </a:lnTo>
                <a:lnTo>
                  <a:pt x="6031" y="0"/>
                </a:lnTo>
                <a:close/>
              </a:path>
            </a:pathLst>
          </a:custGeom>
          <a:solidFill>
            <a:srgbClr val="092766">
              <a:alpha val="9999"/>
            </a:srgbClr>
          </a:solidFill>
        </p:spPr>
        <p:txBody>
          <a:bodyPr wrap="square" lIns="0" tIns="0" rIns="0" bIns="0" rtlCol="0"/>
          <a:lstStyle/>
          <a:p>
            <a:endParaRPr/>
          </a:p>
        </p:txBody>
      </p:sp>
      <p:sp>
        <p:nvSpPr>
          <p:cNvPr id="20" name="object 20"/>
          <p:cNvSpPr/>
          <p:nvPr/>
        </p:nvSpPr>
        <p:spPr>
          <a:xfrm>
            <a:off x="17770704" y="3452511"/>
            <a:ext cx="12700" cy="17780"/>
          </a:xfrm>
          <a:custGeom>
            <a:avLst/>
            <a:gdLst/>
            <a:ahLst/>
            <a:cxnLst/>
            <a:rect l="l" t="t" r="r" b="b"/>
            <a:pathLst>
              <a:path w="12700" h="17779">
                <a:moveTo>
                  <a:pt x="6031" y="0"/>
                </a:moveTo>
                <a:lnTo>
                  <a:pt x="2816" y="2784"/>
                </a:lnTo>
                <a:lnTo>
                  <a:pt x="0" y="11322"/>
                </a:lnTo>
                <a:lnTo>
                  <a:pt x="942" y="15469"/>
                </a:lnTo>
                <a:lnTo>
                  <a:pt x="6062" y="17153"/>
                </a:lnTo>
                <a:lnTo>
                  <a:pt x="9277" y="14375"/>
                </a:lnTo>
                <a:lnTo>
                  <a:pt x="12093" y="5836"/>
                </a:lnTo>
                <a:lnTo>
                  <a:pt x="11151" y="1690"/>
                </a:lnTo>
                <a:lnTo>
                  <a:pt x="6031" y="0"/>
                </a:lnTo>
                <a:close/>
              </a:path>
            </a:pathLst>
          </a:custGeom>
          <a:solidFill>
            <a:srgbClr val="092766">
              <a:alpha val="9999"/>
            </a:srgbClr>
          </a:solidFill>
        </p:spPr>
        <p:txBody>
          <a:bodyPr wrap="square" lIns="0" tIns="0" rIns="0" bIns="0" rtlCol="0"/>
          <a:lstStyle/>
          <a:p>
            <a:endParaRPr/>
          </a:p>
        </p:txBody>
      </p:sp>
      <p:sp>
        <p:nvSpPr>
          <p:cNvPr id="21" name="object 21"/>
          <p:cNvSpPr/>
          <p:nvPr/>
        </p:nvSpPr>
        <p:spPr>
          <a:xfrm>
            <a:off x="17665451" y="3424077"/>
            <a:ext cx="12700" cy="17145"/>
          </a:xfrm>
          <a:custGeom>
            <a:avLst/>
            <a:gdLst/>
            <a:ahLst/>
            <a:cxnLst/>
            <a:rect l="l" t="t" r="r" b="b"/>
            <a:pathLst>
              <a:path w="12700" h="17145">
                <a:moveTo>
                  <a:pt x="5989" y="0"/>
                </a:moveTo>
                <a:lnTo>
                  <a:pt x="2785" y="2788"/>
                </a:lnTo>
                <a:lnTo>
                  <a:pt x="0" y="11327"/>
                </a:lnTo>
                <a:lnTo>
                  <a:pt x="942" y="15468"/>
                </a:lnTo>
                <a:lnTo>
                  <a:pt x="6073" y="17142"/>
                </a:lnTo>
                <a:lnTo>
                  <a:pt x="9277" y="14359"/>
                </a:lnTo>
                <a:lnTo>
                  <a:pt x="12072" y="5816"/>
                </a:lnTo>
                <a:lnTo>
                  <a:pt x="11120" y="1674"/>
                </a:lnTo>
                <a:lnTo>
                  <a:pt x="5989" y="0"/>
                </a:lnTo>
                <a:close/>
              </a:path>
            </a:pathLst>
          </a:custGeom>
          <a:solidFill>
            <a:srgbClr val="092766">
              <a:alpha val="9999"/>
            </a:srgbClr>
          </a:solidFill>
        </p:spPr>
        <p:txBody>
          <a:bodyPr wrap="square" lIns="0" tIns="0" rIns="0" bIns="0" rtlCol="0"/>
          <a:lstStyle/>
          <a:p>
            <a:endParaRPr/>
          </a:p>
        </p:txBody>
      </p:sp>
      <p:sp>
        <p:nvSpPr>
          <p:cNvPr id="22" name="object 22"/>
          <p:cNvSpPr/>
          <p:nvPr/>
        </p:nvSpPr>
        <p:spPr>
          <a:xfrm>
            <a:off x="17638112" y="3415600"/>
            <a:ext cx="12700" cy="17780"/>
          </a:xfrm>
          <a:custGeom>
            <a:avLst/>
            <a:gdLst/>
            <a:ahLst/>
            <a:cxnLst/>
            <a:rect l="l" t="t" r="r" b="b"/>
            <a:pathLst>
              <a:path w="12700" h="17779">
                <a:moveTo>
                  <a:pt x="6031" y="0"/>
                </a:moveTo>
                <a:lnTo>
                  <a:pt x="2806" y="2783"/>
                </a:lnTo>
                <a:lnTo>
                  <a:pt x="0" y="11322"/>
                </a:lnTo>
                <a:lnTo>
                  <a:pt x="931" y="15468"/>
                </a:lnTo>
                <a:lnTo>
                  <a:pt x="6062" y="17153"/>
                </a:lnTo>
                <a:lnTo>
                  <a:pt x="9277" y="14374"/>
                </a:lnTo>
                <a:lnTo>
                  <a:pt x="12093" y="5836"/>
                </a:lnTo>
                <a:lnTo>
                  <a:pt x="11151" y="1688"/>
                </a:lnTo>
                <a:lnTo>
                  <a:pt x="6031" y="0"/>
                </a:lnTo>
                <a:close/>
              </a:path>
            </a:pathLst>
          </a:custGeom>
          <a:solidFill>
            <a:srgbClr val="092766">
              <a:alpha val="9999"/>
            </a:srgbClr>
          </a:solidFill>
        </p:spPr>
        <p:txBody>
          <a:bodyPr wrap="square" lIns="0" tIns="0" rIns="0" bIns="0" rtlCol="0"/>
          <a:lstStyle/>
          <a:p>
            <a:endParaRPr/>
          </a:p>
        </p:txBody>
      </p:sp>
      <p:sp>
        <p:nvSpPr>
          <p:cNvPr id="23" name="object 23"/>
          <p:cNvSpPr/>
          <p:nvPr/>
        </p:nvSpPr>
        <p:spPr>
          <a:xfrm>
            <a:off x="17619389" y="3409434"/>
            <a:ext cx="12700" cy="17780"/>
          </a:xfrm>
          <a:custGeom>
            <a:avLst/>
            <a:gdLst/>
            <a:ahLst/>
            <a:cxnLst/>
            <a:rect l="l" t="t" r="r" b="b"/>
            <a:pathLst>
              <a:path w="12700" h="17779">
                <a:moveTo>
                  <a:pt x="6020" y="0"/>
                </a:moveTo>
                <a:lnTo>
                  <a:pt x="2806" y="2777"/>
                </a:lnTo>
                <a:lnTo>
                  <a:pt x="0" y="11315"/>
                </a:lnTo>
                <a:lnTo>
                  <a:pt x="931" y="15463"/>
                </a:lnTo>
                <a:lnTo>
                  <a:pt x="6062" y="17152"/>
                </a:lnTo>
                <a:lnTo>
                  <a:pt x="9277" y="14369"/>
                </a:lnTo>
                <a:lnTo>
                  <a:pt x="12093" y="5831"/>
                </a:lnTo>
                <a:lnTo>
                  <a:pt x="11151" y="1683"/>
                </a:lnTo>
                <a:lnTo>
                  <a:pt x="6020" y="0"/>
                </a:lnTo>
                <a:close/>
              </a:path>
            </a:pathLst>
          </a:custGeom>
          <a:solidFill>
            <a:srgbClr val="092766">
              <a:alpha val="9999"/>
            </a:srgbClr>
          </a:solidFill>
        </p:spPr>
        <p:txBody>
          <a:bodyPr wrap="square" lIns="0" tIns="0" rIns="0" bIns="0" rtlCol="0"/>
          <a:lstStyle/>
          <a:p>
            <a:endParaRPr/>
          </a:p>
        </p:txBody>
      </p:sp>
      <p:sp>
        <p:nvSpPr>
          <p:cNvPr id="24" name="object 24"/>
          <p:cNvSpPr/>
          <p:nvPr/>
        </p:nvSpPr>
        <p:spPr>
          <a:xfrm>
            <a:off x="17601254" y="3403493"/>
            <a:ext cx="12700" cy="17780"/>
          </a:xfrm>
          <a:custGeom>
            <a:avLst/>
            <a:gdLst/>
            <a:ahLst/>
            <a:cxnLst/>
            <a:rect l="l" t="t" r="r" b="b"/>
            <a:pathLst>
              <a:path w="12700" h="17779">
                <a:moveTo>
                  <a:pt x="6020" y="0"/>
                </a:moveTo>
                <a:lnTo>
                  <a:pt x="2806" y="2777"/>
                </a:lnTo>
                <a:lnTo>
                  <a:pt x="0" y="11316"/>
                </a:lnTo>
                <a:lnTo>
                  <a:pt x="931" y="15463"/>
                </a:lnTo>
                <a:lnTo>
                  <a:pt x="6062" y="17153"/>
                </a:lnTo>
                <a:lnTo>
                  <a:pt x="9277" y="14370"/>
                </a:lnTo>
                <a:lnTo>
                  <a:pt x="12093" y="5831"/>
                </a:lnTo>
                <a:lnTo>
                  <a:pt x="11151" y="1683"/>
                </a:lnTo>
                <a:lnTo>
                  <a:pt x="6020" y="0"/>
                </a:lnTo>
                <a:close/>
              </a:path>
            </a:pathLst>
          </a:custGeom>
          <a:solidFill>
            <a:srgbClr val="092766">
              <a:alpha val="9999"/>
            </a:srgbClr>
          </a:solidFill>
        </p:spPr>
        <p:txBody>
          <a:bodyPr wrap="square" lIns="0" tIns="0" rIns="0" bIns="0" rtlCol="0"/>
          <a:lstStyle/>
          <a:p>
            <a:endParaRPr/>
          </a:p>
        </p:txBody>
      </p:sp>
      <p:sp>
        <p:nvSpPr>
          <p:cNvPr id="25" name="object 25"/>
          <p:cNvSpPr/>
          <p:nvPr/>
        </p:nvSpPr>
        <p:spPr>
          <a:xfrm>
            <a:off x="17583391" y="3397611"/>
            <a:ext cx="12700" cy="17780"/>
          </a:xfrm>
          <a:custGeom>
            <a:avLst/>
            <a:gdLst/>
            <a:ahLst/>
            <a:cxnLst/>
            <a:rect l="l" t="t" r="r" b="b"/>
            <a:pathLst>
              <a:path w="12700" h="17779">
                <a:moveTo>
                  <a:pt x="6031" y="0"/>
                </a:moveTo>
                <a:lnTo>
                  <a:pt x="2806" y="2777"/>
                </a:lnTo>
                <a:lnTo>
                  <a:pt x="0" y="11316"/>
                </a:lnTo>
                <a:lnTo>
                  <a:pt x="942" y="15464"/>
                </a:lnTo>
                <a:lnTo>
                  <a:pt x="6062" y="17153"/>
                </a:lnTo>
                <a:lnTo>
                  <a:pt x="9277" y="14375"/>
                </a:lnTo>
                <a:lnTo>
                  <a:pt x="12093" y="5831"/>
                </a:lnTo>
                <a:lnTo>
                  <a:pt x="11151" y="1684"/>
                </a:lnTo>
                <a:lnTo>
                  <a:pt x="6031" y="0"/>
                </a:lnTo>
                <a:close/>
              </a:path>
            </a:pathLst>
          </a:custGeom>
          <a:solidFill>
            <a:srgbClr val="092766">
              <a:alpha val="9999"/>
            </a:srgbClr>
          </a:solidFill>
        </p:spPr>
        <p:txBody>
          <a:bodyPr wrap="square" lIns="0" tIns="0" rIns="0" bIns="0" rtlCol="0"/>
          <a:lstStyle/>
          <a:p>
            <a:endParaRPr/>
          </a:p>
        </p:txBody>
      </p:sp>
      <p:sp>
        <p:nvSpPr>
          <p:cNvPr id="26" name="object 26"/>
          <p:cNvSpPr/>
          <p:nvPr/>
        </p:nvSpPr>
        <p:spPr>
          <a:xfrm>
            <a:off x="17563224" y="3390901"/>
            <a:ext cx="12700" cy="17780"/>
          </a:xfrm>
          <a:custGeom>
            <a:avLst/>
            <a:gdLst/>
            <a:ahLst/>
            <a:cxnLst/>
            <a:rect l="l" t="t" r="r" b="b"/>
            <a:pathLst>
              <a:path w="12700" h="17779">
                <a:moveTo>
                  <a:pt x="6031" y="0"/>
                </a:moveTo>
                <a:lnTo>
                  <a:pt x="2816" y="2783"/>
                </a:lnTo>
                <a:lnTo>
                  <a:pt x="0" y="11322"/>
                </a:lnTo>
                <a:lnTo>
                  <a:pt x="942" y="15469"/>
                </a:lnTo>
                <a:lnTo>
                  <a:pt x="6062" y="17153"/>
                </a:lnTo>
                <a:lnTo>
                  <a:pt x="9287" y="14375"/>
                </a:lnTo>
                <a:lnTo>
                  <a:pt x="12104" y="5836"/>
                </a:lnTo>
                <a:lnTo>
                  <a:pt x="11161" y="1690"/>
                </a:lnTo>
                <a:lnTo>
                  <a:pt x="6031" y="0"/>
                </a:lnTo>
                <a:close/>
              </a:path>
            </a:pathLst>
          </a:custGeom>
          <a:solidFill>
            <a:srgbClr val="092766">
              <a:alpha val="9999"/>
            </a:srgbClr>
          </a:solidFill>
        </p:spPr>
        <p:txBody>
          <a:bodyPr wrap="square" lIns="0" tIns="0" rIns="0" bIns="0" rtlCol="0"/>
          <a:lstStyle/>
          <a:p>
            <a:endParaRPr/>
          </a:p>
        </p:txBody>
      </p:sp>
      <p:sp>
        <p:nvSpPr>
          <p:cNvPr id="27" name="object 27"/>
          <p:cNvSpPr/>
          <p:nvPr/>
        </p:nvSpPr>
        <p:spPr>
          <a:xfrm>
            <a:off x="17656049" y="3421501"/>
            <a:ext cx="12700" cy="17780"/>
          </a:xfrm>
          <a:custGeom>
            <a:avLst/>
            <a:gdLst/>
            <a:ahLst/>
            <a:cxnLst/>
            <a:rect l="l" t="t" r="r" b="b"/>
            <a:pathLst>
              <a:path w="12700" h="17779">
                <a:moveTo>
                  <a:pt x="6031" y="0"/>
                </a:moveTo>
                <a:lnTo>
                  <a:pt x="2816" y="2783"/>
                </a:lnTo>
                <a:lnTo>
                  <a:pt x="0" y="11322"/>
                </a:lnTo>
                <a:lnTo>
                  <a:pt x="942" y="15468"/>
                </a:lnTo>
                <a:lnTo>
                  <a:pt x="6062" y="17153"/>
                </a:lnTo>
                <a:lnTo>
                  <a:pt x="9277" y="14375"/>
                </a:lnTo>
                <a:lnTo>
                  <a:pt x="12093" y="5836"/>
                </a:lnTo>
                <a:lnTo>
                  <a:pt x="11161" y="1690"/>
                </a:lnTo>
                <a:lnTo>
                  <a:pt x="6031" y="0"/>
                </a:lnTo>
                <a:close/>
              </a:path>
            </a:pathLst>
          </a:custGeom>
          <a:solidFill>
            <a:srgbClr val="092766">
              <a:alpha val="9999"/>
            </a:srgbClr>
          </a:solidFill>
        </p:spPr>
        <p:txBody>
          <a:bodyPr wrap="square" lIns="0" tIns="0" rIns="0" bIns="0" rtlCol="0"/>
          <a:lstStyle/>
          <a:p>
            <a:endParaRPr/>
          </a:p>
        </p:txBody>
      </p:sp>
      <p:sp>
        <p:nvSpPr>
          <p:cNvPr id="28" name="object 28"/>
          <p:cNvSpPr/>
          <p:nvPr/>
        </p:nvSpPr>
        <p:spPr>
          <a:xfrm>
            <a:off x="18040109" y="3535627"/>
            <a:ext cx="12700" cy="17780"/>
          </a:xfrm>
          <a:custGeom>
            <a:avLst/>
            <a:gdLst/>
            <a:ahLst/>
            <a:cxnLst/>
            <a:rect l="l" t="t" r="r" b="b"/>
            <a:pathLst>
              <a:path w="12700" h="17779">
                <a:moveTo>
                  <a:pt x="6020" y="0"/>
                </a:moveTo>
                <a:lnTo>
                  <a:pt x="2806" y="2777"/>
                </a:lnTo>
                <a:lnTo>
                  <a:pt x="0" y="11316"/>
                </a:lnTo>
                <a:lnTo>
                  <a:pt x="931" y="15463"/>
                </a:lnTo>
                <a:lnTo>
                  <a:pt x="6062" y="17153"/>
                </a:lnTo>
                <a:lnTo>
                  <a:pt x="9277" y="14374"/>
                </a:lnTo>
                <a:lnTo>
                  <a:pt x="12093" y="5831"/>
                </a:lnTo>
                <a:lnTo>
                  <a:pt x="11151" y="1683"/>
                </a:lnTo>
                <a:lnTo>
                  <a:pt x="6020" y="0"/>
                </a:lnTo>
                <a:close/>
              </a:path>
            </a:pathLst>
          </a:custGeom>
          <a:solidFill>
            <a:srgbClr val="092766">
              <a:alpha val="9999"/>
            </a:srgbClr>
          </a:solidFill>
        </p:spPr>
        <p:txBody>
          <a:bodyPr wrap="square" lIns="0" tIns="0" rIns="0" bIns="0" rtlCol="0"/>
          <a:lstStyle/>
          <a:p>
            <a:endParaRPr/>
          </a:p>
        </p:txBody>
      </p:sp>
      <p:sp>
        <p:nvSpPr>
          <p:cNvPr id="29" name="object 29"/>
          <p:cNvSpPr/>
          <p:nvPr/>
        </p:nvSpPr>
        <p:spPr>
          <a:xfrm>
            <a:off x="17734684" y="3443433"/>
            <a:ext cx="25400" cy="34925"/>
          </a:xfrm>
          <a:custGeom>
            <a:avLst/>
            <a:gdLst/>
            <a:ahLst/>
            <a:cxnLst/>
            <a:rect l="l" t="t" r="r" b="b"/>
            <a:pathLst>
              <a:path w="25400" h="34925">
                <a:moveTo>
                  <a:pt x="7528" y="0"/>
                </a:moveTo>
                <a:lnTo>
                  <a:pt x="0" y="30475"/>
                </a:lnTo>
                <a:lnTo>
                  <a:pt x="17486" y="34794"/>
                </a:lnTo>
                <a:lnTo>
                  <a:pt x="25014" y="4315"/>
                </a:lnTo>
                <a:lnTo>
                  <a:pt x="7528" y="0"/>
                </a:lnTo>
                <a:close/>
              </a:path>
            </a:pathLst>
          </a:custGeom>
          <a:solidFill>
            <a:srgbClr val="092766">
              <a:alpha val="9999"/>
            </a:srgbClr>
          </a:solidFill>
        </p:spPr>
        <p:txBody>
          <a:bodyPr wrap="square" lIns="0" tIns="0" rIns="0" bIns="0" rtlCol="0"/>
          <a:lstStyle/>
          <a:p>
            <a:endParaRPr/>
          </a:p>
        </p:txBody>
      </p:sp>
      <p:sp>
        <p:nvSpPr>
          <p:cNvPr id="30" name="object 30"/>
          <p:cNvSpPr/>
          <p:nvPr/>
        </p:nvSpPr>
        <p:spPr>
          <a:xfrm>
            <a:off x="17528638" y="3384459"/>
            <a:ext cx="25400" cy="34925"/>
          </a:xfrm>
          <a:custGeom>
            <a:avLst/>
            <a:gdLst/>
            <a:ahLst/>
            <a:cxnLst/>
            <a:rect l="l" t="t" r="r" b="b"/>
            <a:pathLst>
              <a:path w="25400" h="34925">
                <a:moveTo>
                  <a:pt x="7528" y="0"/>
                </a:moveTo>
                <a:lnTo>
                  <a:pt x="0" y="30474"/>
                </a:lnTo>
                <a:lnTo>
                  <a:pt x="17486" y="34794"/>
                </a:lnTo>
                <a:lnTo>
                  <a:pt x="25014" y="4315"/>
                </a:lnTo>
                <a:lnTo>
                  <a:pt x="7528" y="0"/>
                </a:lnTo>
                <a:close/>
              </a:path>
            </a:pathLst>
          </a:custGeom>
          <a:solidFill>
            <a:srgbClr val="092766">
              <a:alpha val="9999"/>
            </a:srgbClr>
          </a:solidFill>
        </p:spPr>
        <p:txBody>
          <a:bodyPr wrap="square" lIns="0" tIns="0" rIns="0" bIns="0" rtlCol="0"/>
          <a:lstStyle/>
          <a:p>
            <a:endParaRPr/>
          </a:p>
        </p:txBody>
      </p:sp>
      <p:sp>
        <p:nvSpPr>
          <p:cNvPr id="31" name="object 31"/>
          <p:cNvSpPr/>
          <p:nvPr/>
        </p:nvSpPr>
        <p:spPr>
          <a:xfrm>
            <a:off x="17423899" y="3346330"/>
            <a:ext cx="46355" cy="24130"/>
          </a:xfrm>
          <a:custGeom>
            <a:avLst/>
            <a:gdLst/>
            <a:ahLst/>
            <a:cxnLst/>
            <a:rect l="l" t="t" r="r" b="b"/>
            <a:pathLst>
              <a:path w="46355" h="24129">
                <a:moveTo>
                  <a:pt x="22795" y="0"/>
                </a:moveTo>
                <a:lnTo>
                  <a:pt x="0" y="15062"/>
                </a:lnTo>
                <a:lnTo>
                  <a:pt x="34449" y="23610"/>
                </a:lnTo>
                <a:lnTo>
                  <a:pt x="46050" y="6106"/>
                </a:lnTo>
                <a:lnTo>
                  <a:pt x="22795" y="0"/>
                </a:lnTo>
                <a:close/>
              </a:path>
            </a:pathLst>
          </a:custGeom>
          <a:solidFill>
            <a:srgbClr val="092766">
              <a:alpha val="9999"/>
            </a:srgbClr>
          </a:solidFill>
        </p:spPr>
        <p:txBody>
          <a:bodyPr wrap="square" lIns="0" tIns="0" rIns="0" bIns="0" rtlCol="0"/>
          <a:lstStyle/>
          <a:p>
            <a:endParaRPr/>
          </a:p>
        </p:txBody>
      </p:sp>
      <p:sp>
        <p:nvSpPr>
          <p:cNvPr id="32" name="object 32"/>
          <p:cNvSpPr/>
          <p:nvPr/>
        </p:nvSpPr>
        <p:spPr>
          <a:xfrm>
            <a:off x="17369198" y="3338395"/>
            <a:ext cx="69850" cy="20320"/>
          </a:xfrm>
          <a:custGeom>
            <a:avLst/>
            <a:gdLst/>
            <a:ahLst/>
            <a:cxnLst/>
            <a:rect l="l" t="t" r="r" b="b"/>
            <a:pathLst>
              <a:path w="69850" h="20320">
                <a:moveTo>
                  <a:pt x="42342" y="0"/>
                </a:moveTo>
                <a:lnTo>
                  <a:pt x="28046" y="863"/>
                </a:lnTo>
                <a:lnTo>
                  <a:pt x="13899" y="3087"/>
                </a:lnTo>
                <a:lnTo>
                  <a:pt x="0" y="6663"/>
                </a:lnTo>
                <a:lnTo>
                  <a:pt x="50218" y="19741"/>
                </a:lnTo>
                <a:lnTo>
                  <a:pt x="69359" y="7935"/>
                </a:lnTo>
                <a:lnTo>
                  <a:pt x="56689" y="506"/>
                </a:lnTo>
                <a:lnTo>
                  <a:pt x="42342" y="0"/>
                </a:lnTo>
                <a:close/>
              </a:path>
            </a:pathLst>
          </a:custGeom>
          <a:solidFill>
            <a:srgbClr val="092766">
              <a:alpha val="9999"/>
            </a:srgbClr>
          </a:solidFill>
        </p:spPr>
        <p:txBody>
          <a:bodyPr wrap="square" lIns="0" tIns="0" rIns="0" bIns="0" rtlCol="0"/>
          <a:lstStyle/>
          <a:p>
            <a:endParaRPr/>
          </a:p>
        </p:txBody>
      </p:sp>
      <p:sp>
        <p:nvSpPr>
          <p:cNvPr id="33" name="object 33"/>
          <p:cNvSpPr/>
          <p:nvPr/>
        </p:nvSpPr>
        <p:spPr>
          <a:xfrm>
            <a:off x="18142956" y="3457513"/>
            <a:ext cx="220024" cy="139781"/>
          </a:xfrm>
          <a:prstGeom prst="rect">
            <a:avLst/>
          </a:prstGeom>
          <a:blipFill>
            <a:blip r:embed="rId2" cstate="print"/>
            <a:stretch>
              <a:fillRect/>
            </a:stretch>
          </a:blipFill>
        </p:spPr>
        <p:txBody>
          <a:bodyPr wrap="square" lIns="0" tIns="0" rIns="0" bIns="0" rtlCol="0"/>
          <a:lstStyle/>
          <a:p>
            <a:endParaRPr/>
          </a:p>
        </p:txBody>
      </p:sp>
      <p:sp>
        <p:nvSpPr>
          <p:cNvPr id="34" name="object 34"/>
          <p:cNvSpPr/>
          <p:nvPr/>
        </p:nvSpPr>
        <p:spPr>
          <a:xfrm>
            <a:off x="17756883" y="3490945"/>
            <a:ext cx="233679" cy="85725"/>
          </a:xfrm>
          <a:custGeom>
            <a:avLst/>
            <a:gdLst/>
            <a:ahLst/>
            <a:cxnLst/>
            <a:rect l="l" t="t" r="r" b="b"/>
            <a:pathLst>
              <a:path w="233680" h="85725">
                <a:moveTo>
                  <a:pt x="0" y="0"/>
                </a:moveTo>
                <a:lnTo>
                  <a:pt x="233521" y="85587"/>
                </a:lnTo>
                <a:lnTo>
                  <a:pt x="220485" y="59535"/>
                </a:lnTo>
                <a:lnTo>
                  <a:pt x="0" y="0"/>
                </a:lnTo>
                <a:close/>
              </a:path>
            </a:pathLst>
          </a:custGeom>
          <a:solidFill>
            <a:srgbClr val="092766">
              <a:alpha val="9999"/>
            </a:srgbClr>
          </a:solidFill>
        </p:spPr>
        <p:txBody>
          <a:bodyPr wrap="square" lIns="0" tIns="0" rIns="0" bIns="0" rtlCol="0"/>
          <a:lstStyle/>
          <a:p>
            <a:endParaRPr/>
          </a:p>
        </p:txBody>
      </p:sp>
      <p:sp>
        <p:nvSpPr>
          <p:cNvPr id="35" name="object 35"/>
          <p:cNvSpPr/>
          <p:nvPr/>
        </p:nvSpPr>
        <p:spPr>
          <a:xfrm>
            <a:off x="15538867" y="2824506"/>
            <a:ext cx="322580" cy="108585"/>
          </a:xfrm>
          <a:custGeom>
            <a:avLst/>
            <a:gdLst/>
            <a:ahLst/>
            <a:cxnLst/>
            <a:rect l="l" t="t" r="r" b="b"/>
            <a:pathLst>
              <a:path w="322580" h="108585">
                <a:moveTo>
                  <a:pt x="256358" y="0"/>
                </a:moveTo>
                <a:lnTo>
                  <a:pt x="55778" y="0"/>
                </a:lnTo>
                <a:lnTo>
                  <a:pt x="44675" y="1507"/>
                </a:lnTo>
                <a:lnTo>
                  <a:pt x="35582" y="5610"/>
                </a:lnTo>
                <a:lnTo>
                  <a:pt x="29438" y="11678"/>
                </a:lnTo>
                <a:lnTo>
                  <a:pt x="27182" y="19082"/>
                </a:lnTo>
                <a:lnTo>
                  <a:pt x="27486" y="24612"/>
                </a:lnTo>
                <a:lnTo>
                  <a:pt x="30543" y="29620"/>
                </a:lnTo>
                <a:lnTo>
                  <a:pt x="35318" y="32413"/>
                </a:lnTo>
                <a:lnTo>
                  <a:pt x="28648" y="32413"/>
                </a:lnTo>
                <a:lnTo>
                  <a:pt x="17519" y="33921"/>
                </a:lnTo>
                <a:lnTo>
                  <a:pt x="8410" y="38030"/>
                </a:lnTo>
                <a:lnTo>
                  <a:pt x="2258" y="44113"/>
                </a:lnTo>
                <a:lnTo>
                  <a:pt x="0" y="51546"/>
                </a:lnTo>
                <a:lnTo>
                  <a:pt x="2258" y="58979"/>
                </a:lnTo>
                <a:lnTo>
                  <a:pt x="8410" y="65062"/>
                </a:lnTo>
                <a:lnTo>
                  <a:pt x="17519" y="69171"/>
                </a:lnTo>
                <a:lnTo>
                  <a:pt x="28648" y="70679"/>
                </a:lnTo>
                <a:lnTo>
                  <a:pt x="86353" y="70679"/>
                </a:lnTo>
                <a:lnTo>
                  <a:pt x="77656" y="73172"/>
                </a:lnTo>
                <a:lnTo>
                  <a:pt x="70724" y="77345"/>
                </a:lnTo>
                <a:lnTo>
                  <a:pt x="66137" y="82815"/>
                </a:lnTo>
                <a:lnTo>
                  <a:pt x="64479" y="89201"/>
                </a:lnTo>
                <a:lnTo>
                  <a:pt x="66736" y="96634"/>
                </a:lnTo>
                <a:lnTo>
                  <a:pt x="72879" y="102717"/>
                </a:lnTo>
                <a:lnTo>
                  <a:pt x="81972" y="106825"/>
                </a:lnTo>
                <a:lnTo>
                  <a:pt x="93075" y="108333"/>
                </a:lnTo>
                <a:lnTo>
                  <a:pt x="293655" y="108333"/>
                </a:lnTo>
                <a:lnTo>
                  <a:pt x="304767" y="106818"/>
                </a:lnTo>
                <a:lnTo>
                  <a:pt x="313877" y="102698"/>
                </a:lnTo>
                <a:lnTo>
                  <a:pt x="320039" y="96613"/>
                </a:lnTo>
                <a:lnTo>
                  <a:pt x="322304" y="89201"/>
                </a:lnTo>
                <a:lnTo>
                  <a:pt x="320039" y="81797"/>
                </a:lnTo>
                <a:lnTo>
                  <a:pt x="313877" y="75729"/>
                </a:lnTo>
                <a:lnTo>
                  <a:pt x="304767" y="71626"/>
                </a:lnTo>
                <a:lnTo>
                  <a:pt x="293655" y="70119"/>
                </a:lnTo>
                <a:lnTo>
                  <a:pt x="235909" y="70119"/>
                </a:lnTo>
                <a:lnTo>
                  <a:pt x="244635" y="67617"/>
                </a:lnTo>
                <a:lnTo>
                  <a:pt x="251583" y="63427"/>
                </a:lnTo>
                <a:lnTo>
                  <a:pt x="256176" y="57940"/>
                </a:lnTo>
                <a:lnTo>
                  <a:pt x="257835" y="51546"/>
                </a:lnTo>
                <a:lnTo>
                  <a:pt x="257500" y="46015"/>
                </a:lnTo>
                <a:lnTo>
                  <a:pt x="254432" y="41018"/>
                </a:lnTo>
                <a:lnTo>
                  <a:pt x="249646" y="38214"/>
                </a:lnTo>
                <a:lnTo>
                  <a:pt x="256358" y="38214"/>
                </a:lnTo>
                <a:lnTo>
                  <a:pt x="267461" y="36706"/>
                </a:lnTo>
                <a:lnTo>
                  <a:pt x="276554" y="32598"/>
                </a:lnTo>
                <a:lnTo>
                  <a:pt x="282698" y="26515"/>
                </a:lnTo>
                <a:lnTo>
                  <a:pt x="284954" y="19082"/>
                </a:lnTo>
                <a:lnTo>
                  <a:pt x="282698" y="11678"/>
                </a:lnTo>
                <a:lnTo>
                  <a:pt x="276554" y="5610"/>
                </a:lnTo>
                <a:lnTo>
                  <a:pt x="267461" y="1507"/>
                </a:lnTo>
                <a:lnTo>
                  <a:pt x="256358" y="0"/>
                </a:lnTo>
                <a:close/>
              </a:path>
            </a:pathLst>
          </a:custGeom>
          <a:solidFill>
            <a:srgbClr val="092766">
              <a:alpha val="9999"/>
            </a:srgbClr>
          </a:solidFill>
        </p:spPr>
        <p:txBody>
          <a:bodyPr wrap="square" lIns="0" tIns="0" rIns="0" bIns="0" rtlCol="0"/>
          <a:lstStyle/>
          <a:p>
            <a:endParaRPr/>
          </a:p>
        </p:txBody>
      </p:sp>
      <p:sp>
        <p:nvSpPr>
          <p:cNvPr id="36" name="object 36"/>
          <p:cNvSpPr/>
          <p:nvPr/>
        </p:nvSpPr>
        <p:spPr>
          <a:xfrm>
            <a:off x="17712466" y="3006470"/>
            <a:ext cx="322580" cy="108585"/>
          </a:xfrm>
          <a:custGeom>
            <a:avLst/>
            <a:gdLst/>
            <a:ahLst/>
            <a:cxnLst/>
            <a:rect l="l" t="t" r="r" b="b"/>
            <a:pathLst>
              <a:path w="322580" h="108585">
                <a:moveTo>
                  <a:pt x="256515" y="0"/>
                </a:moveTo>
                <a:lnTo>
                  <a:pt x="55914" y="0"/>
                </a:lnTo>
                <a:lnTo>
                  <a:pt x="44817" y="1508"/>
                </a:lnTo>
                <a:lnTo>
                  <a:pt x="35727" y="5616"/>
                </a:lnTo>
                <a:lnTo>
                  <a:pt x="29585" y="11699"/>
                </a:lnTo>
                <a:lnTo>
                  <a:pt x="27329" y="19132"/>
                </a:lnTo>
                <a:lnTo>
                  <a:pt x="27643" y="24658"/>
                </a:lnTo>
                <a:lnTo>
                  <a:pt x="30700" y="29655"/>
                </a:lnTo>
                <a:lnTo>
                  <a:pt x="35464" y="32464"/>
                </a:lnTo>
                <a:lnTo>
                  <a:pt x="28648" y="32464"/>
                </a:lnTo>
                <a:lnTo>
                  <a:pt x="17515" y="33965"/>
                </a:lnTo>
                <a:lnTo>
                  <a:pt x="8406" y="38055"/>
                </a:lnTo>
                <a:lnTo>
                  <a:pt x="2257" y="44121"/>
                </a:lnTo>
                <a:lnTo>
                  <a:pt x="0" y="51546"/>
                </a:lnTo>
                <a:lnTo>
                  <a:pt x="2257" y="58979"/>
                </a:lnTo>
                <a:lnTo>
                  <a:pt x="8406" y="65062"/>
                </a:lnTo>
                <a:lnTo>
                  <a:pt x="17515" y="69171"/>
                </a:lnTo>
                <a:lnTo>
                  <a:pt x="28648" y="70679"/>
                </a:lnTo>
                <a:lnTo>
                  <a:pt x="86353" y="70679"/>
                </a:lnTo>
                <a:lnTo>
                  <a:pt x="77650" y="73180"/>
                </a:lnTo>
                <a:lnTo>
                  <a:pt x="70715" y="77370"/>
                </a:lnTo>
                <a:lnTo>
                  <a:pt x="66127" y="82857"/>
                </a:lnTo>
                <a:lnTo>
                  <a:pt x="64469" y="89251"/>
                </a:lnTo>
                <a:lnTo>
                  <a:pt x="66728" y="96655"/>
                </a:lnTo>
                <a:lnTo>
                  <a:pt x="72879" y="102723"/>
                </a:lnTo>
                <a:lnTo>
                  <a:pt x="81988" y="106826"/>
                </a:lnTo>
                <a:lnTo>
                  <a:pt x="93117" y="108333"/>
                </a:lnTo>
                <a:lnTo>
                  <a:pt x="293802" y="108333"/>
                </a:lnTo>
                <a:lnTo>
                  <a:pt x="304953" y="106826"/>
                </a:lnTo>
                <a:lnTo>
                  <a:pt x="314068" y="102723"/>
                </a:lnTo>
                <a:lnTo>
                  <a:pt x="320209" y="96655"/>
                </a:lnTo>
                <a:lnTo>
                  <a:pt x="322461" y="89251"/>
                </a:lnTo>
                <a:lnTo>
                  <a:pt x="320202" y="81818"/>
                </a:lnTo>
                <a:lnTo>
                  <a:pt x="314049" y="75735"/>
                </a:lnTo>
                <a:lnTo>
                  <a:pt x="304937" y="71627"/>
                </a:lnTo>
                <a:lnTo>
                  <a:pt x="293802" y="70119"/>
                </a:lnTo>
                <a:lnTo>
                  <a:pt x="236107" y="70119"/>
                </a:lnTo>
                <a:lnTo>
                  <a:pt x="244804" y="67625"/>
                </a:lnTo>
                <a:lnTo>
                  <a:pt x="251737" y="63447"/>
                </a:lnTo>
                <a:lnTo>
                  <a:pt x="256323" y="57961"/>
                </a:lnTo>
                <a:lnTo>
                  <a:pt x="257981" y="51546"/>
                </a:lnTo>
                <a:lnTo>
                  <a:pt x="257636" y="46020"/>
                </a:lnTo>
                <a:lnTo>
                  <a:pt x="254568" y="41023"/>
                </a:lnTo>
                <a:lnTo>
                  <a:pt x="249793" y="38214"/>
                </a:lnTo>
                <a:lnTo>
                  <a:pt x="256515" y="38214"/>
                </a:lnTo>
                <a:lnTo>
                  <a:pt x="267612" y="36707"/>
                </a:lnTo>
                <a:lnTo>
                  <a:pt x="276702" y="32604"/>
                </a:lnTo>
                <a:lnTo>
                  <a:pt x="282844" y="26536"/>
                </a:lnTo>
                <a:lnTo>
                  <a:pt x="285101" y="19132"/>
                </a:lnTo>
                <a:lnTo>
                  <a:pt x="282844" y="11699"/>
                </a:lnTo>
                <a:lnTo>
                  <a:pt x="276702" y="5616"/>
                </a:lnTo>
                <a:lnTo>
                  <a:pt x="267612" y="1508"/>
                </a:lnTo>
                <a:lnTo>
                  <a:pt x="256515" y="0"/>
                </a:lnTo>
                <a:close/>
              </a:path>
            </a:pathLst>
          </a:custGeom>
          <a:solidFill>
            <a:srgbClr val="092766">
              <a:alpha val="9999"/>
            </a:srgbClr>
          </a:solidFill>
        </p:spPr>
        <p:txBody>
          <a:bodyPr wrap="square" lIns="0" tIns="0" rIns="0" bIns="0" rtlCol="0"/>
          <a:lstStyle/>
          <a:p>
            <a:endParaRPr/>
          </a:p>
        </p:txBody>
      </p:sp>
      <p:sp>
        <p:nvSpPr>
          <p:cNvPr id="37" name="object 37"/>
          <p:cNvSpPr/>
          <p:nvPr/>
        </p:nvSpPr>
        <p:spPr>
          <a:xfrm>
            <a:off x="15231023" y="3785313"/>
            <a:ext cx="322580" cy="108585"/>
          </a:xfrm>
          <a:custGeom>
            <a:avLst/>
            <a:gdLst/>
            <a:ahLst/>
            <a:cxnLst/>
            <a:rect l="l" t="t" r="r" b="b"/>
            <a:pathLst>
              <a:path w="322580" h="108585">
                <a:moveTo>
                  <a:pt x="256358" y="0"/>
                </a:moveTo>
                <a:lnTo>
                  <a:pt x="55767" y="0"/>
                </a:lnTo>
                <a:lnTo>
                  <a:pt x="44664" y="1508"/>
                </a:lnTo>
                <a:lnTo>
                  <a:pt x="35572" y="5616"/>
                </a:lnTo>
                <a:lnTo>
                  <a:pt x="29428" y="11699"/>
                </a:lnTo>
                <a:lnTo>
                  <a:pt x="27171" y="19132"/>
                </a:lnTo>
                <a:lnTo>
                  <a:pt x="27496" y="24669"/>
                </a:lnTo>
                <a:lnTo>
                  <a:pt x="30574" y="29671"/>
                </a:lnTo>
                <a:lnTo>
                  <a:pt x="35360" y="32464"/>
                </a:lnTo>
                <a:lnTo>
                  <a:pt x="28648" y="32464"/>
                </a:lnTo>
                <a:lnTo>
                  <a:pt x="17731" y="33965"/>
                </a:lnTo>
                <a:lnTo>
                  <a:pt x="8599" y="38055"/>
                </a:lnTo>
                <a:lnTo>
                  <a:pt x="2329" y="44121"/>
                </a:lnTo>
                <a:lnTo>
                  <a:pt x="0" y="51546"/>
                </a:lnTo>
                <a:lnTo>
                  <a:pt x="2264" y="58979"/>
                </a:lnTo>
                <a:lnTo>
                  <a:pt x="8426" y="65062"/>
                </a:lnTo>
                <a:lnTo>
                  <a:pt x="17537" y="69170"/>
                </a:lnTo>
                <a:lnTo>
                  <a:pt x="28648" y="70678"/>
                </a:lnTo>
                <a:lnTo>
                  <a:pt x="86604" y="70678"/>
                </a:lnTo>
                <a:lnTo>
                  <a:pt x="77871" y="73172"/>
                </a:lnTo>
                <a:lnTo>
                  <a:pt x="70920" y="77351"/>
                </a:lnTo>
                <a:lnTo>
                  <a:pt x="66327" y="82836"/>
                </a:lnTo>
                <a:lnTo>
                  <a:pt x="64668" y="89251"/>
                </a:lnTo>
                <a:lnTo>
                  <a:pt x="66926" y="96655"/>
                </a:lnTo>
                <a:lnTo>
                  <a:pt x="73078" y="102723"/>
                </a:lnTo>
                <a:lnTo>
                  <a:pt x="82187" y="106826"/>
                </a:lnTo>
                <a:lnTo>
                  <a:pt x="93316" y="108333"/>
                </a:lnTo>
                <a:lnTo>
                  <a:pt x="293655" y="108333"/>
                </a:lnTo>
                <a:lnTo>
                  <a:pt x="304800" y="106826"/>
                </a:lnTo>
                <a:lnTo>
                  <a:pt x="313913" y="102723"/>
                </a:lnTo>
                <a:lnTo>
                  <a:pt x="320052" y="96655"/>
                </a:lnTo>
                <a:lnTo>
                  <a:pt x="322304" y="89251"/>
                </a:lnTo>
                <a:lnTo>
                  <a:pt x="320045" y="81818"/>
                </a:lnTo>
                <a:lnTo>
                  <a:pt x="313893" y="75735"/>
                </a:lnTo>
                <a:lnTo>
                  <a:pt x="304784" y="71627"/>
                </a:lnTo>
                <a:lnTo>
                  <a:pt x="293655" y="70119"/>
                </a:lnTo>
                <a:lnTo>
                  <a:pt x="235950" y="70119"/>
                </a:lnTo>
                <a:lnTo>
                  <a:pt x="244647" y="67617"/>
                </a:lnTo>
                <a:lnTo>
                  <a:pt x="251580" y="63427"/>
                </a:lnTo>
                <a:lnTo>
                  <a:pt x="256166" y="57940"/>
                </a:lnTo>
                <a:lnTo>
                  <a:pt x="257824" y="51546"/>
                </a:lnTo>
                <a:lnTo>
                  <a:pt x="257500" y="46015"/>
                </a:lnTo>
                <a:lnTo>
                  <a:pt x="254421" y="41013"/>
                </a:lnTo>
                <a:lnTo>
                  <a:pt x="249636" y="38214"/>
                </a:lnTo>
                <a:lnTo>
                  <a:pt x="256358" y="38214"/>
                </a:lnTo>
                <a:lnTo>
                  <a:pt x="267457" y="36707"/>
                </a:lnTo>
                <a:lnTo>
                  <a:pt x="276550" y="32604"/>
                </a:lnTo>
                <a:lnTo>
                  <a:pt x="282696" y="26536"/>
                </a:lnTo>
                <a:lnTo>
                  <a:pt x="284954" y="19132"/>
                </a:lnTo>
                <a:lnTo>
                  <a:pt x="282696" y="11699"/>
                </a:lnTo>
                <a:lnTo>
                  <a:pt x="276550" y="5616"/>
                </a:lnTo>
                <a:lnTo>
                  <a:pt x="267457" y="1508"/>
                </a:lnTo>
                <a:lnTo>
                  <a:pt x="256358" y="0"/>
                </a:lnTo>
                <a:close/>
              </a:path>
            </a:pathLst>
          </a:custGeom>
          <a:solidFill>
            <a:srgbClr val="092766">
              <a:alpha val="9999"/>
            </a:srgbClr>
          </a:solidFill>
        </p:spPr>
        <p:txBody>
          <a:bodyPr wrap="square" lIns="0" tIns="0" rIns="0" bIns="0" rtlCol="0"/>
          <a:lstStyle/>
          <a:p>
            <a:endParaRPr/>
          </a:p>
        </p:txBody>
      </p:sp>
      <p:sp>
        <p:nvSpPr>
          <p:cNvPr id="38" name="object 38"/>
          <p:cNvSpPr/>
          <p:nvPr/>
        </p:nvSpPr>
        <p:spPr>
          <a:xfrm>
            <a:off x="14858151" y="3062761"/>
            <a:ext cx="2585242" cy="3310399"/>
          </a:xfrm>
          <a:prstGeom prst="rect">
            <a:avLst/>
          </a:prstGeom>
          <a:blipFill>
            <a:blip r:embed="rId3" cstate="print"/>
            <a:stretch>
              <a:fillRect/>
            </a:stretch>
          </a:blipFill>
        </p:spPr>
        <p:txBody>
          <a:bodyPr wrap="square" lIns="0" tIns="0" rIns="0" bIns="0" rtlCol="0"/>
          <a:lstStyle/>
          <a:p>
            <a:endParaRPr/>
          </a:p>
        </p:txBody>
      </p:sp>
      <p:sp>
        <p:nvSpPr>
          <p:cNvPr id="39" name="object 39"/>
          <p:cNvSpPr/>
          <p:nvPr/>
        </p:nvSpPr>
        <p:spPr>
          <a:xfrm>
            <a:off x="3391049" y="3025625"/>
            <a:ext cx="5687695" cy="3746500"/>
          </a:xfrm>
          <a:custGeom>
            <a:avLst/>
            <a:gdLst/>
            <a:ahLst/>
            <a:cxnLst/>
            <a:rect l="l" t="t" r="r" b="b"/>
            <a:pathLst>
              <a:path w="5687695" h="3746500">
                <a:moveTo>
                  <a:pt x="4085884" y="3733800"/>
                </a:moveTo>
                <a:lnTo>
                  <a:pt x="3504115" y="3733800"/>
                </a:lnTo>
                <a:lnTo>
                  <a:pt x="3549635" y="3746500"/>
                </a:lnTo>
                <a:lnTo>
                  <a:pt x="4048929" y="3746500"/>
                </a:lnTo>
                <a:lnTo>
                  <a:pt x="4085884" y="3733800"/>
                </a:lnTo>
                <a:close/>
              </a:path>
              <a:path w="5687695" h="3746500">
                <a:moveTo>
                  <a:pt x="2086732" y="25400"/>
                </a:moveTo>
                <a:lnTo>
                  <a:pt x="1464516" y="25400"/>
                </a:lnTo>
                <a:lnTo>
                  <a:pt x="1445331" y="38100"/>
                </a:lnTo>
                <a:lnTo>
                  <a:pt x="1426206" y="38100"/>
                </a:lnTo>
                <a:lnTo>
                  <a:pt x="1374770" y="50800"/>
                </a:lnTo>
                <a:lnTo>
                  <a:pt x="1323868" y="76200"/>
                </a:lnTo>
                <a:lnTo>
                  <a:pt x="1223849" y="101600"/>
                </a:lnTo>
                <a:lnTo>
                  <a:pt x="1212993" y="114300"/>
                </a:lnTo>
                <a:lnTo>
                  <a:pt x="1191377" y="114300"/>
                </a:lnTo>
                <a:lnTo>
                  <a:pt x="1180619" y="127000"/>
                </a:lnTo>
                <a:lnTo>
                  <a:pt x="1144412" y="139700"/>
                </a:lnTo>
                <a:lnTo>
                  <a:pt x="1108615" y="165100"/>
                </a:lnTo>
                <a:lnTo>
                  <a:pt x="1038254" y="190500"/>
                </a:lnTo>
                <a:lnTo>
                  <a:pt x="1030134" y="203200"/>
                </a:lnTo>
                <a:lnTo>
                  <a:pt x="1022061" y="203200"/>
                </a:lnTo>
                <a:lnTo>
                  <a:pt x="1014036" y="215900"/>
                </a:lnTo>
                <a:lnTo>
                  <a:pt x="996986" y="215900"/>
                </a:lnTo>
                <a:lnTo>
                  <a:pt x="987810" y="228600"/>
                </a:lnTo>
                <a:lnTo>
                  <a:pt x="982506" y="228600"/>
                </a:lnTo>
                <a:lnTo>
                  <a:pt x="965320" y="241300"/>
                </a:lnTo>
                <a:lnTo>
                  <a:pt x="950274" y="254000"/>
                </a:lnTo>
                <a:lnTo>
                  <a:pt x="932327" y="254000"/>
                </a:lnTo>
                <a:lnTo>
                  <a:pt x="928455" y="266700"/>
                </a:lnTo>
                <a:lnTo>
                  <a:pt x="920712" y="266700"/>
                </a:lnTo>
                <a:lnTo>
                  <a:pt x="909625" y="279400"/>
                </a:lnTo>
                <a:lnTo>
                  <a:pt x="838655" y="330200"/>
                </a:lnTo>
                <a:lnTo>
                  <a:pt x="798384" y="355600"/>
                </a:lnTo>
                <a:lnTo>
                  <a:pt x="758813" y="381000"/>
                </a:lnTo>
                <a:lnTo>
                  <a:pt x="719946" y="419100"/>
                </a:lnTo>
                <a:lnTo>
                  <a:pt x="681792" y="457200"/>
                </a:lnTo>
                <a:lnTo>
                  <a:pt x="644357" y="482600"/>
                </a:lnTo>
                <a:lnTo>
                  <a:pt x="607648" y="520700"/>
                </a:lnTo>
                <a:lnTo>
                  <a:pt x="571671" y="558800"/>
                </a:lnTo>
                <a:lnTo>
                  <a:pt x="536434" y="596900"/>
                </a:lnTo>
                <a:lnTo>
                  <a:pt x="501943" y="635000"/>
                </a:lnTo>
                <a:lnTo>
                  <a:pt x="468205" y="660400"/>
                </a:lnTo>
                <a:lnTo>
                  <a:pt x="435228" y="698500"/>
                </a:lnTo>
                <a:lnTo>
                  <a:pt x="403017" y="749300"/>
                </a:lnTo>
                <a:lnTo>
                  <a:pt x="371669" y="787400"/>
                </a:lnTo>
                <a:lnTo>
                  <a:pt x="341066" y="825500"/>
                </a:lnTo>
                <a:lnTo>
                  <a:pt x="311324" y="863600"/>
                </a:lnTo>
                <a:lnTo>
                  <a:pt x="282558" y="901700"/>
                </a:lnTo>
                <a:lnTo>
                  <a:pt x="254882" y="939800"/>
                </a:lnTo>
                <a:lnTo>
                  <a:pt x="228413" y="990600"/>
                </a:lnTo>
                <a:lnTo>
                  <a:pt x="203265" y="1028700"/>
                </a:lnTo>
                <a:lnTo>
                  <a:pt x="179554" y="1079500"/>
                </a:lnTo>
                <a:lnTo>
                  <a:pt x="157395" y="1117600"/>
                </a:lnTo>
                <a:lnTo>
                  <a:pt x="136902" y="1168400"/>
                </a:lnTo>
                <a:lnTo>
                  <a:pt x="117966" y="1219200"/>
                </a:lnTo>
                <a:lnTo>
                  <a:pt x="100760" y="1257300"/>
                </a:lnTo>
                <a:lnTo>
                  <a:pt x="85301" y="1308100"/>
                </a:lnTo>
                <a:lnTo>
                  <a:pt x="71608" y="1358900"/>
                </a:lnTo>
                <a:lnTo>
                  <a:pt x="60004" y="1409700"/>
                </a:lnTo>
                <a:lnTo>
                  <a:pt x="49670" y="1447800"/>
                </a:lnTo>
                <a:lnTo>
                  <a:pt x="40612" y="1498600"/>
                </a:lnTo>
                <a:lnTo>
                  <a:pt x="32622" y="1549400"/>
                </a:lnTo>
                <a:lnTo>
                  <a:pt x="32250" y="1549400"/>
                </a:lnTo>
                <a:lnTo>
                  <a:pt x="25110" y="1600200"/>
                </a:lnTo>
                <a:lnTo>
                  <a:pt x="19127" y="1663700"/>
                </a:lnTo>
                <a:lnTo>
                  <a:pt x="14196" y="1714500"/>
                </a:lnTo>
                <a:lnTo>
                  <a:pt x="10212" y="1765300"/>
                </a:lnTo>
                <a:lnTo>
                  <a:pt x="7070" y="1816100"/>
                </a:lnTo>
                <a:lnTo>
                  <a:pt x="4664" y="1866900"/>
                </a:lnTo>
                <a:lnTo>
                  <a:pt x="2890" y="1917700"/>
                </a:lnTo>
                <a:lnTo>
                  <a:pt x="1641" y="1968500"/>
                </a:lnTo>
                <a:lnTo>
                  <a:pt x="813" y="2032000"/>
                </a:lnTo>
                <a:lnTo>
                  <a:pt x="301" y="2082800"/>
                </a:lnTo>
                <a:lnTo>
                  <a:pt x="0" y="2133600"/>
                </a:lnTo>
                <a:lnTo>
                  <a:pt x="0" y="2171700"/>
                </a:lnTo>
                <a:lnTo>
                  <a:pt x="270" y="2222500"/>
                </a:lnTo>
                <a:lnTo>
                  <a:pt x="1345" y="2273300"/>
                </a:lnTo>
                <a:lnTo>
                  <a:pt x="3620" y="2324100"/>
                </a:lnTo>
                <a:lnTo>
                  <a:pt x="7490" y="2374900"/>
                </a:lnTo>
                <a:lnTo>
                  <a:pt x="13350" y="2425700"/>
                </a:lnTo>
                <a:lnTo>
                  <a:pt x="21595" y="2476500"/>
                </a:lnTo>
                <a:lnTo>
                  <a:pt x="32622" y="2527300"/>
                </a:lnTo>
                <a:lnTo>
                  <a:pt x="33841" y="2527300"/>
                </a:lnTo>
                <a:lnTo>
                  <a:pt x="34530" y="2540000"/>
                </a:lnTo>
                <a:lnTo>
                  <a:pt x="36546" y="2540000"/>
                </a:lnTo>
                <a:lnTo>
                  <a:pt x="38827" y="2552700"/>
                </a:lnTo>
                <a:lnTo>
                  <a:pt x="41214" y="2552700"/>
                </a:lnTo>
                <a:lnTo>
                  <a:pt x="45706" y="2578100"/>
                </a:lnTo>
                <a:lnTo>
                  <a:pt x="50431" y="2590800"/>
                </a:lnTo>
                <a:lnTo>
                  <a:pt x="55387" y="2603500"/>
                </a:lnTo>
                <a:lnTo>
                  <a:pt x="60575" y="2616200"/>
                </a:lnTo>
                <a:lnTo>
                  <a:pt x="62643" y="2616200"/>
                </a:lnTo>
                <a:lnTo>
                  <a:pt x="81313" y="2667000"/>
                </a:lnTo>
                <a:lnTo>
                  <a:pt x="102491" y="2705100"/>
                </a:lnTo>
                <a:lnTo>
                  <a:pt x="126116" y="2743200"/>
                </a:lnTo>
                <a:lnTo>
                  <a:pt x="152126" y="2781300"/>
                </a:lnTo>
                <a:lnTo>
                  <a:pt x="155998" y="2781300"/>
                </a:lnTo>
                <a:lnTo>
                  <a:pt x="162692" y="2794000"/>
                </a:lnTo>
                <a:lnTo>
                  <a:pt x="169512" y="2806700"/>
                </a:lnTo>
                <a:lnTo>
                  <a:pt x="176457" y="2819400"/>
                </a:lnTo>
                <a:lnTo>
                  <a:pt x="186444" y="2832100"/>
                </a:lnTo>
                <a:lnTo>
                  <a:pt x="198440" y="2844800"/>
                </a:lnTo>
                <a:lnTo>
                  <a:pt x="204585" y="2844800"/>
                </a:lnTo>
                <a:lnTo>
                  <a:pt x="210809" y="2857500"/>
                </a:lnTo>
                <a:lnTo>
                  <a:pt x="218747" y="2857500"/>
                </a:lnTo>
                <a:lnTo>
                  <a:pt x="220392" y="2870200"/>
                </a:lnTo>
                <a:lnTo>
                  <a:pt x="222141" y="2870200"/>
                </a:lnTo>
                <a:lnTo>
                  <a:pt x="246406" y="2895600"/>
                </a:lnTo>
                <a:lnTo>
                  <a:pt x="271640" y="2908300"/>
                </a:lnTo>
                <a:lnTo>
                  <a:pt x="297810" y="2933700"/>
                </a:lnTo>
                <a:lnTo>
                  <a:pt x="324885" y="2959100"/>
                </a:lnTo>
                <a:lnTo>
                  <a:pt x="1704898" y="2959100"/>
                </a:lnTo>
                <a:lnTo>
                  <a:pt x="1799625" y="2984500"/>
                </a:lnTo>
                <a:lnTo>
                  <a:pt x="1809521" y="2997200"/>
                </a:lnTo>
                <a:lnTo>
                  <a:pt x="1828994" y="2997200"/>
                </a:lnTo>
                <a:lnTo>
                  <a:pt x="1838558" y="3009900"/>
                </a:lnTo>
                <a:lnTo>
                  <a:pt x="1856699" y="3009900"/>
                </a:lnTo>
                <a:lnTo>
                  <a:pt x="1858926" y="3022600"/>
                </a:lnTo>
                <a:lnTo>
                  <a:pt x="1863276" y="3022600"/>
                </a:lnTo>
                <a:lnTo>
                  <a:pt x="1887076" y="3035300"/>
                </a:lnTo>
                <a:lnTo>
                  <a:pt x="1910285" y="3048000"/>
                </a:lnTo>
                <a:lnTo>
                  <a:pt x="1932877" y="3073400"/>
                </a:lnTo>
                <a:lnTo>
                  <a:pt x="1954827" y="3086100"/>
                </a:lnTo>
                <a:lnTo>
                  <a:pt x="1980699" y="3111500"/>
                </a:lnTo>
                <a:lnTo>
                  <a:pt x="1993585" y="3111500"/>
                </a:lnTo>
                <a:lnTo>
                  <a:pt x="2006491" y="3124200"/>
                </a:lnTo>
                <a:lnTo>
                  <a:pt x="2015508" y="3136900"/>
                </a:lnTo>
                <a:lnTo>
                  <a:pt x="2082130" y="3187700"/>
                </a:lnTo>
                <a:lnTo>
                  <a:pt x="2120505" y="3213100"/>
                </a:lnTo>
                <a:lnTo>
                  <a:pt x="2159389" y="3251200"/>
                </a:lnTo>
                <a:lnTo>
                  <a:pt x="2238644" y="3302000"/>
                </a:lnTo>
                <a:lnTo>
                  <a:pt x="2319816" y="3352800"/>
                </a:lnTo>
                <a:lnTo>
                  <a:pt x="2402824" y="3403600"/>
                </a:lnTo>
                <a:lnTo>
                  <a:pt x="2443179" y="3416300"/>
                </a:lnTo>
                <a:lnTo>
                  <a:pt x="2524907" y="3467100"/>
                </a:lnTo>
                <a:lnTo>
                  <a:pt x="2566280" y="3479800"/>
                </a:lnTo>
                <a:lnTo>
                  <a:pt x="2607992" y="3505200"/>
                </a:lnTo>
                <a:lnTo>
                  <a:pt x="2653502" y="3517900"/>
                </a:lnTo>
                <a:lnTo>
                  <a:pt x="2699326" y="3543300"/>
                </a:lnTo>
                <a:lnTo>
                  <a:pt x="2745455" y="3556000"/>
                </a:lnTo>
                <a:lnTo>
                  <a:pt x="2791877" y="3581400"/>
                </a:lnTo>
                <a:lnTo>
                  <a:pt x="2980286" y="3632200"/>
                </a:lnTo>
                <a:lnTo>
                  <a:pt x="3028015" y="3657600"/>
                </a:lnTo>
                <a:lnTo>
                  <a:pt x="3075973" y="3670300"/>
                </a:lnTo>
                <a:lnTo>
                  <a:pt x="3124149" y="3670300"/>
                </a:lnTo>
                <a:lnTo>
                  <a:pt x="3269882" y="3708400"/>
                </a:lnTo>
                <a:lnTo>
                  <a:pt x="3318824" y="3708400"/>
                </a:lnTo>
                <a:lnTo>
                  <a:pt x="3367932" y="3721100"/>
                </a:lnTo>
                <a:lnTo>
                  <a:pt x="3413263" y="3733800"/>
                </a:lnTo>
                <a:lnTo>
                  <a:pt x="4122780" y="3733800"/>
                </a:lnTo>
                <a:lnTo>
                  <a:pt x="4174029" y="3721100"/>
                </a:lnTo>
                <a:lnTo>
                  <a:pt x="4225113" y="3721100"/>
                </a:lnTo>
                <a:lnTo>
                  <a:pt x="4326727" y="3695700"/>
                </a:lnTo>
                <a:lnTo>
                  <a:pt x="4377229" y="3695700"/>
                </a:lnTo>
                <a:lnTo>
                  <a:pt x="4576882" y="3644900"/>
                </a:lnTo>
                <a:lnTo>
                  <a:pt x="4626137" y="3619500"/>
                </a:lnTo>
                <a:lnTo>
                  <a:pt x="4723758" y="3594100"/>
                </a:lnTo>
                <a:lnTo>
                  <a:pt x="4772097" y="3568700"/>
                </a:lnTo>
                <a:lnTo>
                  <a:pt x="4820103" y="3556000"/>
                </a:lnTo>
                <a:lnTo>
                  <a:pt x="4867761" y="3530600"/>
                </a:lnTo>
                <a:lnTo>
                  <a:pt x="4912143" y="3517900"/>
                </a:lnTo>
                <a:lnTo>
                  <a:pt x="5000039" y="3467100"/>
                </a:lnTo>
                <a:lnTo>
                  <a:pt x="5043350" y="3454400"/>
                </a:lnTo>
                <a:lnTo>
                  <a:pt x="5128193" y="3403600"/>
                </a:lnTo>
                <a:lnTo>
                  <a:pt x="5169522" y="3378200"/>
                </a:lnTo>
                <a:lnTo>
                  <a:pt x="5209988" y="3352800"/>
                </a:lnTo>
                <a:lnTo>
                  <a:pt x="5249489" y="3314700"/>
                </a:lnTo>
                <a:lnTo>
                  <a:pt x="5287924" y="3289300"/>
                </a:lnTo>
                <a:lnTo>
                  <a:pt x="5325192" y="3263900"/>
                </a:lnTo>
                <a:lnTo>
                  <a:pt x="5361191" y="3225800"/>
                </a:lnTo>
                <a:lnTo>
                  <a:pt x="5395821" y="3187700"/>
                </a:lnTo>
                <a:lnTo>
                  <a:pt x="5428979" y="3162300"/>
                </a:lnTo>
                <a:lnTo>
                  <a:pt x="5460565" y="3124200"/>
                </a:lnTo>
                <a:lnTo>
                  <a:pt x="5490478" y="3086100"/>
                </a:lnTo>
                <a:lnTo>
                  <a:pt x="5518616" y="3048000"/>
                </a:lnTo>
                <a:lnTo>
                  <a:pt x="5544877" y="3009900"/>
                </a:lnTo>
                <a:lnTo>
                  <a:pt x="5569161" y="2959100"/>
                </a:lnTo>
                <a:lnTo>
                  <a:pt x="5591366" y="2921000"/>
                </a:lnTo>
                <a:lnTo>
                  <a:pt x="5611503" y="2882900"/>
                </a:lnTo>
                <a:lnTo>
                  <a:pt x="5629122" y="2832100"/>
                </a:lnTo>
                <a:lnTo>
                  <a:pt x="5644290" y="2781300"/>
                </a:lnTo>
                <a:lnTo>
                  <a:pt x="5657073" y="2743200"/>
                </a:lnTo>
                <a:lnTo>
                  <a:pt x="5667537" y="2692400"/>
                </a:lnTo>
                <a:lnTo>
                  <a:pt x="5675748" y="2641600"/>
                </a:lnTo>
                <a:lnTo>
                  <a:pt x="5681773" y="2590800"/>
                </a:lnTo>
                <a:lnTo>
                  <a:pt x="5685678" y="2552700"/>
                </a:lnTo>
                <a:lnTo>
                  <a:pt x="5687528" y="2501900"/>
                </a:lnTo>
                <a:lnTo>
                  <a:pt x="5687391" y="2451100"/>
                </a:lnTo>
                <a:lnTo>
                  <a:pt x="5685331" y="2400300"/>
                </a:lnTo>
                <a:lnTo>
                  <a:pt x="5681417" y="2349500"/>
                </a:lnTo>
                <a:lnTo>
                  <a:pt x="5675712" y="2298700"/>
                </a:lnTo>
                <a:lnTo>
                  <a:pt x="5668285" y="2260600"/>
                </a:lnTo>
                <a:lnTo>
                  <a:pt x="5659200" y="2209800"/>
                </a:lnTo>
                <a:lnTo>
                  <a:pt x="5648525" y="2159000"/>
                </a:lnTo>
                <a:lnTo>
                  <a:pt x="5636324" y="2108200"/>
                </a:lnTo>
                <a:lnTo>
                  <a:pt x="5622665" y="2057400"/>
                </a:lnTo>
                <a:lnTo>
                  <a:pt x="5607614" y="2019300"/>
                </a:lnTo>
                <a:lnTo>
                  <a:pt x="5591237" y="1968500"/>
                </a:lnTo>
                <a:lnTo>
                  <a:pt x="5573599" y="1917700"/>
                </a:lnTo>
                <a:lnTo>
                  <a:pt x="5554768" y="1879600"/>
                </a:lnTo>
                <a:lnTo>
                  <a:pt x="5550257" y="1866900"/>
                </a:lnTo>
                <a:lnTo>
                  <a:pt x="5545684" y="1854200"/>
                </a:lnTo>
                <a:lnTo>
                  <a:pt x="5541052" y="1841500"/>
                </a:lnTo>
                <a:lnTo>
                  <a:pt x="5536362" y="1828800"/>
                </a:lnTo>
                <a:lnTo>
                  <a:pt x="5515375" y="1790700"/>
                </a:lnTo>
                <a:lnTo>
                  <a:pt x="5493327" y="1739900"/>
                </a:lnTo>
                <a:lnTo>
                  <a:pt x="5470239" y="1701800"/>
                </a:lnTo>
                <a:lnTo>
                  <a:pt x="5446131" y="1663700"/>
                </a:lnTo>
                <a:lnTo>
                  <a:pt x="5421023" y="1612900"/>
                </a:lnTo>
                <a:lnTo>
                  <a:pt x="5394937" y="1574800"/>
                </a:lnTo>
                <a:lnTo>
                  <a:pt x="5367892" y="1536700"/>
                </a:lnTo>
                <a:lnTo>
                  <a:pt x="5339909" y="1498600"/>
                </a:lnTo>
                <a:lnTo>
                  <a:pt x="5311009" y="1460500"/>
                </a:lnTo>
                <a:lnTo>
                  <a:pt x="5281211" y="1422400"/>
                </a:lnTo>
                <a:lnTo>
                  <a:pt x="5250535" y="1384300"/>
                </a:lnTo>
                <a:lnTo>
                  <a:pt x="5219004" y="1346200"/>
                </a:lnTo>
                <a:lnTo>
                  <a:pt x="5186636" y="1308100"/>
                </a:lnTo>
                <a:lnTo>
                  <a:pt x="5153452" y="1270000"/>
                </a:lnTo>
                <a:lnTo>
                  <a:pt x="5119473" y="1231900"/>
                </a:lnTo>
                <a:lnTo>
                  <a:pt x="5084719" y="1193800"/>
                </a:lnTo>
                <a:lnTo>
                  <a:pt x="5049211" y="1168400"/>
                </a:lnTo>
                <a:lnTo>
                  <a:pt x="5012968" y="1130300"/>
                </a:lnTo>
                <a:lnTo>
                  <a:pt x="4976012" y="1104900"/>
                </a:lnTo>
                <a:lnTo>
                  <a:pt x="4938362" y="1066800"/>
                </a:lnTo>
                <a:lnTo>
                  <a:pt x="4900040" y="1041400"/>
                </a:lnTo>
                <a:lnTo>
                  <a:pt x="4861065" y="1003300"/>
                </a:lnTo>
                <a:lnTo>
                  <a:pt x="4781238" y="952500"/>
                </a:lnTo>
                <a:lnTo>
                  <a:pt x="4699047" y="901700"/>
                </a:lnTo>
                <a:lnTo>
                  <a:pt x="4614653" y="850900"/>
                </a:lnTo>
                <a:lnTo>
                  <a:pt x="4484291" y="774700"/>
                </a:lnTo>
                <a:lnTo>
                  <a:pt x="4439912" y="762000"/>
                </a:lnTo>
                <a:lnTo>
                  <a:pt x="4395106" y="736600"/>
                </a:lnTo>
                <a:lnTo>
                  <a:pt x="4349892" y="723900"/>
                </a:lnTo>
                <a:lnTo>
                  <a:pt x="4304290" y="698500"/>
                </a:lnTo>
                <a:lnTo>
                  <a:pt x="4285725" y="698500"/>
                </a:lnTo>
                <a:lnTo>
                  <a:pt x="4279521" y="685800"/>
                </a:lnTo>
                <a:lnTo>
                  <a:pt x="4087731" y="635000"/>
                </a:lnTo>
                <a:lnTo>
                  <a:pt x="3231290" y="635000"/>
                </a:lnTo>
                <a:lnTo>
                  <a:pt x="3083542" y="596900"/>
                </a:lnTo>
                <a:lnTo>
                  <a:pt x="3037053" y="571500"/>
                </a:lnTo>
                <a:lnTo>
                  <a:pt x="2992552" y="546100"/>
                </a:lnTo>
                <a:lnTo>
                  <a:pt x="2949917" y="520700"/>
                </a:lnTo>
                <a:lnTo>
                  <a:pt x="2908731" y="482600"/>
                </a:lnTo>
                <a:lnTo>
                  <a:pt x="2868584" y="457200"/>
                </a:lnTo>
                <a:lnTo>
                  <a:pt x="2789747" y="381000"/>
                </a:lnTo>
                <a:lnTo>
                  <a:pt x="2750231" y="355600"/>
                </a:lnTo>
                <a:lnTo>
                  <a:pt x="2710099" y="317500"/>
                </a:lnTo>
                <a:lnTo>
                  <a:pt x="2670785" y="292100"/>
                </a:lnTo>
                <a:lnTo>
                  <a:pt x="2630457" y="254000"/>
                </a:lnTo>
                <a:lnTo>
                  <a:pt x="2589167" y="228600"/>
                </a:lnTo>
                <a:lnTo>
                  <a:pt x="2546970" y="203200"/>
                </a:lnTo>
                <a:lnTo>
                  <a:pt x="2503917" y="177800"/>
                </a:lnTo>
                <a:lnTo>
                  <a:pt x="2460063" y="165100"/>
                </a:lnTo>
                <a:lnTo>
                  <a:pt x="2370161" y="114300"/>
                </a:lnTo>
                <a:lnTo>
                  <a:pt x="2324220" y="101600"/>
                </a:lnTo>
                <a:lnTo>
                  <a:pt x="2277689" y="76200"/>
                </a:lnTo>
                <a:lnTo>
                  <a:pt x="2086732" y="25400"/>
                </a:lnTo>
                <a:close/>
              </a:path>
              <a:path w="5687695" h="3746500">
                <a:moveTo>
                  <a:pt x="1054803" y="3098800"/>
                </a:moveTo>
                <a:lnTo>
                  <a:pt x="608079" y="3098800"/>
                </a:lnTo>
                <a:lnTo>
                  <a:pt x="762217" y="3136900"/>
                </a:lnTo>
                <a:lnTo>
                  <a:pt x="866736" y="3136900"/>
                </a:lnTo>
                <a:lnTo>
                  <a:pt x="918961" y="3124200"/>
                </a:lnTo>
                <a:lnTo>
                  <a:pt x="953269" y="3124200"/>
                </a:lnTo>
                <a:lnTo>
                  <a:pt x="987365" y="3111500"/>
                </a:lnTo>
                <a:lnTo>
                  <a:pt x="1021220" y="3111500"/>
                </a:lnTo>
                <a:lnTo>
                  <a:pt x="1054803" y="3098800"/>
                </a:lnTo>
                <a:close/>
              </a:path>
              <a:path w="5687695" h="3746500">
                <a:moveTo>
                  <a:pt x="1085163" y="3086100"/>
                </a:moveTo>
                <a:lnTo>
                  <a:pt x="567063" y="3086100"/>
                </a:lnTo>
                <a:lnTo>
                  <a:pt x="578133" y="3098800"/>
                </a:lnTo>
                <a:lnTo>
                  <a:pt x="1061698" y="3098800"/>
                </a:lnTo>
                <a:lnTo>
                  <a:pt x="1085163" y="3086100"/>
                </a:lnTo>
                <a:close/>
              </a:path>
              <a:path w="5687695" h="3746500">
                <a:moveTo>
                  <a:pt x="1131874" y="3073400"/>
                </a:moveTo>
                <a:lnTo>
                  <a:pt x="536206" y="3073400"/>
                </a:lnTo>
                <a:lnTo>
                  <a:pt x="545065" y="3086100"/>
                </a:lnTo>
                <a:lnTo>
                  <a:pt x="1108548" y="3086100"/>
                </a:lnTo>
                <a:lnTo>
                  <a:pt x="1131874" y="3073400"/>
                </a:lnTo>
                <a:close/>
              </a:path>
              <a:path w="5687695" h="3746500">
                <a:moveTo>
                  <a:pt x="1410879" y="2984500"/>
                </a:moveTo>
                <a:lnTo>
                  <a:pt x="365544" y="2984500"/>
                </a:lnTo>
                <a:lnTo>
                  <a:pt x="376397" y="2997200"/>
                </a:lnTo>
                <a:lnTo>
                  <a:pt x="387369" y="2997200"/>
                </a:lnTo>
                <a:lnTo>
                  <a:pt x="397820" y="3009900"/>
                </a:lnTo>
                <a:lnTo>
                  <a:pt x="408375" y="3009900"/>
                </a:lnTo>
                <a:lnTo>
                  <a:pt x="419036" y="3022600"/>
                </a:lnTo>
                <a:lnTo>
                  <a:pt x="429803" y="3022600"/>
                </a:lnTo>
                <a:lnTo>
                  <a:pt x="434577" y="3035300"/>
                </a:lnTo>
                <a:lnTo>
                  <a:pt x="454499" y="3035300"/>
                </a:lnTo>
                <a:lnTo>
                  <a:pt x="464825" y="3048000"/>
                </a:lnTo>
                <a:lnTo>
                  <a:pt x="475264" y="3048000"/>
                </a:lnTo>
                <a:lnTo>
                  <a:pt x="485816" y="3060700"/>
                </a:lnTo>
                <a:lnTo>
                  <a:pt x="504889" y="3060700"/>
                </a:lnTo>
                <a:lnTo>
                  <a:pt x="515215" y="3073400"/>
                </a:lnTo>
                <a:lnTo>
                  <a:pt x="1155159" y="3073400"/>
                </a:lnTo>
                <a:lnTo>
                  <a:pt x="1198972" y="3048000"/>
                </a:lnTo>
                <a:lnTo>
                  <a:pt x="1374808" y="2997200"/>
                </a:lnTo>
                <a:lnTo>
                  <a:pt x="1410879" y="2984500"/>
                </a:lnTo>
                <a:close/>
              </a:path>
              <a:path w="5687695" h="3746500">
                <a:moveTo>
                  <a:pt x="1483927" y="2971800"/>
                </a:moveTo>
                <a:lnTo>
                  <a:pt x="344192" y="2971800"/>
                </a:lnTo>
                <a:lnTo>
                  <a:pt x="354809" y="2984500"/>
                </a:lnTo>
                <a:lnTo>
                  <a:pt x="1447264" y="2984500"/>
                </a:lnTo>
                <a:lnTo>
                  <a:pt x="1483927" y="2971800"/>
                </a:lnTo>
                <a:close/>
              </a:path>
              <a:path w="5687695" h="3746500">
                <a:moveTo>
                  <a:pt x="1526562" y="2959100"/>
                </a:moveTo>
                <a:lnTo>
                  <a:pt x="331250" y="2959100"/>
                </a:lnTo>
                <a:lnTo>
                  <a:pt x="337690" y="2971800"/>
                </a:lnTo>
                <a:lnTo>
                  <a:pt x="1520834" y="2971800"/>
                </a:lnTo>
                <a:lnTo>
                  <a:pt x="1526562" y="2959100"/>
                </a:lnTo>
                <a:close/>
              </a:path>
              <a:path w="5687695" h="3746500">
                <a:moveTo>
                  <a:pt x="3691662" y="558800"/>
                </a:moveTo>
                <a:lnTo>
                  <a:pt x="3531178" y="558800"/>
                </a:lnTo>
                <a:lnTo>
                  <a:pt x="3433945" y="584200"/>
                </a:lnTo>
                <a:lnTo>
                  <a:pt x="3380933" y="609600"/>
                </a:lnTo>
                <a:lnTo>
                  <a:pt x="3281629" y="635000"/>
                </a:lnTo>
                <a:lnTo>
                  <a:pt x="4087731" y="635000"/>
                </a:lnTo>
                <a:lnTo>
                  <a:pt x="3891359" y="584200"/>
                </a:lnTo>
                <a:lnTo>
                  <a:pt x="3841697" y="584200"/>
                </a:lnTo>
                <a:lnTo>
                  <a:pt x="3791847" y="571500"/>
                </a:lnTo>
                <a:lnTo>
                  <a:pt x="3741829" y="571500"/>
                </a:lnTo>
                <a:lnTo>
                  <a:pt x="3691662" y="558800"/>
                </a:lnTo>
                <a:close/>
              </a:path>
              <a:path w="5687695" h="3746500">
                <a:moveTo>
                  <a:pt x="1939926" y="0"/>
                </a:moveTo>
                <a:lnTo>
                  <a:pt x="1631500" y="0"/>
                </a:lnTo>
                <a:lnTo>
                  <a:pt x="1594775" y="12700"/>
                </a:lnTo>
                <a:lnTo>
                  <a:pt x="1548802" y="12700"/>
                </a:lnTo>
                <a:lnTo>
                  <a:pt x="1525905" y="25400"/>
                </a:lnTo>
                <a:lnTo>
                  <a:pt x="2038050" y="25400"/>
                </a:lnTo>
                <a:lnTo>
                  <a:pt x="1939926" y="0"/>
                </a:lnTo>
                <a:close/>
              </a:path>
            </a:pathLst>
          </a:custGeom>
          <a:solidFill>
            <a:srgbClr val="092766">
              <a:alpha val="9999"/>
            </a:srgbClr>
          </a:solidFill>
        </p:spPr>
        <p:txBody>
          <a:bodyPr wrap="square" lIns="0" tIns="0" rIns="0" bIns="0" rtlCol="0"/>
          <a:lstStyle/>
          <a:p>
            <a:endParaRPr/>
          </a:p>
        </p:txBody>
      </p:sp>
      <p:sp>
        <p:nvSpPr>
          <p:cNvPr id="40" name="object 40"/>
          <p:cNvSpPr/>
          <p:nvPr/>
        </p:nvSpPr>
        <p:spPr>
          <a:xfrm>
            <a:off x="3390890" y="3885943"/>
            <a:ext cx="1061720" cy="2267585"/>
          </a:xfrm>
          <a:custGeom>
            <a:avLst/>
            <a:gdLst/>
            <a:ahLst/>
            <a:cxnLst/>
            <a:rect l="l" t="t" r="r" b="b"/>
            <a:pathLst>
              <a:path w="1061720" h="2267585">
                <a:moveTo>
                  <a:pt x="1061698" y="219543"/>
                </a:moveTo>
                <a:lnTo>
                  <a:pt x="613277" y="219543"/>
                </a:lnTo>
                <a:lnTo>
                  <a:pt x="613277" y="492870"/>
                </a:lnTo>
                <a:lnTo>
                  <a:pt x="71608" y="492870"/>
                </a:lnTo>
                <a:lnTo>
                  <a:pt x="60004" y="539968"/>
                </a:lnTo>
                <a:lnTo>
                  <a:pt x="49670" y="587350"/>
                </a:lnTo>
                <a:lnTo>
                  <a:pt x="40612" y="634992"/>
                </a:lnTo>
                <a:lnTo>
                  <a:pt x="32622" y="684141"/>
                </a:lnTo>
                <a:lnTo>
                  <a:pt x="32250" y="685468"/>
                </a:lnTo>
                <a:lnTo>
                  <a:pt x="32250" y="686793"/>
                </a:lnTo>
                <a:lnTo>
                  <a:pt x="25110" y="738764"/>
                </a:lnTo>
                <a:lnTo>
                  <a:pt x="19127" y="790989"/>
                </a:lnTo>
                <a:lnTo>
                  <a:pt x="14196" y="843426"/>
                </a:lnTo>
                <a:lnTo>
                  <a:pt x="10212" y="896032"/>
                </a:lnTo>
                <a:lnTo>
                  <a:pt x="7070" y="948767"/>
                </a:lnTo>
                <a:lnTo>
                  <a:pt x="4664" y="1001589"/>
                </a:lnTo>
                <a:lnTo>
                  <a:pt x="2890" y="1054456"/>
                </a:lnTo>
                <a:lnTo>
                  <a:pt x="1641" y="1107326"/>
                </a:lnTo>
                <a:lnTo>
                  <a:pt x="813" y="1160158"/>
                </a:lnTo>
                <a:lnTo>
                  <a:pt x="301" y="1212910"/>
                </a:lnTo>
                <a:lnTo>
                  <a:pt x="0" y="1265540"/>
                </a:lnTo>
                <a:lnTo>
                  <a:pt x="0" y="1307172"/>
                </a:lnTo>
                <a:lnTo>
                  <a:pt x="270" y="1358257"/>
                </a:lnTo>
                <a:lnTo>
                  <a:pt x="1345" y="1409334"/>
                </a:lnTo>
                <a:lnTo>
                  <a:pt x="3620" y="1460313"/>
                </a:lnTo>
                <a:lnTo>
                  <a:pt x="7490" y="1511100"/>
                </a:lnTo>
                <a:lnTo>
                  <a:pt x="13350" y="1561605"/>
                </a:lnTo>
                <a:lnTo>
                  <a:pt x="21595" y="1611734"/>
                </a:lnTo>
                <a:lnTo>
                  <a:pt x="32622" y="1661396"/>
                </a:lnTo>
                <a:lnTo>
                  <a:pt x="34530" y="1668450"/>
                </a:lnTo>
                <a:lnTo>
                  <a:pt x="36546" y="1676300"/>
                </a:lnTo>
                <a:lnTo>
                  <a:pt x="50431" y="1720204"/>
                </a:lnTo>
                <a:lnTo>
                  <a:pt x="60575" y="1747748"/>
                </a:lnTo>
                <a:lnTo>
                  <a:pt x="61211" y="1749499"/>
                </a:lnTo>
                <a:lnTo>
                  <a:pt x="81315" y="1795470"/>
                </a:lnTo>
                <a:lnTo>
                  <a:pt x="102493" y="1836648"/>
                </a:lnTo>
                <a:lnTo>
                  <a:pt x="126118" y="1876472"/>
                </a:lnTo>
                <a:lnTo>
                  <a:pt x="152126" y="1914832"/>
                </a:lnTo>
                <a:lnTo>
                  <a:pt x="153399" y="1916583"/>
                </a:lnTo>
                <a:lnTo>
                  <a:pt x="154672" y="1918386"/>
                </a:lnTo>
                <a:lnTo>
                  <a:pt x="155998" y="1920137"/>
                </a:lnTo>
                <a:lnTo>
                  <a:pt x="162692" y="1929182"/>
                </a:lnTo>
                <a:lnTo>
                  <a:pt x="169512" y="1938129"/>
                </a:lnTo>
                <a:lnTo>
                  <a:pt x="198440" y="1973419"/>
                </a:lnTo>
                <a:lnTo>
                  <a:pt x="218747" y="1995988"/>
                </a:lnTo>
                <a:lnTo>
                  <a:pt x="220392" y="1997791"/>
                </a:lnTo>
                <a:lnTo>
                  <a:pt x="222141" y="1999542"/>
                </a:lnTo>
                <a:lnTo>
                  <a:pt x="246406" y="2024254"/>
                </a:lnTo>
                <a:lnTo>
                  <a:pt x="271638" y="2047952"/>
                </a:lnTo>
                <a:lnTo>
                  <a:pt x="324885" y="2092202"/>
                </a:lnTo>
                <a:lnTo>
                  <a:pt x="365542" y="2121551"/>
                </a:lnTo>
                <a:lnTo>
                  <a:pt x="397818" y="2142471"/>
                </a:lnTo>
                <a:lnTo>
                  <a:pt x="434577" y="2163867"/>
                </a:lnTo>
                <a:lnTo>
                  <a:pt x="439404" y="2166626"/>
                </a:lnTo>
                <a:lnTo>
                  <a:pt x="475265" y="2185014"/>
                </a:lnTo>
                <a:lnTo>
                  <a:pt x="515215" y="2203131"/>
                </a:lnTo>
                <a:lnTo>
                  <a:pt x="556043" y="2219081"/>
                </a:lnTo>
                <a:lnTo>
                  <a:pt x="598107" y="2233088"/>
                </a:lnTo>
                <a:lnTo>
                  <a:pt x="658856" y="2249144"/>
                </a:lnTo>
                <a:lnTo>
                  <a:pt x="710297" y="2258717"/>
                </a:lnTo>
                <a:lnTo>
                  <a:pt x="762215" y="2264707"/>
                </a:lnTo>
                <a:lnTo>
                  <a:pt x="814423" y="2267101"/>
                </a:lnTo>
                <a:lnTo>
                  <a:pt x="866734" y="2265882"/>
                </a:lnTo>
                <a:lnTo>
                  <a:pt x="918961" y="2261035"/>
                </a:lnTo>
                <a:lnTo>
                  <a:pt x="987363" y="2249130"/>
                </a:lnTo>
                <a:lnTo>
                  <a:pt x="1054803" y="2232610"/>
                </a:lnTo>
                <a:lnTo>
                  <a:pt x="1061698" y="2230700"/>
                </a:lnTo>
                <a:lnTo>
                  <a:pt x="1061698" y="219543"/>
                </a:lnTo>
                <a:close/>
              </a:path>
              <a:path w="1061720" h="2267585">
                <a:moveTo>
                  <a:pt x="953703" y="0"/>
                </a:moveTo>
                <a:lnTo>
                  <a:pt x="721272" y="0"/>
                </a:lnTo>
                <a:lnTo>
                  <a:pt x="721272" y="219543"/>
                </a:lnTo>
                <a:lnTo>
                  <a:pt x="953703" y="219543"/>
                </a:lnTo>
                <a:lnTo>
                  <a:pt x="953703" y="0"/>
                </a:lnTo>
                <a:close/>
              </a:path>
            </a:pathLst>
          </a:custGeom>
          <a:solidFill>
            <a:srgbClr val="092766">
              <a:alpha val="9999"/>
            </a:srgbClr>
          </a:solidFill>
        </p:spPr>
        <p:txBody>
          <a:bodyPr wrap="square" lIns="0" tIns="0" rIns="0" bIns="0" rtlCol="0"/>
          <a:lstStyle/>
          <a:p>
            <a:endParaRPr/>
          </a:p>
        </p:txBody>
      </p:sp>
      <p:sp>
        <p:nvSpPr>
          <p:cNvPr id="41" name="object 41"/>
          <p:cNvSpPr/>
          <p:nvPr/>
        </p:nvSpPr>
        <p:spPr>
          <a:xfrm>
            <a:off x="5190675" y="3711274"/>
            <a:ext cx="3888104" cy="3061335"/>
          </a:xfrm>
          <a:custGeom>
            <a:avLst/>
            <a:gdLst/>
            <a:ahLst/>
            <a:cxnLst/>
            <a:rect l="l" t="t" r="r" b="b"/>
            <a:pathLst>
              <a:path w="3888104" h="3061334">
                <a:moveTo>
                  <a:pt x="984415" y="1474209"/>
                </a:moveTo>
                <a:lnTo>
                  <a:pt x="0" y="1474209"/>
                </a:lnTo>
                <a:lnTo>
                  <a:pt x="0" y="2296951"/>
                </a:lnTo>
                <a:lnTo>
                  <a:pt x="9895" y="2300870"/>
                </a:lnTo>
                <a:lnTo>
                  <a:pt x="19687" y="2305042"/>
                </a:lnTo>
                <a:lnTo>
                  <a:pt x="57073" y="2323891"/>
                </a:lnTo>
                <a:lnTo>
                  <a:pt x="59300" y="2325116"/>
                </a:lnTo>
                <a:lnTo>
                  <a:pt x="110659" y="2358775"/>
                </a:lnTo>
                <a:lnTo>
                  <a:pt x="155201" y="2393329"/>
                </a:lnTo>
                <a:lnTo>
                  <a:pt x="206865" y="2436187"/>
                </a:lnTo>
                <a:lnTo>
                  <a:pt x="232378" y="2456936"/>
                </a:lnTo>
                <a:lnTo>
                  <a:pt x="265689" y="2483270"/>
                </a:lnTo>
                <a:lnTo>
                  <a:pt x="320879" y="2524988"/>
                </a:lnTo>
                <a:lnTo>
                  <a:pt x="359763" y="2553031"/>
                </a:lnTo>
                <a:lnTo>
                  <a:pt x="399146" y="2580356"/>
                </a:lnTo>
                <a:lnTo>
                  <a:pt x="439018" y="2606954"/>
                </a:lnTo>
                <a:lnTo>
                  <a:pt x="479370" y="2632821"/>
                </a:lnTo>
                <a:lnTo>
                  <a:pt x="520190" y="2657948"/>
                </a:lnTo>
                <a:lnTo>
                  <a:pt x="561469" y="2682331"/>
                </a:lnTo>
                <a:lnTo>
                  <a:pt x="603198" y="2705961"/>
                </a:lnTo>
                <a:lnTo>
                  <a:pt x="643553" y="2727935"/>
                </a:lnTo>
                <a:lnTo>
                  <a:pt x="684248" y="2749217"/>
                </a:lnTo>
                <a:lnTo>
                  <a:pt x="725281" y="2769808"/>
                </a:lnTo>
                <a:lnTo>
                  <a:pt x="766654" y="2789708"/>
                </a:lnTo>
                <a:lnTo>
                  <a:pt x="808367" y="2808917"/>
                </a:lnTo>
                <a:lnTo>
                  <a:pt x="853876" y="2828870"/>
                </a:lnTo>
                <a:lnTo>
                  <a:pt x="899700" y="2848022"/>
                </a:lnTo>
                <a:lnTo>
                  <a:pt x="945829" y="2866369"/>
                </a:lnTo>
                <a:lnTo>
                  <a:pt x="992251" y="2883907"/>
                </a:lnTo>
                <a:lnTo>
                  <a:pt x="1038956" y="2900635"/>
                </a:lnTo>
                <a:lnTo>
                  <a:pt x="1085974" y="2916561"/>
                </a:lnTo>
                <a:lnTo>
                  <a:pt x="1133171" y="2931643"/>
                </a:lnTo>
                <a:lnTo>
                  <a:pt x="1180660" y="2945919"/>
                </a:lnTo>
                <a:lnTo>
                  <a:pt x="1228389" y="2959370"/>
                </a:lnTo>
                <a:lnTo>
                  <a:pt x="1276347" y="2971995"/>
                </a:lnTo>
                <a:lnTo>
                  <a:pt x="1324524" y="2983790"/>
                </a:lnTo>
                <a:lnTo>
                  <a:pt x="1372908" y="2994753"/>
                </a:lnTo>
                <a:lnTo>
                  <a:pt x="1421489" y="3004879"/>
                </a:lnTo>
                <a:lnTo>
                  <a:pt x="1470256" y="3014166"/>
                </a:lnTo>
                <a:lnTo>
                  <a:pt x="1519198" y="3022610"/>
                </a:lnTo>
                <a:lnTo>
                  <a:pt x="1568306" y="3030210"/>
                </a:lnTo>
                <a:lnTo>
                  <a:pt x="1613638" y="3036509"/>
                </a:lnTo>
                <a:lnTo>
                  <a:pt x="1659032" y="3042083"/>
                </a:lnTo>
                <a:lnTo>
                  <a:pt x="1704489" y="3046931"/>
                </a:lnTo>
                <a:lnTo>
                  <a:pt x="1750009" y="3051054"/>
                </a:lnTo>
                <a:lnTo>
                  <a:pt x="1795593" y="3054450"/>
                </a:lnTo>
                <a:lnTo>
                  <a:pt x="1849786" y="3057588"/>
                </a:lnTo>
                <a:lnTo>
                  <a:pt x="1904016" y="3059702"/>
                </a:lnTo>
                <a:lnTo>
                  <a:pt x="1958269" y="3060789"/>
                </a:lnTo>
                <a:lnTo>
                  <a:pt x="2012530" y="3060851"/>
                </a:lnTo>
                <a:lnTo>
                  <a:pt x="2066785" y="3059886"/>
                </a:lnTo>
                <a:lnTo>
                  <a:pt x="2121019" y="3057894"/>
                </a:lnTo>
                <a:lnTo>
                  <a:pt x="2175218" y="3054875"/>
                </a:lnTo>
                <a:lnTo>
                  <a:pt x="2249303" y="3049066"/>
                </a:lnTo>
                <a:lnTo>
                  <a:pt x="2323154" y="3041295"/>
                </a:lnTo>
                <a:lnTo>
                  <a:pt x="2374404" y="3034828"/>
                </a:lnTo>
                <a:lnTo>
                  <a:pt x="2425487" y="3027375"/>
                </a:lnTo>
                <a:lnTo>
                  <a:pt x="2476391" y="3018940"/>
                </a:lnTo>
                <a:lnTo>
                  <a:pt x="2527101" y="3009526"/>
                </a:lnTo>
                <a:lnTo>
                  <a:pt x="2577604" y="2999139"/>
                </a:lnTo>
                <a:lnTo>
                  <a:pt x="2627884" y="2987781"/>
                </a:lnTo>
                <a:lnTo>
                  <a:pt x="2677929" y="2975456"/>
                </a:lnTo>
                <a:lnTo>
                  <a:pt x="2727725" y="2962168"/>
                </a:lnTo>
                <a:lnTo>
                  <a:pt x="2777257" y="2947920"/>
                </a:lnTo>
                <a:lnTo>
                  <a:pt x="2826511" y="2932716"/>
                </a:lnTo>
                <a:lnTo>
                  <a:pt x="2875512" y="2916548"/>
                </a:lnTo>
                <a:lnTo>
                  <a:pt x="2924132" y="2899457"/>
                </a:lnTo>
                <a:lnTo>
                  <a:pt x="2972471" y="2881409"/>
                </a:lnTo>
                <a:lnTo>
                  <a:pt x="3020477" y="2862419"/>
                </a:lnTo>
                <a:lnTo>
                  <a:pt x="3068135" y="2842493"/>
                </a:lnTo>
                <a:lnTo>
                  <a:pt x="3112517" y="2822762"/>
                </a:lnTo>
                <a:lnTo>
                  <a:pt x="3156644" y="2802016"/>
                </a:lnTo>
                <a:lnTo>
                  <a:pt x="3200413" y="2780231"/>
                </a:lnTo>
                <a:lnTo>
                  <a:pt x="3243725" y="2757386"/>
                </a:lnTo>
                <a:lnTo>
                  <a:pt x="3286476" y="2733457"/>
                </a:lnTo>
                <a:lnTo>
                  <a:pt x="3328567" y="2708423"/>
                </a:lnTo>
                <a:lnTo>
                  <a:pt x="3369896" y="2682260"/>
                </a:lnTo>
                <a:lnTo>
                  <a:pt x="3410362" y="2654945"/>
                </a:lnTo>
                <a:lnTo>
                  <a:pt x="3449863" y="2626457"/>
                </a:lnTo>
                <a:lnTo>
                  <a:pt x="3488298" y="2596773"/>
                </a:lnTo>
                <a:lnTo>
                  <a:pt x="3525566" y="2565870"/>
                </a:lnTo>
                <a:lnTo>
                  <a:pt x="3561565" y="2533725"/>
                </a:lnTo>
                <a:lnTo>
                  <a:pt x="3596195" y="2500317"/>
                </a:lnTo>
                <a:lnTo>
                  <a:pt x="3629353" y="2465621"/>
                </a:lnTo>
                <a:lnTo>
                  <a:pt x="3660940" y="2429616"/>
                </a:lnTo>
                <a:lnTo>
                  <a:pt x="3690852" y="2392280"/>
                </a:lnTo>
                <a:lnTo>
                  <a:pt x="3718990" y="2353588"/>
                </a:lnTo>
                <a:lnTo>
                  <a:pt x="3745251" y="2313520"/>
                </a:lnTo>
                <a:lnTo>
                  <a:pt x="3769535" y="2272052"/>
                </a:lnTo>
                <a:lnTo>
                  <a:pt x="3791741" y="2229162"/>
                </a:lnTo>
                <a:lnTo>
                  <a:pt x="3811877" y="2184587"/>
                </a:lnTo>
                <a:lnTo>
                  <a:pt x="3829496" y="2139268"/>
                </a:lnTo>
                <a:lnTo>
                  <a:pt x="3844663" y="2093275"/>
                </a:lnTo>
                <a:lnTo>
                  <a:pt x="3853235" y="2062026"/>
                </a:lnTo>
                <a:lnTo>
                  <a:pt x="3111364" y="2062026"/>
                </a:lnTo>
                <a:lnTo>
                  <a:pt x="3111364" y="1657365"/>
                </a:lnTo>
                <a:lnTo>
                  <a:pt x="984415" y="1657365"/>
                </a:lnTo>
                <a:lnTo>
                  <a:pt x="984415" y="1474209"/>
                </a:lnTo>
                <a:close/>
              </a:path>
              <a:path w="3888104" h="3061334">
                <a:moveTo>
                  <a:pt x="3754929" y="1183165"/>
                </a:moveTo>
                <a:lnTo>
                  <a:pt x="3598083" y="1183165"/>
                </a:lnTo>
                <a:lnTo>
                  <a:pt x="3598083" y="2062026"/>
                </a:lnTo>
                <a:lnTo>
                  <a:pt x="3853235" y="2062026"/>
                </a:lnTo>
                <a:lnTo>
                  <a:pt x="3857446" y="2046675"/>
                </a:lnTo>
                <a:lnTo>
                  <a:pt x="3867908" y="1999539"/>
                </a:lnTo>
                <a:lnTo>
                  <a:pt x="3876118" y="1951935"/>
                </a:lnTo>
                <a:lnTo>
                  <a:pt x="3882140" y="1903933"/>
                </a:lnTo>
                <a:lnTo>
                  <a:pt x="3886042" y="1855602"/>
                </a:lnTo>
                <a:lnTo>
                  <a:pt x="3887888" y="1807011"/>
                </a:lnTo>
                <a:lnTo>
                  <a:pt x="3887745" y="1758229"/>
                </a:lnTo>
                <a:lnTo>
                  <a:pt x="3885679" y="1709326"/>
                </a:lnTo>
                <a:lnTo>
                  <a:pt x="3881756" y="1660371"/>
                </a:lnTo>
                <a:lnTo>
                  <a:pt x="3876043" y="1611432"/>
                </a:lnTo>
                <a:lnTo>
                  <a:pt x="3868604" y="1562580"/>
                </a:lnTo>
                <a:lnTo>
                  <a:pt x="3859507" y="1513883"/>
                </a:lnTo>
                <a:lnTo>
                  <a:pt x="3848817" y="1465410"/>
                </a:lnTo>
                <a:lnTo>
                  <a:pt x="3836600" y="1417232"/>
                </a:lnTo>
                <a:lnTo>
                  <a:pt x="3822923" y="1369416"/>
                </a:lnTo>
                <a:lnTo>
                  <a:pt x="3807851" y="1322032"/>
                </a:lnTo>
                <a:lnTo>
                  <a:pt x="3791451" y="1275149"/>
                </a:lnTo>
                <a:lnTo>
                  <a:pt x="3773788" y="1228837"/>
                </a:lnTo>
                <a:lnTo>
                  <a:pt x="3754929" y="1183165"/>
                </a:lnTo>
                <a:close/>
              </a:path>
              <a:path w="3888104" h="3061334">
                <a:moveTo>
                  <a:pt x="1924969" y="317618"/>
                </a:moveTo>
                <a:lnTo>
                  <a:pt x="1416445" y="317618"/>
                </a:lnTo>
                <a:lnTo>
                  <a:pt x="1416445" y="1657365"/>
                </a:lnTo>
                <a:lnTo>
                  <a:pt x="3111364" y="1657365"/>
                </a:lnTo>
                <a:lnTo>
                  <a:pt x="3111364" y="853559"/>
                </a:lnTo>
                <a:lnTo>
                  <a:pt x="2805151" y="853559"/>
                </a:lnTo>
                <a:lnTo>
                  <a:pt x="2805151" y="853346"/>
                </a:lnTo>
                <a:lnTo>
                  <a:pt x="1924969" y="853346"/>
                </a:lnTo>
                <a:lnTo>
                  <a:pt x="1924969" y="317618"/>
                </a:lnTo>
                <a:close/>
              </a:path>
              <a:path w="3888104" h="3061334">
                <a:moveTo>
                  <a:pt x="2597489" y="197317"/>
                </a:moveTo>
                <a:lnTo>
                  <a:pt x="2384311" y="197317"/>
                </a:lnTo>
                <a:lnTo>
                  <a:pt x="2384311" y="536153"/>
                </a:lnTo>
                <a:lnTo>
                  <a:pt x="2176491" y="536153"/>
                </a:lnTo>
                <a:lnTo>
                  <a:pt x="2176491" y="853346"/>
                </a:lnTo>
                <a:lnTo>
                  <a:pt x="2805151" y="853346"/>
                </a:lnTo>
                <a:lnTo>
                  <a:pt x="2805151" y="536365"/>
                </a:lnTo>
                <a:lnTo>
                  <a:pt x="2597489" y="536365"/>
                </a:lnTo>
                <a:lnTo>
                  <a:pt x="2597489" y="197317"/>
                </a:lnTo>
                <a:close/>
              </a:path>
              <a:path w="3888104" h="3061334">
                <a:moveTo>
                  <a:pt x="2479788" y="0"/>
                </a:moveTo>
                <a:lnTo>
                  <a:pt x="2479788" y="197317"/>
                </a:lnTo>
                <a:lnTo>
                  <a:pt x="2504559" y="197317"/>
                </a:lnTo>
                <a:lnTo>
                  <a:pt x="2504559" y="9282"/>
                </a:lnTo>
                <a:lnTo>
                  <a:pt x="2479788" y="0"/>
                </a:lnTo>
                <a:close/>
              </a:path>
            </a:pathLst>
          </a:custGeom>
          <a:solidFill>
            <a:srgbClr val="092766">
              <a:alpha val="9999"/>
            </a:srgbClr>
          </a:solidFill>
        </p:spPr>
        <p:txBody>
          <a:bodyPr wrap="square" lIns="0" tIns="0" rIns="0" bIns="0" rtlCol="0"/>
          <a:lstStyle/>
          <a:p>
            <a:endParaRPr/>
          </a:p>
        </p:txBody>
      </p:sp>
      <p:sp>
        <p:nvSpPr>
          <p:cNvPr id="42" name="object 42"/>
          <p:cNvSpPr/>
          <p:nvPr/>
        </p:nvSpPr>
        <p:spPr>
          <a:xfrm>
            <a:off x="6759088" y="4230508"/>
            <a:ext cx="227329" cy="227329"/>
          </a:xfrm>
          <a:custGeom>
            <a:avLst/>
            <a:gdLst/>
            <a:ahLst/>
            <a:cxnLst/>
            <a:rect l="l" t="t" r="r" b="b"/>
            <a:pathLst>
              <a:path w="227329" h="227329">
                <a:moveTo>
                  <a:pt x="0" y="0"/>
                </a:moveTo>
                <a:lnTo>
                  <a:pt x="227292" y="0"/>
                </a:lnTo>
                <a:lnTo>
                  <a:pt x="227292" y="227287"/>
                </a:lnTo>
                <a:lnTo>
                  <a:pt x="0" y="227287"/>
                </a:lnTo>
                <a:lnTo>
                  <a:pt x="0" y="0"/>
                </a:lnTo>
                <a:close/>
              </a:path>
            </a:pathLst>
          </a:custGeom>
          <a:solidFill>
            <a:srgbClr val="092766">
              <a:alpha val="9999"/>
            </a:srgbClr>
          </a:solidFill>
        </p:spPr>
        <p:txBody>
          <a:bodyPr wrap="square" lIns="0" tIns="0" rIns="0" bIns="0" rtlCol="0"/>
          <a:lstStyle/>
          <a:p>
            <a:endParaRPr/>
          </a:p>
        </p:txBody>
      </p:sp>
      <p:sp>
        <p:nvSpPr>
          <p:cNvPr id="43" name="object 43"/>
          <p:cNvSpPr/>
          <p:nvPr/>
        </p:nvSpPr>
        <p:spPr>
          <a:xfrm>
            <a:off x="6759088" y="4701626"/>
            <a:ext cx="227329" cy="227329"/>
          </a:xfrm>
          <a:custGeom>
            <a:avLst/>
            <a:gdLst/>
            <a:ahLst/>
            <a:cxnLst/>
            <a:rect l="l" t="t" r="r" b="b"/>
            <a:pathLst>
              <a:path w="227329" h="227329">
                <a:moveTo>
                  <a:pt x="0" y="0"/>
                </a:moveTo>
                <a:lnTo>
                  <a:pt x="227292" y="0"/>
                </a:lnTo>
                <a:lnTo>
                  <a:pt x="227292" y="227286"/>
                </a:lnTo>
                <a:lnTo>
                  <a:pt x="0" y="227286"/>
                </a:lnTo>
                <a:lnTo>
                  <a:pt x="0" y="0"/>
                </a:lnTo>
                <a:close/>
              </a:path>
            </a:pathLst>
          </a:custGeom>
          <a:solidFill>
            <a:srgbClr val="092766">
              <a:alpha val="9999"/>
            </a:srgbClr>
          </a:solidFill>
        </p:spPr>
        <p:txBody>
          <a:bodyPr wrap="square" lIns="0" tIns="0" rIns="0" bIns="0" rtlCol="0"/>
          <a:lstStyle/>
          <a:p>
            <a:endParaRPr/>
          </a:p>
        </p:txBody>
      </p:sp>
      <p:sp>
        <p:nvSpPr>
          <p:cNvPr id="44" name="object 44"/>
          <p:cNvSpPr/>
          <p:nvPr/>
        </p:nvSpPr>
        <p:spPr>
          <a:xfrm>
            <a:off x="6759088" y="5172807"/>
            <a:ext cx="227329" cy="227329"/>
          </a:xfrm>
          <a:custGeom>
            <a:avLst/>
            <a:gdLst/>
            <a:ahLst/>
            <a:cxnLst/>
            <a:rect l="l" t="t" r="r" b="b"/>
            <a:pathLst>
              <a:path w="227329" h="227329">
                <a:moveTo>
                  <a:pt x="0" y="0"/>
                </a:moveTo>
                <a:lnTo>
                  <a:pt x="227292" y="0"/>
                </a:lnTo>
                <a:lnTo>
                  <a:pt x="227292" y="227287"/>
                </a:lnTo>
                <a:lnTo>
                  <a:pt x="0" y="227287"/>
                </a:lnTo>
                <a:lnTo>
                  <a:pt x="0" y="0"/>
                </a:lnTo>
                <a:close/>
              </a:path>
            </a:pathLst>
          </a:custGeom>
          <a:solidFill>
            <a:srgbClr val="092766">
              <a:alpha val="9999"/>
            </a:srgbClr>
          </a:solidFill>
        </p:spPr>
        <p:txBody>
          <a:bodyPr wrap="square" lIns="0" tIns="0" rIns="0" bIns="0" rtlCol="0"/>
          <a:lstStyle/>
          <a:p>
            <a:endParaRPr/>
          </a:p>
        </p:txBody>
      </p:sp>
      <p:sp>
        <p:nvSpPr>
          <p:cNvPr id="45" name="object 45"/>
          <p:cNvSpPr/>
          <p:nvPr/>
        </p:nvSpPr>
        <p:spPr>
          <a:xfrm>
            <a:off x="6759088" y="5643984"/>
            <a:ext cx="227329" cy="227329"/>
          </a:xfrm>
          <a:custGeom>
            <a:avLst/>
            <a:gdLst/>
            <a:ahLst/>
            <a:cxnLst/>
            <a:rect l="l" t="t" r="r" b="b"/>
            <a:pathLst>
              <a:path w="227329" h="227329">
                <a:moveTo>
                  <a:pt x="0" y="0"/>
                </a:moveTo>
                <a:lnTo>
                  <a:pt x="227292" y="0"/>
                </a:lnTo>
                <a:lnTo>
                  <a:pt x="227292" y="227287"/>
                </a:lnTo>
                <a:lnTo>
                  <a:pt x="0" y="227287"/>
                </a:lnTo>
                <a:lnTo>
                  <a:pt x="0" y="0"/>
                </a:lnTo>
                <a:close/>
              </a:path>
            </a:pathLst>
          </a:custGeom>
          <a:solidFill>
            <a:srgbClr val="092766">
              <a:alpha val="9999"/>
            </a:srgbClr>
          </a:solidFill>
        </p:spPr>
        <p:txBody>
          <a:bodyPr wrap="square" lIns="0" tIns="0" rIns="0" bIns="0" rtlCol="0"/>
          <a:lstStyle/>
          <a:p>
            <a:endParaRPr/>
          </a:p>
        </p:txBody>
      </p:sp>
      <p:sp>
        <p:nvSpPr>
          <p:cNvPr id="46" name="object 46"/>
          <p:cNvSpPr/>
          <p:nvPr/>
        </p:nvSpPr>
        <p:spPr>
          <a:xfrm>
            <a:off x="6759088" y="6115101"/>
            <a:ext cx="227329" cy="227329"/>
          </a:xfrm>
          <a:custGeom>
            <a:avLst/>
            <a:gdLst/>
            <a:ahLst/>
            <a:cxnLst/>
            <a:rect l="l" t="t" r="r" b="b"/>
            <a:pathLst>
              <a:path w="227329" h="227329">
                <a:moveTo>
                  <a:pt x="0" y="0"/>
                </a:moveTo>
                <a:lnTo>
                  <a:pt x="227292" y="0"/>
                </a:lnTo>
                <a:lnTo>
                  <a:pt x="227292" y="227292"/>
                </a:lnTo>
                <a:lnTo>
                  <a:pt x="0" y="227292"/>
                </a:lnTo>
                <a:lnTo>
                  <a:pt x="0" y="0"/>
                </a:lnTo>
                <a:close/>
              </a:path>
            </a:pathLst>
          </a:custGeom>
          <a:solidFill>
            <a:srgbClr val="092766">
              <a:alpha val="9999"/>
            </a:srgbClr>
          </a:solidFill>
        </p:spPr>
        <p:txBody>
          <a:bodyPr wrap="square" lIns="0" tIns="0" rIns="0" bIns="0" rtlCol="0"/>
          <a:lstStyle/>
          <a:p>
            <a:endParaRPr/>
          </a:p>
        </p:txBody>
      </p:sp>
      <p:sp>
        <p:nvSpPr>
          <p:cNvPr id="47" name="object 47"/>
          <p:cNvSpPr/>
          <p:nvPr/>
        </p:nvSpPr>
        <p:spPr>
          <a:xfrm>
            <a:off x="6759085" y="6586177"/>
            <a:ext cx="227292" cy="179496"/>
          </a:xfrm>
          <a:prstGeom prst="rect">
            <a:avLst/>
          </a:prstGeom>
          <a:blipFill>
            <a:blip r:embed="rId4" cstate="print"/>
            <a:stretch>
              <a:fillRect/>
            </a:stretch>
          </a:blipFill>
        </p:spPr>
        <p:txBody>
          <a:bodyPr wrap="square" lIns="0" tIns="0" rIns="0" bIns="0" rtlCol="0"/>
          <a:lstStyle/>
          <a:p>
            <a:endParaRPr/>
          </a:p>
        </p:txBody>
      </p:sp>
      <p:sp>
        <p:nvSpPr>
          <p:cNvPr id="48" name="object 48"/>
          <p:cNvSpPr/>
          <p:nvPr/>
        </p:nvSpPr>
        <p:spPr>
          <a:xfrm>
            <a:off x="5265625" y="5479234"/>
            <a:ext cx="795655" cy="103505"/>
          </a:xfrm>
          <a:custGeom>
            <a:avLst/>
            <a:gdLst/>
            <a:ahLst/>
            <a:cxnLst/>
            <a:rect l="l" t="t" r="r" b="b"/>
            <a:pathLst>
              <a:path w="795654" h="103504">
                <a:moveTo>
                  <a:pt x="0" y="0"/>
                </a:moveTo>
                <a:lnTo>
                  <a:pt x="795584" y="0"/>
                </a:lnTo>
                <a:lnTo>
                  <a:pt x="795584" y="102954"/>
                </a:lnTo>
                <a:lnTo>
                  <a:pt x="0" y="102954"/>
                </a:lnTo>
                <a:lnTo>
                  <a:pt x="0" y="0"/>
                </a:lnTo>
                <a:close/>
              </a:path>
            </a:pathLst>
          </a:custGeom>
          <a:solidFill>
            <a:srgbClr val="092766">
              <a:alpha val="9999"/>
            </a:srgbClr>
          </a:solidFill>
        </p:spPr>
        <p:txBody>
          <a:bodyPr wrap="square" lIns="0" tIns="0" rIns="0" bIns="0" rtlCol="0"/>
          <a:lstStyle/>
          <a:p>
            <a:endParaRPr/>
          </a:p>
        </p:txBody>
      </p:sp>
      <p:sp>
        <p:nvSpPr>
          <p:cNvPr id="49" name="object 49"/>
          <p:cNvSpPr/>
          <p:nvPr/>
        </p:nvSpPr>
        <p:spPr>
          <a:xfrm>
            <a:off x="5265625" y="5791920"/>
            <a:ext cx="795655" cy="103505"/>
          </a:xfrm>
          <a:custGeom>
            <a:avLst/>
            <a:gdLst/>
            <a:ahLst/>
            <a:cxnLst/>
            <a:rect l="l" t="t" r="r" b="b"/>
            <a:pathLst>
              <a:path w="795654" h="103504">
                <a:moveTo>
                  <a:pt x="0" y="0"/>
                </a:moveTo>
                <a:lnTo>
                  <a:pt x="795584" y="0"/>
                </a:lnTo>
                <a:lnTo>
                  <a:pt x="795584" y="102954"/>
                </a:lnTo>
                <a:lnTo>
                  <a:pt x="0" y="102954"/>
                </a:lnTo>
                <a:lnTo>
                  <a:pt x="0" y="0"/>
                </a:lnTo>
                <a:close/>
              </a:path>
            </a:pathLst>
          </a:custGeom>
          <a:solidFill>
            <a:srgbClr val="092766">
              <a:alpha val="9999"/>
            </a:srgbClr>
          </a:solidFill>
        </p:spPr>
        <p:txBody>
          <a:bodyPr wrap="square" lIns="0" tIns="0" rIns="0" bIns="0" rtlCol="0"/>
          <a:lstStyle/>
          <a:p>
            <a:endParaRPr/>
          </a:p>
        </p:txBody>
      </p:sp>
      <p:sp>
        <p:nvSpPr>
          <p:cNvPr id="50" name="object 50"/>
          <p:cNvSpPr/>
          <p:nvPr/>
        </p:nvSpPr>
        <p:spPr>
          <a:xfrm>
            <a:off x="5345983" y="6104604"/>
            <a:ext cx="715645" cy="103505"/>
          </a:xfrm>
          <a:custGeom>
            <a:avLst/>
            <a:gdLst/>
            <a:ahLst/>
            <a:cxnLst/>
            <a:rect l="l" t="t" r="r" b="b"/>
            <a:pathLst>
              <a:path w="715645" h="103504">
                <a:moveTo>
                  <a:pt x="715224" y="0"/>
                </a:moveTo>
                <a:lnTo>
                  <a:pt x="0" y="0"/>
                </a:lnTo>
                <a:lnTo>
                  <a:pt x="12965" y="10649"/>
                </a:lnTo>
                <a:lnTo>
                  <a:pt x="51663" y="42858"/>
                </a:lnTo>
                <a:lnTo>
                  <a:pt x="77175" y="63608"/>
                </a:lnTo>
                <a:lnTo>
                  <a:pt x="93778" y="76845"/>
                </a:lnTo>
                <a:lnTo>
                  <a:pt x="110486" y="89941"/>
                </a:lnTo>
                <a:lnTo>
                  <a:pt x="127301" y="102897"/>
                </a:lnTo>
                <a:lnTo>
                  <a:pt x="715224" y="102897"/>
                </a:lnTo>
                <a:lnTo>
                  <a:pt x="715224" y="0"/>
                </a:lnTo>
                <a:close/>
              </a:path>
            </a:pathLst>
          </a:custGeom>
          <a:solidFill>
            <a:srgbClr val="092766">
              <a:alpha val="9999"/>
            </a:srgbClr>
          </a:solidFill>
        </p:spPr>
        <p:txBody>
          <a:bodyPr wrap="square" lIns="0" tIns="0" rIns="0" bIns="0" rtlCol="0"/>
          <a:lstStyle/>
          <a:p>
            <a:endParaRPr/>
          </a:p>
        </p:txBody>
      </p:sp>
      <p:sp>
        <p:nvSpPr>
          <p:cNvPr id="51" name="object 51"/>
          <p:cNvSpPr/>
          <p:nvPr/>
        </p:nvSpPr>
        <p:spPr>
          <a:xfrm>
            <a:off x="5793980" y="6417233"/>
            <a:ext cx="267335" cy="103505"/>
          </a:xfrm>
          <a:custGeom>
            <a:avLst/>
            <a:gdLst/>
            <a:ahLst/>
            <a:cxnLst/>
            <a:rect l="l" t="t" r="r" b="b"/>
            <a:pathLst>
              <a:path w="267335" h="103504">
                <a:moveTo>
                  <a:pt x="267227" y="0"/>
                </a:moveTo>
                <a:lnTo>
                  <a:pt x="0" y="0"/>
                </a:lnTo>
                <a:lnTo>
                  <a:pt x="40355" y="21975"/>
                </a:lnTo>
                <a:lnTo>
                  <a:pt x="81049" y="43258"/>
                </a:lnTo>
                <a:lnTo>
                  <a:pt x="122082" y="63848"/>
                </a:lnTo>
                <a:lnTo>
                  <a:pt x="163455" y="83747"/>
                </a:lnTo>
                <a:lnTo>
                  <a:pt x="205167" y="102956"/>
                </a:lnTo>
                <a:lnTo>
                  <a:pt x="267227" y="102956"/>
                </a:lnTo>
                <a:lnTo>
                  <a:pt x="267227" y="0"/>
                </a:lnTo>
                <a:close/>
              </a:path>
            </a:pathLst>
          </a:custGeom>
          <a:solidFill>
            <a:srgbClr val="092766">
              <a:alpha val="9999"/>
            </a:srgbClr>
          </a:solidFill>
        </p:spPr>
        <p:txBody>
          <a:bodyPr wrap="square" lIns="0" tIns="0" rIns="0" bIns="0" rtlCol="0"/>
          <a:lstStyle/>
          <a:p>
            <a:endParaRPr/>
          </a:p>
        </p:txBody>
      </p:sp>
      <p:sp>
        <p:nvSpPr>
          <p:cNvPr id="52" name="object 52"/>
          <p:cNvSpPr/>
          <p:nvPr/>
        </p:nvSpPr>
        <p:spPr>
          <a:xfrm>
            <a:off x="7366000" y="4845960"/>
            <a:ext cx="147955" cy="147955"/>
          </a:xfrm>
          <a:custGeom>
            <a:avLst/>
            <a:gdLst/>
            <a:ahLst/>
            <a:cxnLst/>
            <a:rect l="l" t="t" r="r" b="b"/>
            <a:pathLst>
              <a:path w="147954" h="147954">
                <a:moveTo>
                  <a:pt x="0" y="0"/>
                </a:moveTo>
                <a:lnTo>
                  <a:pt x="147941" y="0"/>
                </a:lnTo>
                <a:lnTo>
                  <a:pt x="147941" y="147934"/>
                </a:lnTo>
                <a:lnTo>
                  <a:pt x="0" y="147934"/>
                </a:lnTo>
                <a:lnTo>
                  <a:pt x="0" y="0"/>
                </a:lnTo>
                <a:close/>
              </a:path>
            </a:pathLst>
          </a:custGeom>
          <a:solidFill>
            <a:srgbClr val="092766">
              <a:alpha val="9999"/>
            </a:srgbClr>
          </a:solidFill>
        </p:spPr>
        <p:txBody>
          <a:bodyPr wrap="square" lIns="0" tIns="0" rIns="0" bIns="0" rtlCol="0"/>
          <a:lstStyle/>
          <a:p>
            <a:endParaRPr/>
          </a:p>
        </p:txBody>
      </p:sp>
      <p:sp>
        <p:nvSpPr>
          <p:cNvPr id="53" name="object 53"/>
          <p:cNvSpPr/>
          <p:nvPr/>
        </p:nvSpPr>
        <p:spPr>
          <a:xfrm>
            <a:off x="4162235" y="4156509"/>
            <a:ext cx="147955" cy="147955"/>
          </a:xfrm>
          <a:custGeom>
            <a:avLst/>
            <a:gdLst/>
            <a:ahLst/>
            <a:cxnLst/>
            <a:rect l="l" t="t" r="r" b="b"/>
            <a:pathLst>
              <a:path w="147954" h="147954">
                <a:moveTo>
                  <a:pt x="0" y="0"/>
                </a:moveTo>
                <a:lnTo>
                  <a:pt x="147934" y="0"/>
                </a:lnTo>
                <a:lnTo>
                  <a:pt x="147934" y="147934"/>
                </a:lnTo>
                <a:lnTo>
                  <a:pt x="0" y="147934"/>
                </a:lnTo>
                <a:lnTo>
                  <a:pt x="0" y="0"/>
                </a:lnTo>
                <a:close/>
              </a:path>
            </a:pathLst>
          </a:custGeom>
          <a:solidFill>
            <a:srgbClr val="092766">
              <a:alpha val="9999"/>
            </a:srgbClr>
          </a:solidFill>
        </p:spPr>
        <p:txBody>
          <a:bodyPr wrap="square" lIns="0" tIns="0" rIns="0" bIns="0" rtlCol="0"/>
          <a:lstStyle/>
          <a:p>
            <a:endParaRPr/>
          </a:p>
        </p:txBody>
      </p:sp>
      <p:sp>
        <p:nvSpPr>
          <p:cNvPr id="54" name="object 54"/>
          <p:cNvSpPr/>
          <p:nvPr/>
        </p:nvSpPr>
        <p:spPr>
          <a:xfrm>
            <a:off x="4162235" y="4500229"/>
            <a:ext cx="147955" cy="147955"/>
          </a:xfrm>
          <a:custGeom>
            <a:avLst/>
            <a:gdLst/>
            <a:ahLst/>
            <a:cxnLst/>
            <a:rect l="l" t="t" r="r" b="b"/>
            <a:pathLst>
              <a:path w="147954" h="147954">
                <a:moveTo>
                  <a:pt x="0" y="0"/>
                </a:moveTo>
                <a:lnTo>
                  <a:pt x="147934" y="0"/>
                </a:lnTo>
                <a:lnTo>
                  <a:pt x="147934" y="147934"/>
                </a:lnTo>
                <a:lnTo>
                  <a:pt x="0" y="147934"/>
                </a:lnTo>
                <a:lnTo>
                  <a:pt x="0" y="0"/>
                </a:lnTo>
                <a:close/>
              </a:path>
            </a:pathLst>
          </a:custGeom>
          <a:solidFill>
            <a:srgbClr val="092766">
              <a:alpha val="9999"/>
            </a:srgbClr>
          </a:solidFill>
        </p:spPr>
        <p:txBody>
          <a:bodyPr wrap="square" lIns="0" tIns="0" rIns="0" bIns="0" rtlCol="0"/>
          <a:lstStyle/>
          <a:p>
            <a:endParaRPr/>
          </a:p>
        </p:txBody>
      </p:sp>
      <p:sp>
        <p:nvSpPr>
          <p:cNvPr id="55" name="object 55"/>
          <p:cNvSpPr/>
          <p:nvPr/>
        </p:nvSpPr>
        <p:spPr>
          <a:xfrm>
            <a:off x="4162235" y="4843886"/>
            <a:ext cx="147955" cy="147955"/>
          </a:xfrm>
          <a:custGeom>
            <a:avLst/>
            <a:gdLst/>
            <a:ahLst/>
            <a:cxnLst/>
            <a:rect l="l" t="t" r="r" b="b"/>
            <a:pathLst>
              <a:path w="147954" h="147954">
                <a:moveTo>
                  <a:pt x="0" y="0"/>
                </a:moveTo>
                <a:lnTo>
                  <a:pt x="147934" y="0"/>
                </a:lnTo>
                <a:lnTo>
                  <a:pt x="147934" y="147941"/>
                </a:lnTo>
                <a:lnTo>
                  <a:pt x="0" y="147941"/>
                </a:lnTo>
                <a:lnTo>
                  <a:pt x="0" y="0"/>
                </a:lnTo>
                <a:close/>
              </a:path>
            </a:pathLst>
          </a:custGeom>
          <a:solidFill>
            <a:srgbClr val="092766">
              <a:alpha val="9999"/>
            </a:srgbClr>
          </a:solidFill>
        </p:spPr>
        <p:txBody>
          <a:bodyPr wrap="square" lIns="0" tIns="0" rIns="0" bIns="0" rtlCol="0"/>
          <a:lstStyle/>
          <a:p>
            <a:endParaRPr/>
          </a:p>
        </p:txBody>
      </p:sp>
      <p:sp>
        <p:nvSpPr>
          <p:cNvPr id="56" name="object 56"/>
          <p:cNvSpPr/>
          <p:nvPr/>
        </p:nvSpPr>
        <p:spPr>
          <a:xfrm>
            <a:off x="4162235" y="5187606"/>
            <a:ext cx="147955" cy="147955"/>
          </a:xfrm>
          <a:custGeom>
            <a:avLst/>
            <a:gdLst/>
            <a:ahLst/>
            <a:cxnLst/>
            <a:rect l="l" t="t" r="r" b="b"/>
            <a:pathLst>
              <a:path w="147954" h="147954">
                <a:moveTo>
                  <a:pt x="0" y="0"/>
                </a:moveTo>
                <a:lnTo>
                  <a:pt x="147934" y="0"/>
                </a:lnTo>
                <a:lnTo>
                  <a:pt x="147934" y="147935"/>
                </a:lnTo>
                <a:lnTo>
                  <a:pt x="0" y="147935"/>
                </a:lnTo>
                <a:lnTo>
                  <a:pt x="0" y="0"/>
                </a:lnTo>
                <a:close/>
              </a:path>
            </a:pathLst>
          </a:custGeom>
          <a:solidFill>
            <a:srgbClr val="092766">
              <a:alpha val="9999"/>
            </a:srgbClr>
          </a:solidFill>
        </p:spPr>
        <p:txBody>
          <a:bodyPr wrap="square" lIns="0" tIns="0" rIns="0" bIns="0" rtlCol="0"/>
          <a:lstStyle/>
          <a:p>
            <a:endParaRPr/>
          </a:p>
        </p:txBody>
      </p:sp>
      <p:sp>
        <p:nvSpPr>
          <p:cNvPr id="57" name="object 57"/>
          <p:cNvSpPr/>
          <p:nvPr/>
        </p:nvSpPr>
        <p:spPr>
          <a:xfrm>
            <a:off x="4162235" y="5531321"/>
            <a:ext cx="147955" cy="147955"/>
          </a:xfrm>
          <a:custGeom>
            <a:avLst/>
            <a:gdLst/>
            <a:ahLst/>
            <a:cxnLst/>
            <a:rect l="l" t="t" r="r" b="b"/>
            <a:pathLst>
              <a:path w="147954" h="147954">
                <a:moveTo>
                  <a:pt x="0" y="0"/>
                </a:moveTo>
                <a:lnTo>
                  <a:pt x="147934" y="0"/>
                </a:lnTo>
                <a:lnTo>
                  <a:pt x="147934" y="147935"/>
                </a:lnTo>
                <a:lnTo>
                  <a:pt x="0" y="147935"/>
                </a:lnTo>
                <a:lnTo>
                  <a:pt x="0" y="0"/>
                </a:lnTo>
                <a:close/>
              </a:path>
            </a:pathLst>
          </a:custGeom>
          <a:solidFill>
            <a:srgbClr val="092766">
              <a:alpha val="9999"/>
            </a:srgbClr>
          </a:solidFill>
        </p:spPr>
        <p:txBody>
          <a:bodyPr wrap="square" lIns="0" tIns="0" rIns="0" bIns="0" rtlCol="0"/>
          <a:lstStyle/>
          <a:p>
            <a:endParaRPr/>
          </a:p>
        </p:txBody>
      </p:sp>
      <p:sp>
        <p:nvSpPr>
          <p:cNvPr id="58" name="object 58"/>
          <p:cNvSpPr/>
          <p:nvPr/>
        </p:nvSpPr>
        <p:spPr>
          <a:xfrm>
            <a:off x="4162235" y="5874984"/>
            <a:ext cx="147955" cy="147955"/>
          </a:xfrm>
          <a:custGeom>
            <a:avLst/>
            <a:gdLst/>
            <a:ahLst/>
            <a:cxnLst/>
            <a:rect l="l" t="t" r="r" b="b"/>
            <a:pathLst>
              <a:path w="147954" h="147954">
                <a:moveTo>
                  <a:pt x="0" y="0"/>
                </a:moveTo>
                <a:lnTo>
                  <a:pt x="147934" y="0"/>
                </a:lnTo>
                <a:lnTo>
                  <a:pt x="147934" y="147934"/>
                </a:lnTo>
                <a:lnTo>
                  <a:pt x="0" y="147934"/>
                </a:lnTo>
                <a:lnTo>
                  <a:pt x="0" y="0"/>
                </a:lnTo>
                <a:close/>
              </a:path>
            </a:pathLst>
          </a:custGeom>
          <a:solidFill>
            <a:srgbClr val="092766">
              <a:alpha val="9999"/>
            </a:srgbClr>
          </a:solidFill>
        </p:spPr>
        <p:txBody>
          <a:bodyPr wrap="square" lIns="0" tIns="0" rIns="0" bIns="0" rtlCol="0"/>
          <a:lstStyle/>
          <a:p>
            <a:endParaRPr/>
          </a:p>
        </p:txBody>
      </p:sp>
      <p:sp>
        <p:nvSpPr>
          <p:cNvPr id="59" name="object 59"/>
          <p:cNvSpPr/>
          <p:nvPr/>
        </p:nvSpPr>
        <p:spPr>
          <a:xfrm>
            <a:off x="7930849" y="4845960"/>
            <a:ext cx="147955" cy="147955"/>
          </a:xfrm>
          <a:custGeom>
            <a:avLst/>
            <a:gdLst/>
            <a:ahLst/>
            <a:cxnLst/>
            <a:rect l="l" t="t" r="r" b="b"/>
            <a:pathLst>
              <a:path w="147954" h="147954">
                <a:moveTo>
                  <a:pt x="0" y="0"/>
                </a:moveTo>
                <a:lnTo>
                  <a:pt x="147935" y="0"/>
                </a:lnTo>
                <a:lnTo>
                  <a:pt x="147935" y="147934"/>
                </a:lnTo>
                <a:lnTo>
                  <a:pt x="0" y="147934"/>
                </a:lnTo>
                <a:lnTo>
                  <a:pt x="0" y="0"/>
                </a:lnTo>
                <a:close/>
              </a:path>
            </a:pathLst>
          </a:custGeom>
          <a:solidFill>
            <a:srgbClr val="092766">
              <a:alpha val="9999"/>
            </a:srgbClr>
          </a:solidFill>
        </p:spPr>
        <p:txBody>
          <a:bodyPr wrap="square" lIns="0" tIns="0" rIns="0" bIns="0" rtlCol="0"/>
          <a:lstStyle/>
          <a:p>
            <a:endParaRPr/>
          </a:p>
        </p:txBody>
      </p:sp>
      <p:sp>
        <p:nvSpPr>
          <p:cNvPr id="60" name="object 60"/>
          <p:cNvSpPr/>
          <p:nvPr/>
        </p:nvSpPr>
        <p:spPr>
          <a:xfrm>
            <a:off x="7366000" y="5210892"/>
            <a:ext cx="147955" cy="147955"/>
          </a:xfrm>
          <a:custGeom>
            <a:avLst/>
            <a:gdLst/>
            <a:ahLst/>
            <a:cxnLst/>
            <a:rect l="l" t="t" r="r" b="b"/>
            <a:pathLst>
              <a:path w="147954" h="147954">
                <a:moveTo>
                  <a:pt x="0" y="0"/>
                </a:moveTo>
                <a:lnTo>
                  <a:pt x="147941" y="0"/>
                </a:lnTo>
                <a:lnTo>
                  <a:pt x="147941" y="147934"/>
                </a:lnTo>
                <a:lnTo>
                  <a:pt x="0" y="147934"/>
                </a:lnTo>
                <a:lnTo>
                  <a:pt x="0" y="0"/>
                </a:lnTo>
                <a:close/>
              </a:path>
            </a:pathLst>
          </a:custGeom>
          <a:solidFill>
            <a:srgbClr val="092766">
              <a:alpha val="9999"/>
            </a:srgbClr>
          </a:solidFill>
        </p:spPr>
        <p:txBody>
          <a:bodyPr wrap="square" lIns="0" tIns="0" rIns="0" bIns="0" rtlCol="0"/>
          <a:lstStyle/>
          <a:p>
            <a:endParaRPr/>
          </a:p>
        </p:txBody>
      </p:sp>
      <p:sp>
        <p:nvSpPr>
          <p:cNvPr id="61" name="object 61"/>
          <p:cNvSpPr/>
          <p:nvPr/>
        </p:nvSpPr>
        <p:spPr>
          <a:xfrm>
            <a:off x="7930849" y="5210892"/>
            <a:ext cx="147955" cy="147955"/>
          </a:xfrm>
          <a:custGeom>
            <a:avLst/>
            <a:gdLst/>
            <a:ahLst/>
            <a:cxnLst/>
            <a:rect l="l" t="t" r="r" b="b"/>
            <a:pathLst>
              <a:path w="147954" h="147954">
                <a:moveTo>
                  <a:pt x="0" y="0"/>
                </a:moveTo>
                <a:lnTo>
                  <a:pt x="147935" y="0"/>
                </a:lnTo>
                <a:lnTo>
                  <a:pt x="147935" y="147934"/>
                </a:lnTo>
                <a:lnTo>
                  <a:pt x="0" y="147934"/>
                </a:lnTo>
                <a:lnTo>
                  <a:pt x="0" y="0"/>
                </a:lnTo>
                <a:close/>
              </a:path>
            </a:pathLst>
          </a:custGeom>
          <a:solidFill>
            <a:srgbClr val="092766">
              <a:alpha val="9999"/>
            </a:srgbClr>
          </a:solidFill>
        </p:spPr>
        <p:txBody>
          <a:bodyPr wrap="square" lIns="0" tIns="0" rIns="0" bIns="0" rtlCol="0"/>
          <a:lstStyle/>
          <a:p>
            <a:endParaRPr/>
          </a:p>
        </p:txBody>
      </p:sp>
      <p:sp>
        <p:nvSpPr>
          <p:cNvPr id="62" name="object 62"/>
          <p:cNvSpPr/>
          <p:nvPr/>
        </p:nvSpPr>
        <p:spPr>
          <a:xfrm>
            <a:off x="7366000" y="5575872"/>
            <a:ext cx="147955" cy="147955"/>
          </a:xfrm>
          <a:custGeom>
            <a:avLst/>
            <a:gdLst/>
            <a:ahLst/>
            <a:cxnLst/>
            <a:rect l="l" t="t" r="r" b="b"/>
            <a:pathLst>
              <a:path w="147954" h="147954">
                <a:moveTo>
                  <a:pt x="0" y="0"/>
                </a:moveTo>
                <a:lnTo>
                  <a:pt x="147941" y="0"/>
                </a:lnTo>
                <a:lnTo>
                  <a:pt x="147941" y="147941"/>
                </a:lnTo>
                <a:lnTo>
                  <a:pt x="0" y="147941"/>
                </a:lnTo>
                <a:lnTo>
                  <a:pt x="0" y="0"/>
                </a:lnTo>
                <a:close/>
              </a:path>
            </a:pathLst>
          </a:custGeom>
          <a:solidFill>
            <a:srgbClr val="092766">
              <a:alpha val="9999"/>
            </a:srgbClr>
          </a:solidFill>
        </p:spPr>
        <p:txBody>
          <a:bodyPr wrap="square" lIns="0" tIns="0" rIns="0" bIns="0" rtlCol="0"/>
          <a:lstStyle/>
          <a:p>
            <a:endParaRPr/>
          </a:p>
        </p:txBody>
      </p:sp>
      <p:sp>
        <p:nvSpPr>
          <p:cNvPr id="63" name="object 63"/>
          <p:cNvSpPr/>
          <p:nvPr/>
        </p:nvSpPr>
        <p:spPr>
          <a:xfrm>
            <a:off x="7930849" y="5575872"/>
            <a:ext cx="147955" cy="147955"/>
          </a:xfrm>
          <a:custGeom>
            <a:avLst/>
            <a:gdLst/>
            <a:ahLst/>
            <a:cxnLst/>
            <a:rect l="l" t="t" r="r" b="b"/>
            <a:pathLst>
              <a:path w="147954" h="147954">
                <a:moveTo>
                  <a:pt x="0" y="0"/>
                </a:moveTo>
                <a:lnTo>
                  <a:pt x="147935" y="0"/>
                </a:lnTo>
                <a:lnTo>
                  <a:pt x="147935" y="147941"/>
                </a:lnTo>
                <a:lnTo>
                  <a:pt x="0" y="147941"/>
                </a:lnTo>
                <a:lnTo>
                  <a:pt x="0" y="0"/>
                </a:lnTo>
                <a:close/>
              </a:path>
            </a:pathLst>
          </a:custGeom>
          <a:solidFill>
            <a:srgbClr val="092766">
              <a:alpha val="9999"/>
            </a:srgbClr>
          </a:solidFill>
        </p:spPr>
        <p:txBody>
          <a:bodyPr wrap="square" lIns="0" tIns="0" rIns="0" bIns="0" rtlCol="0"/>
          <a:lstStyle/>
          <a:p>
            <a:endParaRPr/>
          </a:p>
        </p:txBody>
      </p:sp>
      <p:sp>
        <p:nvSpPr>
          <p:cNvPr id="64" name="object 64"/>
          <p:cNvSpPr/>
          <p:nvPr/>
        </p:nvSpPr>
        <p:spPr>
          <a:xfrm>
            <a:off x="7366000" y="5940862"/>
            <a:ext cx="147955" cy="147955"/>
          </a:xfrm>
          <a:custGeom>
            <a:avLst/>
            <a:gdLst/>
            <a:ahLst/>
            <a:cxnLst/>
            <a:rect l="l" t="t" r="r" b="b"/>
            <a:pathLst>
              <a:path w="147954" h="147954">
                <a:moveTo>
                  <a:pt x="0" y="0"/>
                </a:moveTo>
                <a:lnTo>
                  <a:pt x="147941" y="0"/>
                </a:lnTo>
                <a:lnTo>
                  <a:pt x="147941" y="147934"/>
                </a:lnTo>
                <a:lnTo>
                  <a:pt x="0" y="147934"/>
                </a:lnTo>
                <a:lnTo>
                  <a:pt x="0" y="0"/>
                </a:lnTo>
                <a:close/>
              </a:path>
            </a:pathLst>
          </a:custGeom>
          <a:solidFill>
            <a:srgbClr val="092766">
              <a:alpha val="9999"/>
            </a:srgbClr>
          </a:solidFill>
        </p:spPr>
        <p:txBody>
          <a:bodyPr wrap="square" lIns="0" tIns="0" rIns="0" bIns="0" rtlCol="0"/>
          <a:lstStyle/>
          <a:p>
            <a:endParaRPr/>
          </a:p>
        </p:txBody>
      </p:sp>
      <p:sp>
        <p:nvSpPr>
          <p:cNvPr id="65" name="object 65"/>
          <p:cNvSpPr/>
          <p:nvPr/>
        </p:nvSpPr>
        <p:spPr>
          <a:xfrm>
            <a:off x="7930849" y="5940862"/>
            <a:ext cx="147955" cy="147955"/>
          </a:xfrm>
          <a:custGeom>
            <a:avLst/>
            <a:gdLst/>
            <a:ahLst/>
            <a:cxnLst/>
            <a:rect l="l" t="t" r="r" b="b"/>
            <a:pathLst>
              <a:path w="147954" h="147954">
                <a:moveTo>
                  <a:pt x="0" y="0"/>
                </a:moveTo>
                <a:lnTo>
                  <a:pt x="147935" y="0"/>
                </a:lnTo>
                <a:lnTo>
                  <a:pt x="147935" y="147934"/>
                </a:lnTo>
                <a:lnTo>
                  <a:pt x="0" y="147934"/>
                </a:lnTo>
                <a:lnTo>
                  <a:pt x="0" y="0"/>
                </a:lnTo>
                <a:close/>
              </a:path>
            </a:pathLst>
          </a:custGeom>
          <a:solidFill>
            <a:srgbClr val="092766">
              <a:alpha val="9999"/>
            </a:srgbClr>
          </a:solidFill>
        </p:spPr>
        <p:txBody>
          <a:bodyPr wrap="square" lIns="0" tIns="0" rIns="0" bIns="0" rtlCol="0"/>
          <a:lstStyle/>
          <a:p>
            <a:endParaRPr/>
          </a:p>
        </p:txBody>
      </p:sp>
      <p:sp>
        <p:nvSpPr>
          <p:cNvPr id="66" name="object 66"/>
          <p:cNvSpPr/>
          <p:nvPr/>
        </p:nvSpPr>
        <p:spPr>
          <a:xfrm>
            <a:off x="7366000" y="6305795"/>
            <a:ext cx="147955" cy="147955"/>
          </a:xfrm>
          <a:custGeom>
            <a:avLst/>
            <a:gdLst/>
            <a:ahLst/>
            <a:cxnLst/>
            <a:rect l="l" t="t" r="r" b="b"/>
            <a:pathLst>
              <a:path w="147954" h="147954">
                <a:moveTo>
                  <a:pt x="0" y="0"/>
                </a:moveTo>
                <a:lnTo>
                  <a:pt x="147941" y="0"/>
                </a:lnTo>
                <a:lnTo>
                  <a:pt x="147941" y="147934"/>
                </a:lnTo>
                <a:lnTo>
                  <a:pt x="0" y="147934"/>
                </a:lnTo>
                <a:lnTo>
                  <a:pt x="0" y="0"/>
                </a:lnTo>
                <a:close/>
              </a:path>
            </a:pathLst>
          </a:custGeom>
          <a:solidFill>
            <a:srgbClr val="092766">
              <a:alpha val="9999"/>
            </a:srgbClr>
          </a:solidFill>
        </p:spPr>
        <p:txBody>
          <a:bodyPr wrap="square" lIns="0" tIns="0" rIns="0" bIns="0" rtlCol="0"/>
          <a:lstStyle/>
          <a:p>
            <a:endParaRPr/>
          </a:p>
        </p:txBody>
      </p:sp>
      <p:sp>
        <p:nvSpPr>
          <p:cNvPr id="67" name="object 67"/>
          <p:cNvSpPr/>
          <p:nvPr/>
        </p:nvSpPr>
        <p:spPr>
          <a:xfrm>
            <a:off x="7930849" y="6305795"/>
            <a:ext cx="147955" cy="147955"/>
          </a:xfrm>
          <a:custGeom>
            <a:avLst/>
            <a:gdLst/>
            <a:ahLst/>
            <a:cxnLst/>
            <a:rect l="l" t="t" r="r" b="b"/>
            <a:pathLst>
              <a:path w="147954" h="147954">
                <a:moveTo>
                  <a:pt x="0" y="0"/>
                </a:moveTo>
                <a:lnTo>
                  <a:pt x="147935" y="0"/>
                </a:lnTo>
                <a:lnTo>
                  <a:pt x="147935" y="147934"/>
                </a:lnTo>
                <a:lnTo>
                  <a:pt x="0" y="147934"/>
                </a:lnTo>
                <a:lnTo>
                  <a:pt x="0" y="0"/>
                </a:lnTo>
                <a:close/>
              </a:path>
            </a:pathLst>
          </a:custGeom>
          <a:solidFill>
            <a:srgbClr val="092766">
              <a:alpha val="9999"/>
            </a:srgbClr>
          </a:solidFill>
        </p:spPr>
        <p:txBody>
          <a:bodyPr wrap="square" lIns="0" tIns="0" rIns="0" bIns="0" rtlCol="0"/>
          <a:lstStyle/>
          <a:p>
            <a:endParaRPr/>
          </a:p>
        </p:txBody>
      </p:sp>
      <p:sp>
        <p:nvSpPr>
          <p:cNvPr id="68" name="object 68"/>
          <p:cNvSpPr/>
          <p:nvPr/>
        </p:nvSpPr>
        <p:spPr>
          <a:xfrm>
            <a:off x="7365998" y="6670725"/>
            <a:ext cx="147955" cy="95885"/>
          </a:xfrm>
          <a:custGeom>
            <a:avLst/>
            <a:gdLst/>
            <a:ahLst/>
            <a:cxnLst/>
            <a:rect l="l" t="t" r="r" b="b"/>
            <a:pathLst>
              <a:path w="147954" h="95884">
                <a:moveTo>
                  <a:pt x="147941" y="0"/>
                </a:moveTo>
                <a:lnTo>
                  <a:pt x="0" y="0"/>
                </a:lnTo>
                <a:lnTo>
                  <a:pt x="0" y="95423"/>
                </a:lnTo>
                <a:lnTo>
                  <a:pt x="147941" y="81844"/>
                </a:lnTo>
                <a:lnTo>
                  <a:pt x="147941" y="0"/>
                </a:lnTo>
                <a:close/>
              </a:path>
            </a:pathLst>
          </a:custGeom>
          <a:solidFill>
            <a:srgbClr val="092766">
              <a:alpha val="9999"/>
            </a:srgbClr>
          </a:solidFill>
        </p:spPr>
        <p:txBody>
          <a:bodyPr wrap="square" lIns="0" tIns="0" rIns="0" bIns="0" rtlCol="0"/>
          <a:lstStyle/>
          <a:p>
            <a:endParaRPr/>
          </a:p>
        </p:txBody>
      </p:sp>
      <p:sp>
        <p:nvSpPr>
          <p:cNvPr id="69" name="object 69"/>
          <p:cNvSpPr/>
          <p:nvPr/>
        </p:nvSpPr>
        <p:spPr>
          <a:xfrm>
            <a:off x="3423194" y="4651216"/>
            <a:ext cx="566420" cy="0"/>
          </a:xfrm>
          <a:custGeom>
            <a:avLst/>
            <a:gdLst/>
            <a:ahLst/>
            <a:cxnLst/>
            <a:rect l="l" t="t" r="r" b="b"/>
            <a:pathLst>
              <a:path w="566420">
                <a:moveTo>
                  <a:pt x="0" y="0"/>
                </a:moveTo>
                <a:lnTo>
                  <a:pt x="565804" y="0"/>
                </a:lnTo>
              </a:path>
            </a:pathLst>
          </a:custGeom>
          <a:ln w="5079">
            <a:solidFill>
              <a:srgbClr val="092766"/>
            </a:solidFill>
          </a:ln>
        </p:spPr>
        <p:txBody>
          <a:bodyPr wrap="square" lIns="0" tIns="0" rIns="0" bIns="0" rtlCol="0"/>
          <a:lstStyle/>
          <a:p>
            <a:endParaRPr/>
          </a:p>
        </p:txBody>
      </p:sp>
      <p:sp>
        <p:nvSpPr>
          <p:cNvPr id="70" name="object 70"/>
          <p:cNvSpPr/>
          <p:nvPr/>
        </p:nvSpPr>
        <p:spPr>
          <a:xfrm>
            <a:off x="3423194" y="4573746"/>
            <a:ext cx="8890" cy="74930"/>
          </a:xfrm>
          <a:custGeom>
            <a:avLst/>
            <a:gdLst/>
            <a:ahLst/>
            <a:cxnLst/>
            <a:rect l="l" t="t" r="r" b="b"/>
            <a:pathLst>
              <a:path w="8889" h="74929">
                <a:moveTo>
                  <a:pt x="0" y="74929"/>
                </a:moveTo>
                <a:lnTo>
                  <a:pt x="8858" y="74929"/>
                </a:lnTo>
                <a:lnTo>
                  <a:pt x="8858" y="0"/>
                </a:lnTo>
                <a:lnTo>
                  <a:pt x="0" y="0"/>
                </a:lnTo>
                <a:lnTo>
                  <a:pt x="0" y="74929"/>
                </a:lnTo>
                <a:close/>
              </a:path>
            </a:pathLst>
          </a:custGeom>
          <a:solidFill>
            <a:srgbClr val="092766">
              <a:alpha val="9999"/>
            </a:srgbClr>
          </a:solidFill>
        </p:spPr>
        <p:txBody>
          <a:bodyPr wrap="square" lIns="0" tIns="0" rIns="0" bIns="0" rtlCol="0"/>
          <a:lstStyle/>
          <a:p>
            <a:endParaRPr/>
          </a:p>
        </p:txBody>
      </p:sp>
      <p:sp>
        <p:nvSpPr>
          <p:cNvPr id="71" name="object 71"/>
          <p:cNvSpPr/>
          <p:nvPr/>
        </p:nvSpPr>
        <p:spPr>
          <a:xfrm>
            <a:off x="3423194" y="4571206"/>
            <a:ext cx="566420" cy="0"/>
          </a:xfrm>
          <a:custGeom>
            <a:avLst/>
            <a:gdLst/>
            <a:ahLst/>
            <a:cxnLst/>
            <a:rect l="l" t="t" r="r" b="b"/>
            <a:pathLst>
              <a:path w="566420">
                <a:moveTo>
                  <a:pt x="0" y="0"/>
                </a:moveTo>
                <a:lnTo>
                  <a:pt x="565804" y="0"/>
                </a:lnTo>
              </a:path>
            </a:pathLst>
          </a:custGeom>
          <a:ln w="5079">
            <a:solidFill>
              <a:srgbClr val="092766"/>
            </a:solidFill>
          </a:ln>
        </p:spPr>
        <p:txBody>
          <a:bodyPr wrap="square" lIns="0" tIns="0" rIns="0" bIns="0" rtlCol="0"/>
          <a:lstStyle/>
          <a:p>
            <a:endParaRPr/>
          </a:p>
        </p:txBody>
      </p:sp>
      <p:sp>
        <p:nvSpPr>
          <p:cNvPr id="72" name="object 72"/>
          <p:cNvSpPr/>
          <p:nvPr/>
        </p:nvSpPr>
        <p:spPr>
          <a:xfrm>
            <a:off x="3473584" y="4574170"/>
            <a:ext cx="8890" cy="74295"/>
          </a:xfrm>
          <a:custGeom>
            <a:avLst/>
            <a:gdLst/>
            <a:ahLst/>
            <a:cxnLst/>
            <a:rect l="l" t="t" r="r" b="b"/>
            <a:pathLst>
              <a:path w="8889" h="74295">
                <a:moveTo>
                  <a:pt x="8858" y="0"/>
                </a:moveTo>
                <a:lnTo>
                  <a:pt x="0" y="0"/>
                </a:lnTo>
                <a:lnTo>
                  <a:pt x="0" y="74259"/>
                </a:lnTo>
                <a:lnTo>
                  <a:pt x="8858" y="74259"/>
                </a:lnTo>
                <a:lnTo>
                  <a:pt x="8858" y="0"/>
                </a:lnTo>
                <a:close/>
              </a:path>
            </a:pathLst>
          </a:custGeom>
          <a:solidFill>
            <a:srgbClr val="092766">
              <a:alpha val="9999"/>
            </a:srgbClr>
          </a:solidFill>
        </p:spPr>
        <p:txBody>
          <a:bodyPr wrap="square" lIns="0" tIns="0" rIns="0" bIns="0" rtlCol="0"/>
          <a:lstStyle/>
          <a:p>
            <a:endParaRPr/>
          </a:p>
        </p:txBody>
      </p:sp>
      <p:sp>
        <p:nvSpPr>
          <p:cNvPr id="73" name="object 73"/>
          <p:cNvSpPr/>
          <p:nvPr/>
        </p:nvSpPr>
        <p:spPr>
          <a:xfrm>
            <a:off x="3523975" y="4574170"/>
            <a:ext cx="8890" cy="74295"/>
          </a:xfrm>
          <a:custGeom>
            <a:avLst/>
            <a:gdLst/>
            <a:ahLst/>
            <a:cxnLst/>
            <a:rect l="l" t="t" r="r" b="b"/>
            <a:pathLst>
              <a:path w="8889" h="74295">
                <a:moveTo>
                  <a:pt x="8857" y="0"/>
                </a:moveTo>
                <a:lnTo>
                  <a:pt x="0" y="0"/>
                </a:lnTo>
                <a:lnTo>
                  <a:pt x="0" y="74259"/>
                </a:lnTo>
                <a:lnTo>
                  <a:pt x="8857" y="74259"/>
                </a:lnTo>
                <a:lnTo>
                  <a:pt x="8857" y="0"/>
                </a:lnTo>
                <a:close/>
              </a:path>
            </a:pathLst>
          </a:custGeom>
          <a:solidFill>
            <a:srgbClr val="092766">
              <a:alpha val="9999"/>
            </a:srgbClr>
          </a:solidFill>
        </p:spPr>
        <p:txBody>
          <a:bodyPr wrap="square" lIns="0" tIns="0" rIns="0" bIns="0" rtlCol="0"/>
          <a:lstStyle/>
          <a:p>
            <a:endParaRPr/>
          </a:p>
        </p:txBody>
      </p:sp>
      <p:sp>
        <p:nvSpPr>
          <p:cNvPr id="74" name="object 74"/>
          <p:cNvSpPr/>
          <p:nvPr/>
        </p:nvSpPr>
        <p:spPr>
          <a:xfrm>
            <a:off x="3574365" y="4574170"/>
            <a:ext cx="8890" cy="74295"/>
          </a:xfrm>
          <a:custGeom>
            <a:avLst/>
            <a:gdLst/>
            <a:ahLst/>
            <a:cxnLst/>
            <a:rect l="l" t="t" r="r" b="b"/>
            <a:pathLst>
              <a:path w="8889" h="74295">
                <a:moveTo>
                  <a:pt x="8858" y="0"/>
                </a:moveTo>
                <a:lnTo>
                  <a:pt x="0" y="0"/>
                </a:lnTo>
                <a:lnTo>
                  <a:pt x="0" y="74259"/>
                </a:lnTo>
                <a:lnTo>
                  <a:pt x="8858" y="74259"/>
                </a:lnTo>
                <a:lnTo>
                  <a:pt x="8858" y="0"/>
                </a:lnTo>
                <a:close/>
              </a:path>
            </a:pathLst>
          </a:custGeom>
          <a:solidFill>
            <a:srgbClr val="092766">
              <a:alpha val="9999"/>
            </a:srgbClr>
          </a:solidFill>
        </p:spPr>
        <p:txBody>
          <a:bodyPr wrap="square" lIns="0" tIns="0" rIns="0" bIns="0" rtlCol="0"/>
          <a:lstStyle/>
          <a:p>
            <a:endParaRPr/>
          </a:p>
        </p:txBody>
      </p:sp>
      <p:sp>
        <p:nvSpPr>
          <p:cNvPr id="75" name="object 75"/>
          <p:cNvSpPr/>
          <p:nvPr/>
        </p:nvSpPr>
        <p:spPr>
          <a:xfrm>
            <a:off x="3624755" y="4574170"/>
            <a:ext cx="8890" cy="74295"/>
          </a:xfrm>
          <a:custGeom>
            <a:avLst/>
            <a:gdLst/>
            <a:ahLst/>
            <a:cxnLst/>
            <a:rect l="l" t="t" r="r" b="b"/>
            <a:pathLst>
              <a:path w="8889" h="74295">
                <a:moveTo>
                  <a:pt x="8858" y="0"/>
                </a:moveTo>
                <a:lnTo>
                  <a:pt x="0" y="0"/>
                </a:lnTo>
                <a:lnTo>
                  <a:pt x="0" y="74259"/>
                </a:lnTo>
                <a:lnTo>
                  <a:pt x="8858" y="74259"/>
                </a:lnTo>
                <a:lnTo>
                  <a:pt x="8858" y="0"/>
                </a:lnTo>
                <a:close/>
              </a:path>
            </a:pathLst>
          </a:custGeom>
          <a:solidFill>
            <a:srgbClr val="092766">
              <a:alpha val="9999"/>
            </a:srgbClr>
          </a:solidFill>
        </p:spPr>
        <p:txBody>
          <a:bodyPr wrap="square" lIns="0" tIns="0" rIns="0" bIns="0" rtlCol="0"/>
          <a:lstStyle/>
          <a:p>
            <a:endParaRPr/>
          </a:p>
        </p:txBody>
      </p:sp>
      <p:sp>
        <p:nvSpPr>
          <p:cNvPr id="76" name="object 76"/>
          <p:cNvSpPr/>
          <p:nvPr/>
        </p:nvSpPr>
        <p:spPr>
          <a:xfrm>
            <a:off x="3675145" y="4574170"/>
            <a:ext cx="8890" cy="74295"/>
          </a:xfrm>
          <a:custGeom>
            <a:avLst/>
            <a:gdLst/>
            <a:ahLst/>
            <a:cxnLst/>
            <a:rect l="l" t="t" r="r" b="b"/>
            <a:pathLst>
              <a:path w="8889" h="74295">
                <a:moveTo>
                  <a:pt x="8858" y="0"/>
                </a:moveTo>
                <a:lnTo>
                  <a:pt x="0" y="0"/>
                </a:lnTo>
                <a:lnTo>
                  <a:pt x="0" y="74259"/>
                </a:lnTo>
                <a:lnTo>
                  <a:pt x="8858" y="74259"/>
                </a:lnTo>
                <a:lnTo>
                  <a:pt x="8858" y="0"/>
                </a:lnTo>
                <a:close/>
              </a:path>
            </a:pathLst>
          </a:custGeom>
          <a:solidFill>
            <a:srgbClr val="092766">
              <a:alpha val="9999"/>
            </a:srgbClr>
          </a:solidFill>
        </p:spPr>
        <p:txBody>
          <a:bodyPr wrap="square" lIns="0" tIns="0" rIns="0" bIns="0" rtlCol="0"/>
          <a:lstStyle/>
          <a:p>
            <a:endParaRPr/>
          </a:p>
        </p:txBody>
      </p:sp>
      <p:sp>
        <p:nvSpPr>
          <p:cNvPr id="77" name="object 77"/>
          <p:cNvSpPr/>
          <p:nvPr/>
        </p:nvSpPr>
        <p:spPr>
          <a:xfrm>
            <a:off x="3725536" y="4574170"/>
            <a:ext cx="8890" cy="74295"/>
          </a:xfrm>
          <a:custGeom>
            <a:avLst/>
            <a:gdLst/>
            <a:ahLst/>
            <a:cxnLst/>
            <a:rect l="l" t="t" r="r" b="b"/>
            <a:pathLst>
              <a:path w="8889" h="74295">
                <a:moveTo>
                  <a:pt x="8857" y="0"/>
                </a:moveTo>
                <a:lnTo>
                  <a:pt x="0" y="0"/>
                </a:lnTo>
                <a:lnTo>
                  <a:pt x="0" y="74259"/>
                </a:lnTo>
                <a:lnTo>
                  <a:pt x="8857" y="74259"/>
                </a:lnTo>
                <a:lnTo>
                  <a:pt x="8857" y="0"/>
                </a:lnTo>
                <a:close/>
              </a:path>
            </a:pathLst>
          </a:custGeom>
          <a:solidFill>
            <a:srgbClr val="092766">
              <a:alpha val="9999"/>
            </a:srgbClr>
          </a:solidFill>
        </p:spPr>
        <p:txBody>
          <a:bodyPr wrap="square" lIns="0" tIns="0" rIns="0" bIns="0" rtlCol="0"/>
          <a:lstStyle/>
          <a:p>
            <a:endParaRPr/>
          </a:p>
        </p:txBody>
      </p:sp>
      <p:sp>
        <p:nvSpPr>
          <p:cNvPr id="78" name="object 78"/>
          <p:cNvSpPr/>
          <p:nvPr/>
        </p:nvSpPr>
        <p:spPr>
          <a:xfrm>
            <a:off x="3775926" y="4574170"/>
            <a:ext cx="8890" cy="74295"/>
          </a:xfrm>
          <a:custGeom>
            <a:avLst/>
            <a:gdLst/>
            <a:ahLst/>
            <a:cxnLst/>
            <a:rect l="l" t="t" r="r" b="b"/>
            <a:pathLst>
              <a:path w="8889" h="74295">
                <a:moveTo>
                  <a:pt x="8858" y="0"/>
                </a:moveTo>
                <a:lnTo>
                  <a:pt x="0" y="0"/>
                </a:lnTo>
                <a:lnTo>
                  <a:pt x="0" y="74259"/>
                </a:lnTo>
                <a:lnTo>
                  <a:pt x="8858" y="74259"/>
                </a:lnTo>
                <a:lnTo>
                  <a:pt x="8858" y="0"/>
                </a:lnTo>
                <a:close/>
              </a:path>
            </a:pathLst>
          </a:custGeom>
          <a:solidFill>
            <a:srgbClr val="092766">
              <a:alpha val="9999"/>
            </a:srgbClr>
          </a:solidFill>
        </p:spPr>
        <p:txBody>
          <a:bodyPr wrap="square" lIns="0" tIns="0" rIns="0" bIns="0" rtlCol="0"/>
          <a:lstStyle/>
          <a:p>
            <a:endParaRPr/>
          </a:p>
        </p:txBody>
      </p:sp>
      <p:sp>
        <p:nvSpPr>
          <p:cNvPr id="79" name="object 79"/>
          <p:cNvSpPr/>
          <p:nvPr/>
        </p:nvSpPr>
        <p:spPr>
          <a:xfrm>
            <a:off x="3826316" y="4574170"/>
            <a:ext cx="8890" cy="74295"/>
          </a:xfrm>
          <a:custGeom>
            <a:avLst/>
            <a:gdLst/>
            <a:ahLst/>
            <a:cxnLst/>
            <a:rect l="l" t="t" r="r" b="b"/>
            <a:pathLst>
              <a:path w="8889" h="74295">
                <a:moveTo>
                  <a:pt x="8858" y="0"/>
                </a:moveTo>
                <a:lnTo>
                  <a:pt x="0" y="0"/>
                </a:lnTo>
                <a:lnTo>
                  <a:pt x="0" y="74259"/>
                </a:lnTo>
                <a:lnTo>
                  <a:pt x="8858" y="74259"/>
                </a:lnTo>
                <a:lnTo>
                  <a:pt x="8858" y="0"/>
                </a:lnTo>
                <a:close/>
              </a:path>
            </a:pathLst>
          </a:custGeom>
          <a:solidFill>
            <a:srgbClr val="092766">
              <a:alpha val="9999"/>
            </a:srgbClr>
          </a:solidFill>
        </p:spPr>
        <p:txBody>
          <a:bodyPr wrap="square" lIns="0" tIns="0" rIns="0" bIns="0" rtlCol="0"/>
          <a:lstStyle/>
          <a:p>
            <a:endParaRPr/>
          </a:p>
        </p:txBody>
      </p:sp>
      <p:sp>
        <p:nvSpPr>
          <p:cNvPr id="80" name="object 80"/>
          <p:cNvSpPr/>
          <p:nvPr/>
        </p:nvSpPr>
        <p:spPr>
          <a:xfrm>
            <a:off x="3876707" y="4574170"/>
            <a:ext cx="8890" cy="74295"/>
          </a:xfrm>
          <a:custGeom>
            <a:avLst/>
            <a:gdLst/>
            <a:ahLst/>
            <a:cxnLst/>
            <a:rect l="l" t="t" r="r" b="b"/>
            <a:pathLst>
              <a:path w="8889" h="74295">
                <a:moveTo>
                  <a:pt x="8858" y="0"/>
                </a:moveTo>
                <a:lnTo>
                  <a:pt x="0" y="0"/>
                </a:lnTo>
                <a:lnTo>
                  <a:pt x="0" y="74259"/>
                </a:lnTo>
                <a:lnTo>
                  <a:pt x="8858" y="74259"/>
                </a:lnTo>
                <a:lnTo>
                  <a:pt x="8858" y="0"/>
                </a:lnTo>
                <a:close/>
              </a:path>
            </a:pathLst>
          </a:custGeom>
          <a:solidFill>
            <a:srgbClr val="092766">
              <a:alpha val="9999"/>
            </a:srgbClr>
          </a:solidFill>
        </p:spPr>
        <p:txBody>
          <a:bodyPr wrap="square" lIns="0" tIns="0" rIns="0" bIns="0" rtlCol="0"/>
          <a:lstStyle/>
          <a:p>
            <a:endParaRPr/>
          </a:p>
        </p:txBody>
      </p:sp>
      <p:sp>
        <p:nvSpPr>
          <p:cNvPr id="81" name="object 81"/>
          <p:cNvSpPr/>
          <p:nvPr/>
        </p:nvSpPr>
        <p:spPr>
          <a:xfrm>
            <a:off x="3927098" y="4574170"/>
            <a:ext cx="8890" cy="74295"/>
          </a:xfrm>
          <a:custGeom>
            <a:avLst/>
            <a:gdLst/>
            <a:ahLst/>
            <a:cxnLst/>
            <a:rect l="l" t="t" r="r" b="b"/>
            <a:pathLst>
              <a:path w="8889" h="74295">
                <a:moveTo>
                  <a:pt x="8857" y="0"/>
                </a:moveTo>
                <a:lnTo>
                  <a:pt x="0" y="0"/>
                </a:lnTo>
                <a:lnTo>
                  <a:pt x="0" y="74259"/>
                </a:lnTo>
                <a:lnTo>
                  <a:pt x="8857" y="74259"/>
                </a:lnTo>
                <a:lnTo>
                  <a:pt x="8857" y="0"/>
                </a:lnTo>
                <a:close/>
              </a:path>
            </a:pathLst>
          </a:custGeom>
          <a:solidFill>
            <a:srgbClr val="092766">
              <a:alpha val="9999"/>
            </a:srgbClr>
          </a:solidFill>
        </p:spPr>
        <p:txBody>
          <a:bodyPr wrap="square" lIns="0" tIns="0" rIns="0" bIns="0" rtlCol="0"/>
          <a:lstStyle/>
          <a:p>
            <a:endParaRPr/>
          </a:p>
        </p:txBody>
      </p:sp>
      <p:sp>
        <p:nvSpPr>
          <p:cNvPr id="82" name="object 82"/>
          <p:cNvSpPr/>
          <p:nvPr/>
        </p:nvSpPr>
        <p:spPr>
          <a:xfrm>
            <a:off x="3980140" y="4574170"/>
            <a:ext cx="8890" cy="74295"/>
          </a:xfrm>
          <a:custGeom>
            <a:avLst/>
            <a:gdLst/>
            <a:ahLst/>
            <a:cxnLst/>
            <a:rect l="l" t="t" r="r" b="b"/>
            <a:pathLst>
              <a:path w="8889" h="74295">
                <a:moveTo>
                  <a:pt x="8858" y="0"/>
                </a:moveTo>
                <a:lnTo>
                  <a:pt x="0" y="0"/>
                </a:lnTo>
                <a:lnTo>
                  <a:pt x="0" y="74259"/>
                </a:lnTo>
                <a:lnTo>
                  <a:pt x="8858" y="74259"/>
                </a:lnTo>
                <a:lnTo>
                  <a:pt x="8858" y="0"/>
                </a:lnTo>
                <a:close/>
              </a:path>
            </a:pathLst>
          </a:custGeom>
          <a:solidFill>
            <a:srgbClr val="092766">
              <a:alpha val="9999"/>
            </a:srgbClr>
          </a:solidFill>
        </p:spPr>
        <p:txBody>
          <a:bodyPr wrap="square" lIns="0" tIns="0" rIns="0" bIns="0" rtlCol="0"/>
          <a:lstStyle/>
          <a:p>
            <a:endParaRPr/>
          </a:p>
        </p:txBody>
      </p:sp>
      <p:sp>
        <p:nvSpPr>
          <p:cNvPr id="83" name="object 83"/>
          <p:cNvSpPr/>
          <p:nvPr/>
        </p:nvSpPr>
        <p:spPr>
          <a:xfrm>
            <a:off x="3423194" y="4897596"/>
            <a:ext cx="566420" cy="0"/>
          </a:xfrm>
          <a:custGeom>
            <a:avLst/>
            <a:gdLst/>
            <a:ahLst/>
            <a:cxnLst/>
            <a:rect l="l" t="t" r="r" b="b"/>
            <a:pathLst>
              <a:path w="566420">
                <a:moveTo>
                  <a:pt x="0" y="0"/>
                </a:moveTo>
                <a:lnTo>
                  <a:pt x="565804" y="0"/>
                </a:lnTo>
              </a:path>
            </a:pathLst>
          </a:custGeom>
          <a:ln w="5080">
            <a:solidFill>
              <a:srgbClr val="092766"/>
            </a:solidFill>
          </a:ln>
        </p:spPr>
        <p:txBody>
          <a:bodyPr wrap="square" lIns="0" tIns="0" rIns="0" bIns="0" rtlCol="0"/>
          <a:lstStyle/>
          <a:p>
            <a:endParaRPr/>
          </a:p>
        </p:txBody>
      </p:sp>
      <p:sp>
        <p:nvSpPr>
          <p:cNvPr id="84" name="object 84"/>
          <p:cNvSpPr/>
          <p:nvPr/>
        </p:nvSpPr>
        <p:spPr>
          <a:xfrm>
            <a:off x="3423194" y="4820126"/>
            <a:ext cx="8890" cy="74930"/>
          </a:xfrm>
          <a:custGeom>
            <a:avLst/>
            <a:gdLst/>
            <a:ahLst/>
            <a:cxnLst/>
            <a:rect l="l" t="t" r="r" b="b"/>
            <a:pathLst>
              <a:path w="8889" h="74929">
                <a:moveTo>
                  <a:pt x="0" y="74929"/>
                </a:moveTo>
                <a:lnTo>
                  <a:pt x="8858" y="74929"/>
                </a:lnTo>
                <a:lnTo>
                  <a:pt x="8858" y="0"/>
                </a:lnTo>
                <a:lnTo>
                  <a:pt x="0" y="0"/>
                </a:lnTo>
                <a:lnTo>
                  <a:pt x="0" y="74929"/>
                </a:lnTo>
                <a:close/>
              </a:path>
            </a:pathLst>
          </a:custGeom>
          <a:solidFill>
            <a:srgbClr val="092766">
              <a:alpha val="9999"/>
            </a:srgbClr>
          </a:solidFill>
        </p:spPr>
        <p:txBody>
          <a:bodyPr wrap="square" lIns="0" tIns="0" rIns="0" bIns="0" rtlCol="0"/>
          <a:lstStyle/>
          <a:p>
            <a:endParaRPr/>
          </a:p>
        </p:txBody>
      </p:sp>
      <p:sp>
        <p:nvSpPr>
          <p:cNvPr id="85" name="object 85"/>
          <p:cNvSpPr/>
          <p:nvPr/>
        </p:nvSpPr>
        <p:spPr>
          <a:xfrm>
            <a:off x="3423194" y="4817586"/>
            <a:ext cx="566420" cy="0"/>
          </a:xfrm>
          <a:custGeom>
            <a:avLst/>
            <a:gdLst/>
            <a:ahLst/>
            <a:cxnLst/>
            <a:rect l="l" t="t" r="r" b="b"/>
            <a:pathLst>
              <a:path w="566420">
                <a:moveTo>
                  <a:pt x="0" y="0"/>
                </a:moveTo>
                <a:lnTo>
                  <a:pt x="565804" y="0"/>
                </a:lnTo>
              </a:path>
            </a:pathLst>
          </a:custGeom>
          <a:ln w="5079">
            <a:solidFill>
              <a:srgbClr val="092766"/>
            </a:solidFill>
          </a:ln>
        </p:spPr>
        <p:txBody>
          <a:bodyPr wrap="square" lIns="0" tIns="0" rIns="0" bIns="0" rtlCol="0"/>
          <a:lstStyle/>
          <a:p>
            <a:endParaRPr/>
          </a:p>
        </p:txBody>
      </p:sp>
      <p:sp>
        <p:nvSpPr>
          <p:cNvPr id="86" name="object 86"/>
          <p:cNvSpPr/>
          <p:nvPr/>
        </p:nvSpPr>
        <p:spPr>
          <a:xfrm>
            <a:off x="3473584" y="4820606"/>
            <a:ext cx="8890" cy="74295"/>
          </a:xfrm>
          <a:custGeom>
            <a:avLst/>
            <a:gdLst/>
            <a:ahLst/>
            <a:cxnLst/>
            <a:rect l="l" t="t" r="r" b="b"/>
            <a:pathLst>
              <a:path w="8889" h="74295">
                <a:moveTo>
                  <a:pt x="8858" y="0"/>
                </a:moveTo>
                <a:lnTo>
                  <a:pt x="0" y="0"/>
                </a:lnTo>
                <a:lnTo>
                  <a:pt x="0" y="73993"/>
                </a:lnTo>
                <a:lnTo>
                  <a:pt x="8858" y="73993"/>
                </a:lnTo>
                <a:lnTo>
                  <a:pt x="8858" y="0"/>
                </a:lnTo>
                <a:close/>
              </a:path>
            </a:pathLst>
          </a:custGeom>
          <a:solidFill>
            <a:srgbClr val="092766">
              <a:alpha val="9999"/>
            </a:srgbClr>
          </a:solidFill>
        </p:spPr>
        <p:txBody>
          <a:bodyPr wrap="square" lIns="0" tIns="0" rIns="0" bIns="0" rtlCol="0"/>
          <a:lstStyle/>
          <a:p>
            <a:endParaRPr/>
          </a:p>
        </p:txBody>
      </p:sp>
      <p:sp>
        <p:nvSpPr>
          <p:cNvPr id="87" name="object 87"/>
          <p:cNvSpPr/>
          <p:nvPr/>
        </p:nvSpPr>
        <p:spPr>
          <a:xfrm>
            <a:off x="3523975" y="4820606"/>
            <a:ext cx="8890" cy="74295"/>
          </a:xfrm>
          <a:custGeom>
            <a:avLst/>
            <a:gdLst/>
            <a:ahLst/>
            <a:cxnLst/>
            <a:rect l="l" t="t" r="r" b="b"/>
            <a:pathLst>
              <a:path w="8889" h="74295">
                <a:moveTo>
                  <a:pt x="8857" y="0"/>
                </a:moveTo>
                <a:lnTo>
                  <a:pt x="0" y="0"/>
                </a:lnTo>
                <a:lnTo>
                  <a:pt x="0" y="73993"/>
                </a:lnTo>
                <a:lnTo>
                  <a:pt x="8857" y="73993"/>
                </a:lnTo>
                <a:lnTo>
                  <a:pt x="8857" y="0"/>
                </a:lnTo>
                <a:close/>
              </a:path>
            </a:pathLst>
          </a:custGeom>
          <a:solidFill>
            <a:srgbClr val="092766">
              <a:alpha val="9999"/>
            </a:srgbClr>
          </a:solidFill>
        </p:spPr>
        <p:txBody>
          <a:bodyPr wrap="square" lIns="0" tIns="0" rIns="0" bIns="0" rtlCol="0"/>
          <a:lstStyle/>
          <a:p>
            <a:endParaRPr/>
          </a:p>
        </p:txBody>
      </p:sp>
      <p:sp>
        <p:nvSpPr>
          <p:cNvPr id="88" name="object 88"/>
          <p:cNvSpPr/>
          <p:nvPr/>
        </p:nvSpPr>
        <p:spPr>
          <a:xfrm>
            <a:off x="3574365" y="4820606"/>
            <a:ext cx="8890" cy="74295"/>
          </a:xfrm>
          <a:custGeom>
            <a:avLst/>
            <a:gdLst/>
            <a:ahLst/>
            <a:cxnLst/>
            <a:rect l="l" t="t" r="r" b="b"/>
            <a:pathLst>
              <a:path w="8889" h="74295">
                <a:moveTo>
                  <a:pt x="8858" y="0"/>
                </a:moveTo>
                <a:lnTo>
                  <a:pt x="0" y="0"/>
                </a:lnTo>
                <a:lnTo>
                  <a:pt x="0" y="73993"/>
                </a:lnTo>
                <a:lnTo>
                  <a:pt x="8858" y="73993"/>
                </a:lnTo>
                <a:lnTo>
                  <a:pt x="8858" y="0"/>
                </a:lnTo>
                <a:close/>
              </a:path>
            </a:pathLst>
          </a:custGeom>
          <a:solidFill>
            <a:srgbClr val="092766">
              <a:alpha val="9999"/>
            </a:srgbClr>
          </a:solidFill>
        </p:spPr>
        <p:txBody>
          <a:bodyPr wrap="square" lIns="0" tIns="0" rIns="0" bIns="0" rtlCol="0"/>
          <a:lstStyle/>
          <a:p>
            <a:endParaRPr/>
          </a:p>
        </p:txBody>
      </p:sp>
      <p:sp>
        <p:nvSpPr>
          <p:cNvPr id="89" name="object 89"/>
          <p:cNvSpPr/>
          <p:nvPr/>
        </p:nvSpPr>
        <p:spPr>
          <a:xfrm>
            <a:off x="3624755" y="4820606"/>
            <a:ext cx="8890" cy="74295"/>
          </a:xfrm>
          <a:custGeom>
            <a:avLst/>
            <a:gdLst/>
            <a:ahLst/>
            <a:cxnLst/>
            <a:rect l="l" t="t" r="r" b="b"/>
            <a:pathLst>
              <a:path w="8889" h="74295">
                <a:moveTo>
                  <a:pt x="8858" y="0"/>
                </a:moveTo>
                <a:lnTo>
                  <a:pt x="0" y="0"/>
                </a:lnTo>
                <a:lnTo>
                  <a:pt x="0" y="73993"/>
                </a:lnTo>
                <a:lnTo>
                  <a:pt x="8858" y="73993"/>
                </a:lnTo>
                <a:lnTo>
                  <a:pt x="8858" y="0"/>
                </a:lnTo>
                <a:close/>
              </a:path>
            </a:pathLst>
          </a:custGeom>
          <a:solidFill>
            <a:srgbClr val="092766">
              <a:alpha val="9999"/>
            </a:srgbClr>
          </a:solidFill>
        </p:spPr>
        <p:txBody>
          <a:bodyPr wrap="square" lIns="0" tIns="0" rIns="0" bIns="0" rtlCol="0"/>
          <a:lstStyle/>
          <a:p>
            <a:endParaRPr/>
          </a:p>
        </p:txBody>
      </p:sp>
      <p:sp>
        <p:nvSpPr>
          <p:cNvPr id="90" name="object 90"/>
          <p:cNvSpPr/>
          <p:nvPr/>
        </p:nvSpPr>
        <p:spPr>
          <a:xfrm>
            <a:off x="3675145" y="4820606"/>
            <a:ext cx="8890" cy="74295"/>
          </a:xfrm>
          <a:custGeom>
            <a:avLst/>
            <a:gdLst/>
            <a:ahLst/>
            <a:cxnLst/>
            <a:rect l="l" t="t" r="r" b="b"/>
            <a:pathLst>
              <a:path w="8889" h="74295">
                <a:moveTo>
                  <a:pt x="8858" y="0"/>
                </a:moveTo>
                <a:lnTo>
                  <a:pt x="0" y="0"/>
                </a:lnTo>
                <a:lnTo>
                  <a:pt x="0" y="73993"/>
                </a:lnTo>
                <a:lnTo>
                  <a:pt x="8858" y="73993"/>
                </a:lnTo>
                <a:lnTo>
                  <a:pt x="8858" y="0"/>
                </a:lnTo>
                <a:close/>
              </a:path>
            </a:pathLst>
          </a:custGeom>
          <a:solidFill>
            <a:srgbClr val="092766">
              <a:alpha val="9999"/>
            </a:srgbClr>
          </a:solidFill>
        </p:spPr>
        <p:txBody>
          <a:bodyPr wrap="square" lIns="0" tIns="0" rIns="0" bIns="0" rtlCol="0"/>
          <a:lstStyle/>
          <a:p>
            <a:endParaRPr/>
          </a:p>
        </p:txBody>
      </p:sp>
      <p:sp>
        <p:nvSpPr>
          <p:cNvPr id="91" name="object 91"/>
          <p:cNvSpPr/>
          <p:nvPr/>
        </p:nvSpPr>
        <p:spPr>
          <a:xfrm>
            <a:off x="3725536" y="4820606"/>
            <a:ext cx="8890" cy="74295"/>
          </a:xfrm>
          <a:custGeom>
            <a:avLst/>
            <a:gdLst/>
            <a:ahLst/>
            <a:cxnLst/>
            <a:rect l="l" t="t" r="r" b="b"/>
            <a:pathLst>
              <a:path w="8889" h="74295">
                <a:moveTo>
                  <a:pt x="8857" y="0"/>
                </a:moveTo>
                <a:lnTo>
                  <a:pt x="0" y="0"/>
                </a:lnTo>
                <a:lnTo>
                  <a:pt x="0" y="73993"/>
                </a:lnTo>
                <a:lnTo>
                  <a:pt x="8857" y="73993"/>
                </a:lnTo>
                <a:lnTo>
                  <a:pt x="8857" y="0"/>
                </a:lnTo>
                <a:close/>
              </a:path>
            </a:pathLst>
          </a:custGeom>
          <a:solidFill>
            <a:srgbClr val="092766">
              <a:alpha val="9999"/>
            </a:srgbClr>
          </a:solidFill>
        </p:spPr>
        <p:txBody>
          <a:bodyPr wrap="square" lIns="0" tIns="0" rIns="0" bIns="0" rtlCol="0"/>
          <a:lstStyle/>
          <a:p>
            <a:endParaRPr/>
          </a:p>
        </p:txBody>
      </p:sp>
      <p:sp>
        <p:nvSpPr>
          <p:cNvPr id="92" name="object 92"/>
          <p:cNvSpPr/>
          <p:nvPr/>
        </p:nvSpPr>
        <p:spPr>
          <a:xfrm>
            <a:off x="3775926" y="4820606"/>
            <a:ext cx="8890" cy="74295"/>
          </a:xfrm>
          <a:custGeom>
            <a:avLst/>
            <a:gdLst/>
            <a:ahLst/>
            <a:cxnLst/>
            <a:rect l="l" t="t" r="r" b="b"/>
            <a:pathLst>
              <a:path w="8889" h="74295">
                <a:moveTo>
                  <a:pt x="8858" y="0"/>
                </a:moveTo>
                <a:lnTo>
                  <a:pt x="0" y="0"/>
                </a:lnTo>
                <a:lnTo>
                  <a:pt x="0" y="73993"/>
                </a:lnTo>
                <a:lnTo>
                  <a:pt x="8858" y="73993"/>
                </a:lnTo>
                <a:lnTo>
                  <a:pt x="8858" y="0"/>
                </a:lnTo>
                <a:close/>
              </a:path>
            </a:pathLst>
          </a:custGeom>
          <a:solidFill>
            <a:srgbClr val="092766">
              <a:alpha val="9999"/>
            </a:srgbClr>
          </a:solidFill>
        </p:spPr>
        <p:txBody>
          <a:bodyPr wrap="square" lIns="0" tIns="0" rIns="0" bIns="0" rtlCol="0"/>
          <a:lstStyle/>
          <a:p>
            <a:endParaRPr/>
          </a:p>
        </p:txBody>
      </p:sp>
      <p:sp>
        <p:nvSpPr>
          <p:cNvPr id="93" name="object 93"/>
          <p:cNvSpPr/>
          <p:nvPr/>
        </p:nvSpPr>
        <p:spPr>
          <a:xfrm>
            <a:off x="3826316" y="4820606"/>
            <a:ext cx="8890" cy="74295"/>
          </a:xfrm>
          <a:custGeom>
            <a:avLst/>
            <a:gdLst/>
            <a:ahLst/>
            <a:cxnLst/>
            <a:rect l="l" t="t" r="r" b="b"/>
            <a:pathLst>
              <a:path w="8889" h="74295">
                <a:moveTo>
                  <a:pt x="8858" y="0"/>
                </a:moveTo>
                <a:lnTo>
                  <a:pt x="0" y="0"/>
                </a:lnTo>
                <a:lnTo>
                  <a:pt x="0" y="73993"/>
                </a:lnTo>
                <a:lnTo>
                  <a:pt x="8858" y="73993"/>
                </a:lnTo>
                <a:lnTo>
                  <a:pt x="8858" y="0"/>
                </a:lnTo>
                <a:close/>
              </a:path>
            </a:pathLst>
          </a:custGeom>
          <a:solidFill>
            <a:srgbClr val="092766">
              <a:alpha val="9999"/>
            </a:srgbClr>
          </a:solidFill>
        </p:spPr>
        <p:txBody>
          <a:bodyPr wrap="square" lIns="0" tIns="0" rIns="0" bIns="0" rtlCol="0"/>
          <a:lstStyle/>
          <a:p>
            <a:endParaRPr/>
          </a:p>
        </p:txBody>
      </p:sp>
      <p:sp>
        <p:nvSpPr>
          <p:cNvPr id="94" name="object 94"/>
          <p:cNvSpPr/>
          <p:nvPr/>
        </p:nvSpPr>
        <p:spPr>
          <a:xfrm>
            <a:off x="3876707" y="4820606"/>
            <a:ext cx="8890" cy="74295"/>
          </a:xfrm>
          <a:custGeom>
            <a:avLst/>
            <a:gdLst/>
            <a:ahLst/>
            <a:cxnLst/>
            <a:rect l="l" t="t" r="r" b="b"/>
            <a:pathLst>
              <a:path w="8889" h="74295">
                <a:moveTo>
                  <a:pt x="8858" y="0"/>
                </a:moveTo>
                <a:lnTo>
                  <a:pt x="0" y="0"/>
                </a:lnTo>
                <a:lnTo>
                  <a:pt x="0" y="73993"/>
                </a:lnTo>
                <a:lnTo>
                  <a:pt x="8858" y="73993"/>
                </a:lnTo>
                <a:lnTo>
                  <a:pt x="8858" y="0"/>
                </a:lnTo>
                <a:close/>
              </a:path>
            </a:pathLst>
          </a:custGeom>
          <a:solidFill>
            <a:srgbClr val="092766">
              <a:alpha val="9999"/>
            </a:srgbClr>
          </a:solidFill>
        </p:spPr>
        <p:txBody>
          <a:bodyPr wrap="square" lIns="0" tIns="0" rIns="0" bIns="0" rtlCol="0"/>
          <a:lstStyle/>
          <a:p>
            <a:endParaRPr/>
          </a:p>
        </p:txBody>
      </p:sp>
      <p:sp>
        <p:nvSpPr>
          <p:cNvPr id="95" name="object 95"/>
          <p:cNvSpPr/>
          <p:nvPr/>
        </p:nvSpPr>
        <p:spPr>
          <a:xfrm>
            <a:off x="3927098" y="4820606"/>
            <a:ext cx="8890" cy="74295"/>
          </a:xfrm>
          <a:custGeom>
            <a:avLst/>
            <a:gdLst/>
            <a:ahLst/>
            <a:cxnLst/>
            <a:rect l="l" t="t" r="r" b="b"/>
            <a:pathLst>
              <a:path w="8889" h="74295">
                <a:moveTo>
                  <a:pt x="8857" y="0"/>
                </a:moveTo>
                <a:lnTo>
                  <a:pt x="0" y="0"/>
                </a:lnTo>
                <a:lnTo>
                  <a:pt x="0" y="73993"/>
                </a:lnTo>
                <a:lnTo>
                  <a:pt x="8857" y="73993"/>
                </a:lnTo>
                <a:lnTo>
                  <a:pt x="8857" y="0"/>
                </a:lnTo>
                <a:close/>
              </a:path>
            </a:pathLst>
          </a:custGeom>
          <a:solidFill>
            <a:srgbClr val="092766">
              <a:alpha val="9999"/>
            </a:srgbClr>
          </a:solidFill>
        </p:spPr>
        <p:txBody>
          <a:bodyPr wrap="square" lIns="0" tIns="0" rIns="0" bIns="0" rtlCol="0"/>
          <a:lstStyle/>
          <a:p>
            <a:endParaRPr/>
          </a:p>
        </p:txBody>
      </p:sp>
      <p:sp>
        <p:nvSpPr>
          <p:cNvPr id="96" name="object 96"/>
          <p:cNvSpPr/>
          <p:nvPr/>
        </p:nvSpPr>
        <p:spPr>
          <a:xfrm>
            <a:off x="3980140" y="4820606"/>
            <a:ext cx="8890" cy="74295"/>
          </a:xfrm>
          <a:custGeom>
            <a:avLst/>
            <a:gdLst/>
            <a:ahLst/>
            <a:cxnLst/>
            <a:rect l="l" t="t" r="r" b="b"/>
            <a:pathLst>
              <a:path w="8889" h="74295">
                <a:moveTo>
                  <a:pt x="8858" y="0"/>
                </a:moveTo>
                <a:lnTo>
                  <a:pt x="0" y="0"/>
                </a:lnTo>
                <a:lnTo>
                  <a:pt x="0" y="73993"/>
                </a:lnTo>
                <a:lnTo>
                  <a:pt x="8858" y="73993"/>
                </a:lnTo>
                <a:lnTo>
                  <a:pt x="8858" y="0"/>
                </a:lnTo>
                <a:close/>
              </a:path>
            </a:pathLst>
          </a:custGeom>
          <a:solidFill>
            <a:srgbClr val="092766">
              <a:alpha val="9999"/>
            </a:srgbClr>
          </a:solidFill>
        </p:spPr>
        <p:txBody>
          <a:bodyPr wrap="square" lIns="0" tIns="0" rIns="0" bIns="0" rtlCol="0"/>
          <a:lstStyle/>
          <a:p>
            <a:endParaRPr/>
          </a:p>
        </p:txBody>
      </p:sp>
      <p:sp>
        <p:nvSpPr>
          <p:cNvPr id="97" name="object 97"/>
          <p:cNvSpPr/>
          <p:nvPr/>
        </p:nvSpPr>
        <p:spPr>
          <a:xfrm>
            <a:off x="3423194" y="5143976"/>
            <a:ext cx="566420" cy="0"/>
          </a:xfrm>
          <a:custGeom>
            <a:avLst/>
            <a:gdLst/>
            <a:ahLst/>
            <a:cxnLst/>
            <a:rect l="l" t="t" r="r" b="b"/>
            <a:pathLst>
              <a:path w="566420">
                <a:moveTo>
                  <a:pt x="0" y="0"/>
                </a:moveTo>
                <a:lnTo>
                  <a:pt x="565804" y="0"/>
                </a:lnTo>
              </a:path>
            </a:pathLst>
          </a:custGeom>
          <a:ln w="5079">
            <a:solidFill>
              <a:srgbClr val="092766"/>
            </a:solidFill>
          </a:ln>
        </p:spPr>
        <p:txBody>
          <a:bodyPr wrap="square" lIns="0" tIns="0" rIns="0" bIns="0" rtlCol="0"/>
          <a:lstStyle/>
          <a:p>
            <a:endParaRPr/>
          </a:p>
        </p:txBody>
      </p:sp>
      <p:sp>
        <p:nvSpPr>
          <p:cNvPr id="98" name="object 98"/>
          <p:cNvSpPr/>
          <p:nvPr/>
        </p:nvSpPr>
        <p:spPr>
          <a:xfrm>
            <a:off x="3423194" y="5066506"/>
            <a:ext cx="8890" cy="74930"/>
          </a:xfrm>
          <a:custGeom>
            <a:avLst/>
            <a:gdLst/>
            <a:ahLst/>
            <a:cxnLst/>
            <a:rect l="l" t="t" r="r" b="b"/>
            <a:pathLst>
              <a:path w="8889" h="74929">
                <a:moveTo>
                  <a:pt x="0" y="74930"/>
                </a:moveTo>
                <a:lnTo>
                  <a:pt x="8858" y="74930"/>
                </a:lnTo>
                <a:lnTo>
                  <a:pt x="8858" y="0"/>
                </a:lnTo>
                <a:lnTo>
                  <a:pt x="0" y="0"/>
                </a:lnTo>
                <a:lnTo>
                  <a:pt x="0" y="74930"/>
                </a:lnTo>
                <a:close/>
              </a:path>
            </a:pathLst>
          </a:custGeom>
          <a:solidFill>
            <a:srgbClr val="092766">
              <a:alpha val="9999"/>
            </a:srgbClr>
          </a:solidFill>
        </p:spPr>
        <p:txBody>
          <a:bodyPr wrap="square" lIns="0" tIns="0" rIns="0" bIns="0" rtlCol="0"/>
          <a:lstStyle/>
          <a:p>
            <a:endParaRPr/>
          </a:p>
        </p:txBody>
      </p:sp>
      <p:sp>
        <p:nvSpPr>
          <p:cNvPr id="99" name="object 99"/>
          <p:cNvSpPr/>
          <p:nvPr/>
        </p:nvSpPr>
        <p:spPr>
          <a:xfrm>
            <a:off x="3423194" y="5063966"/>
            <a:ext cx="566420" cy="0"/>
          </a:xfrm>
          <a:custGeom>
            <a:avLst/>
            <a:gdLst/>
            <a:ahLst/>
            <a:cxnLst/>
            <a:rect l="l" t="t" r="r" b="b"/>
            <a:pathLst>
              <a:path w="566420">
                <a:moveTo>
                  <a:pt x="0" y="0"/>
                </a:moveTo>
                <a:lnTo>
                  <a:pt x="565804" y="0"/>
                </a:lnTo>
              </a:path>
            </a:pathLst>
          </a:custGeom>
          <a:ln w="5079">
            <a:solidFill>
              <a:srgbClr val="092766"/>
            </a:solidFill>
          </a:ln>
        </p:spPr>
        <p:txBody>
          <a:bodyPr wrap="square" lIns="0" tIns="0" rIns="0" bIns="0" rtlCol="0"/>
          <a:lstStyle/>
          <a:p>
            <a:endParaRPr/>
          </a:p>
        </p:txBody>
      </p:sp>
      <p:sp>
        <p:nvSpPr>
          <p:cNvPr id="100" name="object 100"/>
          <p:cNvSpPr/>
          <p:nvPr/>
        </p:nvSpPr>
        <p:spPr>
          <a:xfrm>
            <a:off x="3473584" y="5066988"/>
            <a:ext cx="8890" cy="74295"/>
          </a:xfrm>
          <a:custGeom>
            <a:avLst/>
            <a:gdLst/>
            <a:ahLst/>
            <a:cxnLst/>
            <a:rect l="l" t="t" r="r" b="b"/>
            <a:pathLst>
              <a:path w="8889" h="74295">
                <a:moveTo>
                  <a:pt x="8858" y="0"/>
                </a:moveTo>
                <a:lnTo>
                  <a:pt x="0" y="0"/>
                </a:lnTo>
                <a:lnTo>
                  <a:pt x="0" y="73994"/>
                </a:lnTo>
                <a:lnTo>
                  <a:pt x="8858" y="73994"/>
                </a:lnTo>
                <a:lnTo>
                  <a:pt x="8858" y="0"/>
                </a:lnTo>
                <a:close/>
              </a:path>
            </a:pathLst>
          </a:custGeom>
          <a:solidFill>
            <a:srgbClr val="092766">
              <a:alpha val="9999"/>
            </a:srgbClr>
          </a:solidFill>
        </p:spPr>
        <p:txBody>
          <a:bodyPr wrap="square" lIns="0" tIns="0" rIns="0" bIns="0" rtlCol="0"/>
          <a:lstStyle/>
          <a:p>
            <a:endParaRPr/>
          </a:p>
        </p:txBody>
      </p:sp>
      <p:sp>
        <p:nvSpPr>
          <p:cNvPr id="101" name="object 101"/>
          <p:cNvSpPr/>
          <p:nvPr/>
        </p:nvSpPr>
        <p:spPr>
          <a:xfrm>
            <a:off x="3523975" y="5066988"/>
            <a:ext cx="8890" cy="74295"/>
          </a:xfrm>
          <a:custGeom>
            <a:avLst/>
            <a:gdLst/>
            <a:ahLst/>
            <a:cxnLst/>
            <a:rect l="l" t="t" r="r" b="b"/>
            <a:pathLst>
              <a:path w="8889" h="74295">
                <a:moveTo>
                  <a:pt x="8857" y="0"/>
                </a:moveTo>
                <a:lnTo>
                  <a:pt x="0" y="0"/>
                </a:lnTo>
                <a:lnTo>
                  <a:pt x="0" y="73994"/>
                </a:lnTo>
                <a:lnTo>
                  <a:pt x="8857" y="73994"/>
                </a:lnTo>
                <a:lnTo>
                  <a:pt x="8857" y="0"/>
                </a:lnTo>
                <a:close/>
              </a:path>
            </a:pathLst>
          </a:custGeom>
          <a:solidFill>
            <a:srgbClr val="092766">
              <a:alpha val="9999"/>
            </a:srgbClr>
          </a:solidFill>
        </p:spPr>
        <p:txBody>
          <a:bodyPr wrap="square" lIns="0" tIns="0" rIns="0" bIns="0" rtlCol="0"/>
          <a:lstStyle/>
          <a:p>
            <a:endParaRPr/>
          </a:p>
        </p:txBody>
      </p:sp>
      <p:sp>
        <p:nvSpPr>
          <p:cNvPr id="102" name="object 102"/>
          <p:cNvSpPr/>
          <p:nvPr/>
        </p:nvSpPr>
        <p:spPr>
          <a:xfrm>
            <a:off x="3574365" y="5066988"/>
            <a:ext cx="8890" cy="74295"/>
          </a:xfrm>
          <a:custGeom>
            <a:avLst/>
            <a:gdLst/>
            <a:ahLst/>
            <a:cxnLst/>
            <a:rect l="l" t="t" r="r" b="b"/>
            <a:pathLst>
              <a:path w="8889" h="74295">
                <a:moveTo>
                  <a:pt x="8858" y="0"/>
                </a:moveTo>
                <a:lnTo>
                  <a:pt x="0" y="0"/>
                </a:lnTo>
                <a:lnTo>
                  <a:pt x="0" y="73994"/>
                </a:lnTo>
                <a:lnTo>
                  <a:pt x="8858" y="73994"/>
                </a:lnTo>
                <a:lnTo>
                  <a:pt x="8858" y="0"/>
                </a:lnTo>
                <a:close/>
              </a:path>
            </a:pathLst>
          </a:custGeom>
          <a:solidFill>
            <a:srgbClr val="092766">
              <a:alpha val="9999"/>
            </a:srgbClr>
          </a:solidFill>
        </p:spPr>
        <p:txBody>
          <a:bodyPr wrap="square" lIns="0" tIns="0" rIns="0" bIns="0" rtlCol="0"/>
          <a:lstStyle/>
          <a:p>
            <a:endParaRPr/>
          </a:p>
        </p:txBody>
      </p:sp>
      <p:sp>
        <p:nvSpPr>
          <p:cNvPr id="103" name="object 103"/>
          <p:cNvSpPr/>
          <p:nvPr/>
        </p:nvSpPr>
        <p:spPr>
          <a:xfrm>
            <a:off x="3624755" y="5066988"/>
            <a:ext cx="8890" cy="74295"/>
          </a:xfrm>
          <a:custGeom>
            <a:avLst/>
            <a:gdLst/>
            <a:ahLst/>
            <a:cxnLst/>
            <a:rect l="l" t="t" r="r" b="b"/>
            <a:pathLst>
              <a:path w="8889" h="74295">
                <a:moveTo>
                  <a:pt x="8858" y="0"/>
                </a:moveTo>
                <a:lnTo>
                  <a:pt x="0" y="0"/>
                </a:lnTo>
                <a:lnTo>
                  <a:pt x="0" y="73994"/>
                </a:lnTo>
                <a:lnTo>
                  <a:pt x="8858" y="73994"/>
                </a:lnTo>
                <a:lnTo>
                  <a:pt x="8858" y="0"/>
                </a:lnTo>
                <a:close/>
              </a:path>
            </a:pathLst>
          </a:custGeom>
          <a:solidFill>
            <a:srgbClr val="092766">
              <a:alpha val="9999"/>
            </a:srgbClr>
          </a:solidFill>
        </p:spPr>
        <p:txBody>
          <a:bodyPr wrap="square" lIns="0" tIns="0" rIns="0" bIns="0" rtlCol="0"/>
          <a:lstStyle/>
          <a:p>
            <a:endParaRPr/>
          </a:p>
        </p:txBody>
      </p:sp>
      <p:sp>
        <p:nvSpPr>
          <p:cNvPr id="104" name="object 104"/>
          <p:cNvSpPr/>
          <p:nvPr/>
        </p:nvSpPr>
        <p:spPr>
          <a:xfrm>
            <a:off x="3675145" y="5066988"/>
            <a:ext cx="8890" cy="74295"/>
          </a:xfrm>
          <a:custGeom>
            <a:avLst/>
            <a:gdLst/>
            <a:ahLst/>
            <a:cxnLst/>
            <a:rect l="l" t="t" r="r" b="b"/>
            <a:pathLst>
              <a:path w="8889" h="74295">
                <a:moveTo>
                  <a:pt x="8858" y="0"/>
                </a:moveTo>
                <a:lnTo>
                  <a:pt x="0" y="0"/>
                </a:lnTo>
                <a:lnTo>
                  <a:pt x="0" y="73994"/>
                </a:lnTo>
                <a:lnTo>
                  <a:pt x="8858" y="73994"/>
                </a:lnTo>
                <a:lnTo>
                  <a:pt x="8858" y="0"/>
                </a:lnTo>
                <a:close/>
              </a:path>
            </a:pathLst>
          </a:custGeom>
          <a:solidFill>
            <a:srgbClr val="092766">
              <a:alpha val="9999"/>
            </a:srgbClr>
          </a:solidFill>
        </p:spPr>
        <p:txBody>
          <a:bodyPr wrap="square" lIns="0" tIns="0" rIns="0" bIns="0" rtlCol="0"/>
          <a:lstStyle/>
          <a:p>
            <a:endParaRPr/>
          </a:p>
        </p:txBody>
      </p:sp>
      <p:sp>
        <p:nvSpPr>
          <p:cNvPr id="105" name="object 105"/>
          <p:cNvSpPr/>
          <p:nvPr/>
        </p:nvSpPr>
        <p:spPr>
          <a:xfrm>
            <a:off x="3725536" y="5066988"/>
            <a:ext cx="8890" cy="74295"/>
          </a:xfrm>
          <a:custGeom>
            <a:avLst/>
            <a:gdLst/>
            <a:ahLst/>
            <a:cxnLst/>
            <a:rect l="l" t="t" r="r" b="b"/>
            <a:pathLst>
              <a:path w="8889" h="74295">
                <a:moveTo>
                  <a:pt x="8857" y="0"/>
                </a:moveTo>
                <a:lnTo>
                  <a:pt x="0" y="0"/>
                </a:lnTo>
                <a:lnTo>
                  <a:pt x="0" y="73994"/>
                </a:lnTo>
                <a:lnTo>
                  <a:pt x="8857" y="73994"/>
                </a:lnTo>
                <a:lnTo>
                  <a:pt x="8857" y="0"/>
                </a:lnTo>
                <a:close/>
              </a:path>
            </a:pathLst>
          </a:custGeom>
          <a:solidFill>
            <a:srgbClr val="092766">
              <a:alpha val="9999"/>
            </a:srgbClr>
          </a:solidFill>
        </p:spPr>
        <p:txBody>
          <a:bodyPr wrap="square" lIns="0" tIns="0" rIns="0" bIns="0" rtlCol="0"/>
          <a:lstStyle/>
          <a:p>
            <a:endParaRPr/>
          </a:p>
        </p:txBody>
      </p:sp>
      <p:sp>
        <p:nvSpPr>
          <p:cNvPr id="106" name="object 106"/>
          <p:cNvSpPr/>
          <p:nvPr/>
        </p:nvSpPr>
        <p:spPr>
          <a:xfrm>
            <a:off x="3775926" y="5066988"/>
            <a:ext cx="8890" cy="74295"/>
          </a:xfrm>
          <a:custGeom>
            <a:avLst/>
            <a:gdLst/>
            <a:ahLst/>
            <a:cxnLst/>
            <a:rect l="l" t="t" r="r" b="b"/>
            <a:pathLst>
              <a:path w="8889" h="74295">
                <a:moveTo>
                  <a:pt x="8858" y="0"/>
                </a:moveTo>
                <a:lnTo>
                  <a:pt x="0" y="0"/>
                </a:lnTo>
                <a:lnTo>
                  <a:pt x="0" y="73994"/>
                </a:lnTo>
                <a:lnTo>
                  <a:pt x="8858" y="73994"/>
                </a:lnTo>
                <a:lnTo>
                  <a:pt x="8858" y="0"/>
                </a:lnTo>
                <a:close/>
              </a:path>
            </a:pathLst>
          </a:custGeom>
          <a:solidFill>
            <a:srgbClr val="092766">
              <a:alpha val="9999"/>
            </a:srgbClr>
          </a:solidFill>
        </p:spPr>
        <p:txBody>
          <a:bodyPr wrap="square" lIns="0" tIns="0" rIns="0" bIns="0" rtlCol="0"/>
          <a:lstStyle/>
          <a:p>
            <a:endParaRPr/>
          </a:p>
        </p:txBody>
      </p:sp>
      <p:sp>
        <p:nvSpPr>
          <p:cNvPr id="107" name="object 107"/>
          <p:cNvSpPr/>
          <p:nvPr/>
        </p:nvSpPr>
        <p:spPr>
          <a:xfrm>
            <a:off x="3826316" y="5066988"/>
            <a:ext cx="8890" cy="74295"/>
          </a:xfrm>
          <a:custGeom>
            <a:avLst/>
            <a:gdLst/>
            <a:ahLst/>
            <a:cxnLst/>
            <a:rect l="l" t="t" r="r" b="b"/>
            <a:pathLst>
              <a:path w="8889" h="74295">
                <a:moveTo>
                  <a:pt x="8858" y="0"/>
                </a:moveTo>
                <a:lnTo>
                  <a:pt x="0" y="0"/>
                </a:lnTo>
                <a:lnTo>
                  <a:pt x="0" y="73994"/>
                </a:lnTo>
                <a:lnTo>
                  <a:pt x="8858" y="73994"/>
                </a:lnTo>
                <a:lnTo>
                  <a:pt x="8858" y="0"/>
                </a:lnTo>
                <a:close/>
              </a:path>
            </a:pathLst>
          </a:custGeom>
          <a:solidFill>
            <a:srgbClr val="092766">
              <a:alpha val="9999"/>
            </a:srgbClr>
          </a:solidFill>
        </p:spPr>
        <p:txBody>
          <a:bodyPr wrap="square" lIns="0" tIns="0" rIns="0" bIns="0" rtlCol="0"/>
          <a:lstStyle/>
          <a:p>
            <a:endParaRPr/>
          </a:p>
        </p:txBody>
      </p:sp>
      <p:sp>
        <p:nvSpPr>
          <p:cNvPr id="108" name="object 108"/>
          <p:cNvSpPr/>
          <p:nvPr/>
        </p:nvSpPr>
        <p:spPr>
          <a:xfrm>
            <a:off x="3876707" y="5066988"/>
            <a:ext cx="8890" cy="74295"/>
          </a:xfrm>
          <a:custGeom>
            <a:avLst/>
            <a:gdLst/>
            <a:ahLst/>
            <a:cxnLst/>
            <a:rect l="l" t="t" r="r" b="b"/>
            <a:pathLst>
              <a:path w="8889" h="74295">
                <a:moveTo>
                  <a:pt x="8858" y="0"/>
                </a:moveTo>
                <a:lnTo>
                  <a:pt x="0" y="0"/>
                </a:lnTo>
                <a:lnTo>
                  <a:pt x="0" y="73994"/>
                </a:lnTo>
                <a:lnTo>
                  <a:pt x="8858" y="73994"/>
                </a:lnTo>
                <a:lnTo>
                  <a:pt x="8858" y="0"/>
                </a:lnTo>
                <a:close/>
              </a:path>
            </a:pathLst>
          </a:custGeom>
          <a:solidFill>
            <a:srgbClr val="092766">
              <a:alpha val="9999"/>
            </a:srgbClr>
          </a:solidFill>
        </p:spPr>
        <p:txBody>
          <a:bodyPr wrap="square" lIns="0" tIns="0" rIns="0" bIns="0" rtlCol="0"/>
          <a:lstStyle/>
          <a:p>
            <a:endParaRPr/>
          </a:p>
        </p:txBody>
      </p:sp>
      <p:sp>
        <p:nvSpPr>
          <p:cNvPr id="109" name="object 109"/>
          <p:cNvSpPr/>
          <p:nvPr/>
        </p:nvSpPr>
        <p:spPr>
          <a:xfrm>
            <a:off x="3927098" y="5066988"/>
            <a:ext cx="8890" cy="74295"/>
          </a:xfrm>
          <a:custGeom>
            <a:avLst/>
            <a:gdLst/>
            <a:ahLst/>
            <a:cxnLst/>
            <a:rect l="l" t="t" r="r" b="b"/>
            <a:pathLst>
              <a:path w="8889" h="74295">
                <a:moveTo>
                  <a:pt x="8857" y="0"/>
                </a:moveTo>
                <a:lnTo>
                  <a:pt x="0" y="0"/>
                </a:lnTo>
                <a:lnTo>
                  <a:pt x="0" y="73994"/>
                </a:lnTo>
                <a:lnTo>
                  <a:pt x="8857" y="73994"/>
                </a:lnTo>
                <a:lnTo>
                  <a:pt x="8857" y="0"/>
                </a:lnTo>
                <a:close/>
              </a:path>
            </a:pathLst>
          </a:custGeom>
          <a:solidFill>
            <a:srgbClr val="092766">
              <a:alpha val="9999"/>
            </a:srgbClr>
          </a:solidFill>
        </p:spPr>
        <p:txBody>
          <a:bodyPr wrap="square" lIns="0" tIns="0" rIns="0" bIns="0" rtlCol="0"/>
          <a:lstStyle/>
          <a:p>
            <a:endParaRPr/>
          </a:p>
        </p:txBody>
      </p:sp>
      <p:sp>
        <p:nvSpPr>
          <p:cNvPr id="110" name="object 110"/>
          <p:cNvSpPr/>
          <p:nvPr/>
        </p:nvSpPr>
        <p:spPr>
          <a:xfrm>
            <a:off x="3980140" y="5066988"/>
            <a:ext cx="8890" cy="74295"/>
          </a:xfrm>
          <a:custGeom>
            <a:avLst/>
            <a:gdLst/>
            <a:ahLst/>
            <a:cxnLst/>
            <a:rect l="l" t="t" r="r" b="b"/>
            <a:pathLst>
              <a:path w="8889" h="74295">
                <a:moveTo>
                  <a:pt x="8858" y="0"/>
                </a:moveTo>
                <a:lnTo>
                  <a:pt x="0" y="0"/>
                </a:lnTo>
                <a:lnTo>
                  <a:pt x="0" y="73994"/>
                </a:lnTo>
                <a:lnTo>
                  <a:pt x="8858" y="73994"/>
                </a:lnTo>
                <a:lnTo>
                  <a:pt x="8858" y="0"/>
                </a:lnTo>
                <a:close/>
              </a:path>
            </a:pathLst>
          </a:custGeom>
          <a:solidFill>
            <a:srgbClr val="092766">
              <a:alpha val="9999"/>
            </a:srgbClr>
          </a:solidFill>
        </p:spPr>
        <p:txBody>
          <a:bodyPr wrap="square" lIns="0" tIns="0" rIns="0" bIns="0" rtlCol="0"/>
          <a:lstStyle/>
          <a:p>
            <a:endParaRPr/>
          </a:p>
        </p:txBody>
      </p:sp>
      <p:sp>
        <p:nvSpPr>
          <p:cNvPr id="111" name="object 111"/>
          <p:cNvSpPr/>
          <p:nvPr/>
        </p:nvSpPr>
        <p:spPr>
          <a:xfrm>
            <a:off x="3423194" y="5390356"/>
            <a:ext cx="566420" cy="0"/>
          </a:xfrm>
          <a:custGeom>
            <a:avLst/>
            <a:gdLst/>
            <a:ahLst/>
            <a:cxnLst/>
            <a:rect l="l" t="t" r="r" b="b"/>
            <a:pathLst>
              <a:path w="566420">
                <a:moveTo>
                  <a:pt x="0" y="0"/>
                </a:moveTo>
                <a:lnTo>
                  <a:pt x="565804" y="0"/>
                </a:lnTo>
              </a:path>
            </a:pathLst>
          </a:custGeom>
          <a:ln w="5079">
            <a:solidFill>
              <a:srgbClr val="092766"/>
            </a:solidFill>
          </a:ln>
        </p:spPr>
        <p:txBody>
          <a:bodyPr wrap="square" lIns="0" tIns="0" rIns="0" bIns="0" rtlCol="0"/>
          <a:lstStyle/>
          <a:p>
            <a:endParaRPr/>
          </a:p>
        </p:txBody>
      </p:sp>
      <p:sp>
        <p:nvSpPr>
          <p:cNvPr id="112" name="object 112"/>
          <p:cNvSpPr/>
          <p:nvPr/>
        </p:nvSpPr>
        <p:spPr>
          <a:xfrm>
            <a:off x="3423194" y="5312886"/>
            <a:ext cx="8890" cy="74930"/>
          </a:xfrm>
          <a:custGeom>
            <a:avLst/>
            <a:gdLst/>
            <a:ahLst/>
            <a:cxnLst/>
            <a:rect l="l" t="t" r="r" b="b"/>
            <a:pathLst>
              <a:path w="8889" h="74929">
                <a:moveTo>
                  <a:pt x="0" y="74930"/>
                </a:moveTo>
                <a:lnTo>
                  <a:pt x="8858" y="74930"/>
                </a:lnTo>
                <a:lnTo>
                  <a:pt x="8858" y="0"/>
                </a:lnTo>
                <a:lnTo>
                  <a:pt x="0" y="0"/>
                </a:lnTo>
                <a:lnTo>
                  <a:pt x="0" y="74930"/>
                </a:lnTo>
                <a:close/>
              </a:path>
            </a:pathLst>
          </a:custGeom>
          <a:solidFill>
            <a:srgbClr val="092766">
              <a:alpha val="9999"/>
            </a:srgbClr>
          </a:solidFill>
        </p:spPr>
        <p:txBody>
          <a:bodyPr wrap="square" lIns="0" tIns="0" rIns="0" bIns="0" rtlCol="0"/>
          <a:lstStyle/>
          <a:p>
            <a:endParaRPr/>
          </a:p>
        </p:txBody>
      </p:sp>
      <p:sp>
        <p:nvSpPr>
          <p:cNvPr id="113" name="object 113"/>
          <p:cNvSpPr/>
          <p:nvPr/>
        </p:nvSpPr>
        <p:spPr>
          <a:xfrm>
            <a:off x="3423194" y="5310346"/>
            <a:ext cx="566420" cy="0"/>
          </a:xfrm>
          <a:custGeom>
            <a:avLst/>
            <a:gdLst/>
            <a:ahLst/>
            <a:cxnLst/>
            <a:rect l="l" t="t" r="r" b="b"/>
            <a:pathLst>
              <a:path w="566420">
                <a:moveTo>
                  <a:pt x="0" y="0"/>
                </a:moveTo>
                <a:lnTo>
                  <a:pt x="565804" y="0"/>
                </a:lnTo>
              </a:path>
            </a:pathLst>
          </a:custGeom>
          <a:ln w="5080">
            <a:solidFill>
              <a:srgbClr val="092766"/>
            </a:solidFill>
          </a:ln>
        </p:spPr>
        <p:txBody>
          <a:bodyPr wrap="square" lIns="0" tIns="0" rIns="0" bIns="0" rtlCol="0"/>
          <a:lstStyle/>
          <a:p>
            <a:endParaRPr/>
          </a:p>
        </p:txBody>
      </p:sp>
      <p:sp>
        <p:nvSpPr>
          <p:cNvPr id="114" name="object 114"/>
          <p:cNvSpPr/>
          <p:nvPr/>
        </p:nvSpPr>
        <p:spPr>
          <a:xfrm>
            <a:off x="3473584" y="5313158"/>
            <a:ext cx="8890" cy="74295"/>
          </a:xfrm>
          <a:custGeom>
            <a:avLst/>
            <a:gdLst/>
            <a:ahLst/>
            <a:cxnLst/>
            <a:rect l="l" t="t" r="r" b="b"/>
            <a:pathLst>
              <a:path w="8889" h="74295">
                <a:moveTo>
                  <a:pt x="8858" y="0"/>
                </a:moveTo>
                <a:lnTo>
                  <a:pt x="0" y="0"/>
                </a:lnTo>
                <a:lnTo>
                  <a:pt x="0" y="74258"/>
                </a:lnTo>
                <a:lnTo>
                  <a:pt x="8858" y="74258"/>
                </a:lnTo>
                <a:lnTo>
                  <a:pt x="8858" y="0"/>
                </a:lnTo>
                <a:close/>
              </a:path>
            </a:pathLst>
          </a:custGeom>
          <a:solidFill>
            <a:srgbClr val="092766">
              <a:alpha val="9999"/>
            </a:srgbClr>
          </a:solidFill>
        </p:spPr>
        <p:txBody>
          <a:bodyPr wrap="square" lIns="0" tIns="0" rIns="0" bIns="0" rtlCol="0"/>
          <a:lstStyle/>
          <a:p>
            <a:endParaRPr/>
          </a:p>
        </p:txBody>
      </p:sp>
      <p:sp>
        <p:nvSpPr>
          <p:cNvPr id="115" name="object 115"/>
          <p:cNvSpPr/>
          <p:nvPr/>
        </p:nvSpPr>
        <p:spPr>
          <a:xfrm>
            <a:off x="3523975" y="5313158"/>
            <a:ext cx="8890" cy="74295"/>
          </a:xfrm>
          <a:custGeom>
            <a:avLst/>
            <a:gdLst/>
            <a:ahLst/>
            <a:cxnLst/>
            <a:rect l="l" t="t" r="r" b="b"/>
            <a:pathLst>
              <a:path w="8889" h="74295">
                <a:moveTo>
                  <a:pt x="8857" y="0"/>
                </a:moveTo>
                <a:lnTo>
                  <a:pt x="0" y="0"/>
                </a:lnTo>
                <a:lnTo>
                  <a:pt x="0" y="74258"/>
                </a:lnTo>
                <a:lnTo>
                  <a:pt x="8857" y="74258"/>
                </a:lnTo>
                <a:lnTo>
                  <a:pt x="8857" y="0"/>
                </a:lnTo>
                <a:close/>
              </a:path>
            </a:pathLst>
          </a:custGeom>
          <a:solidFill>
            <a:srgbClr val="092766">
              <a:alpha val="9999"/>
            </a:srgbClr>
          </a:solidFill>
        </p:spPr>
        <p:txBody>
          <a:bodyPr wrap="square" lIns="0" tIns="0" rIns="0" bIns="0" rtlCol="0"/>
          <a:lstStyle/>
          <a:p>
            <a:endParaRPr/>
          </a:p>
        </p:txBody>
      </p:sp>
      <p:sp>
        <p:nvSpPr>
          <p:cNvPr id="116" name="object 116"/>
          <p:cNvSpPr/>
          <p:nvPr/>
        </p:nvSpPr>
        <p:spPr>
          <a:xfrm>
            <a:off x="3574365" y="5313158"/>
            <a:ext cx="8890" cy="74295"/>
          </a:xfrm>
          <a:custGeom>
            <a:avLst/>
            <a:gdLst/>
            <a:ahLst/>
            <a:cxnLst/>
            <a:rect l="l" t="t" r="r" b="b"/>
            <a:pathLst>
              <a:path w="8889" h="74295">
                <a:moveTo>
                  <a:pt x="8858" y="0"/>
                </a:moveTo>
                <a:lnTo>
                  <a:pt x="0" y="0"/>
                </a:lnTo>
                <a:lnTo>
                  <a:pt x="0" y="74258"/>
                </a:lnTo>
                <a:lnTo>
                  <a:pt x="8858" y="74258"/>
                </a:lnTo>
                <a:lnTo>
                  <a:pt x="8858" y="0"/>
                </a:lnTo>
                <a:close/>
              </a:path>
            </a:pathLst>
          </a:custGeom>
          <a:solidFill>
            <a:srgbClr val="092766">
              <a:alpha val="9999"/>
            </a:srgbClr>
          </a:solidFill>
        </p:spPr>
        <p:txBody>
          <a:bodyPr wrap="square" lIns="0" tIns="0" rIns="0" bIns="0" rtlCol="0"/>
          <a:lstStyle/>
          <a:p>
            <a:endParaRPr/>
          </a:p>
        </p:txBody>
      </p:sp>
      <p:sp>
        <p:nvSpPr>
          <p:cNvPr id="117" name="object 117"/>
          <p:cNvSpPr/>
          <p:nvPr/>
        </p:nvSpPr>
        <p:spPr>
          <a:xfrm>
            <a:off x="3624755" y="5313158"/>
            <a:ext cx="8890" cy="74295"/>
          </a:xfrm>
          <a:custGeom>
            <a:avLst/>
            <a:gdLst/>
            <a:ahLst/>
            <a:cxnLst/>
            <a:rect l="l" t="t" r="r" b="b"/>
            <a:pathLst>
              <a:path w="8889" h="74295">
                <a:moveTo>
                  <a:pt x="8858" y="0"/>
                </a:moveTo>
                <a:lnTo>
                  <a:pt x="0" y="0"/>
                </a:lnTo>
                <a:lnTo>
                  <a:pt x="0" y="74258"/>
                </a:lnTo>
                <a:lnTo>
                  <a:pt x="8858" y="74258"/>
                </a:lnTo>
                <a:lnTo>
                  <a:pt x="8858" y="0"/>
                </a:lnTo>
                <a:close/>
              </a:path>
            </a:pathLst>
          </a:custGeom>
          <a:solidFill>
            <a:srgbClr val="092766">
              <a:alpha val="9999"/>
            </a:srgbClr>
          </a:solidFill>
        </p:spPr>
        <p:txBody>
          <a:bodyPr wrap="square" lIns="0" tIns="0" rIns="0" bIns="0" rtlCol="0"/>
          <a:lstStyle/>
          <a:p>
            <a:endParaRPr/>
          </a:p>
        </p:txBody>
      </p:sp>
      <p:sp>
        <p:nvSpPr>
          <p:cNvPr id="118" name="object 118"/>
          <p:cNvSpPr/>
          <p:nvPr/>
        </p:nvSpPr>
        <p:spPr>
          <a:xfrm>
            <a:off x="3675145" y="5313158"/>
            <a:ext cx="8890" cy="74295"/>
          </a:xfrm>
          <a:custGeom>
            <a:avLst/>
            <a:gdLst/>
            <a:ahLst/>
            <a:cxnLst/>
            <a:rect l="l" t="t" r="r" b="b"/>
            <a:pathLst>
              <a:path w="8889" h="74295">
                <a:moveTo>
                  <a:pt x="8858" y="0"/>
                </a:moveTo>
                <a:lnTo>
                  <a:pt x="0" y="0"/>
                </a:lnTo>
                <a:lnTo>
                  <a:pt x="0" y="74258"/>
                </a:lnTo>
                <a:lnTo>
                  <a:pt x="8858" y="74258"/>
                </a:lnTo>
                <a:lnTo>
                  <a:pt x="8858" y="0"/>
                </a:lnTo>
                <a:close/>
              </a:path>
            </a:pathLst>
          </a:custGeom>
          <a:solidFill>
            <a:srgbClr val="092766">
              <a:alpha val="9999"/>
            </a:srgbClr>
          </a:solidFill>
        </p:spPr>
        <p:txBody>
          <a:bodyPr wrap="square" lIns="0" tIns="0" rIns="0" bIns="0" rtlCol="0"/>
          <a:lstStyle/>
          <a:p>
            <a:endParaRPr/>
          </a:p>
        </p:txBody>
      </p:sp>
      <p:sp>
        <p:nvSpPr>
          <p:cNvPr id="119" name="object 119"/>
          <p:cNvSpPr/>
          <p:nvPr/>
        </p:nvSpPr>
        <p:spPr>
          <a:xfrm>
            <a:off x="3725536" y="5313158"/>
            <a:ext cx="8890" cy="74295"/>
          </a:xfrm>
          <a:custGeom>
            <a:avLst/>
            <a:gdLst/>
            <a:ahLst/>
            <a:cxnLst/>
            <a:rect l="l" t="t" r="r" b="b"/>
            <a:pathLst>
              <a:path w="8889" h="74295">
                <a:moveTo>
                  <a:pt x="8857" y="0"/>
                </a:moveTo>
                <a:lnTo>
                  <a:pt x="0" y="0"/>
                </a:lnTo>
                <a:lnTo>
                  <a:pt x="0" y="74258"/>
                </a:lnTo>
                <a:lnTo>
                  <a:pt x="8857" y="74258"/>
                </a:lnTo>
                <a:lnTo>
                  <a:pt x="8857" y="0"/>
                </a:lnTo>
                <a:close/>
              </a:path>
            </a:pathLst>
          </a:custGeom>
          <a:solidFill>
            <a:srgbClr val="092766">
              <a:alpha val="9999"/>
            </a:srgbClr>
          </a:solidFill>
        </p:spPr>
        <p:txBody>
          <a:bodyPr wrap="square" lIns="0" tIns="0" rIns="0" bIns="0" rtlCol="0"/>
          <a:lstStyle/>
          <a:p>
            <a:endParaRPr/>
          </a:p>
        </p:txBody>
      </p:sp>
      <p:sp>
        <p:nvSpPr>
          <p:cNvPr id="120" name="object 120"/>
          <p:cNvSpPr/>
          <p:nvPr/>
        </p:nvSpPr>
        <p:spPr>
          <a:xfrm>
            <a:off x="3775926" y="5313158"/>
            <a:ext cx="8890" cy="74295"/>
          </a:xfrm>
          <a:custGeom>
            <a:avLst/>
            <a:gdLst/>
            <a:ahLst/>
            <a:cxnLst/>
            <a:rect l="l" t="t" r="r" b="b"/>
            <a:pathLst>
              <a:path w="8889" h="74295">
                <a:moveTo>
                  <a:pt x="8858" y="0"/>
                </a:moveTo>
                <a:lnTo>
                  <a:pt x="0" y="0"/>
                </a:lnTo>
                <a:lnTo>
                  <a:pt x="0" y="74258"/>
                </a:lnTo>
                <a:lnTo>
                  <a:pt x="8858" y="74258"/>
                </a:lnTo>
                <a:lnTo>
                  <a:pt x="8858" y="0"/>
                </a:lnTo>
                <a:close/>
              </a:path>
            </a:pathLst>
          </a:custGeom>
          <a:solidFill>
            <a:srgbClr val="092766">
              <a:alpha val="9999"/>
            </a:srgbClr>
          </a:solidFill>
        </p:spPr>
        <p:txBody>
          <a:bodyPr wrap="square" lIns="0" tIns="0" rIns="0" bIns="0" rtlCol="0"/>
          <a:lstStyle/>
          <a:p>
            <a:endParaRPr/>
          </a:p>
        </p:txBody>
      </p:sp>
      <p:sp>
        <p:nvSpPr>
          <p:cNvPr id="121" name="object 121"/>
          <p:cNvSpPr/>
          <p:nvPr/>
        </p:nvSpPr>
        <p:spPr>
          <a:xfrm>
            <a:off x="3826316" y="5313158"/>
            <a:ext cx="8890" cy="74295"/>
          </a:xfrm>
          <a:custGeom>
            <a:avLst/>
            <a:gdLst/>
            <a:ahLst/>
            <a:cxnLst/>
            <a:rect l="l" t="t" r="r" b="b"/>
            <a:pathLst>
              <a:path w="8889" h="74295">
                <a:moveTo>
                  <a:pt x="8858" y="0"/>
                </a:moveTo>
                <a:lnTo>
                  <a:pt x="0" y="0"/>
                </a:lnTo>
                <a:lnTo>
                  <a:pt x="0" y="74258"/>
                </a:lnTo>
                <a:lnTo>
                  <a:pt x="8858" y="74258"/>
                </a:lnTo>
                <a:lnTo>
                  <a:pt x="8858" y="0"/>
                </a:lnTo>
                <a:close/>
              </a:path>
            </a:pathLst>
          </a:custGeom>
          <a:solidFill>
            <a:srgbClr val="092766">
              <a:alpha val="9999"/>
            </a:srgbClr>
          </a:solidFill>
        </p:spPr>
        <p:txBody>
          <a:bodyPr wrap="square" lIns="0" tIns="0" rIns="0" bIns="0" rtlCol="0"/>
          <a:lstStyle/>
          <a:p>
            <a:endParaRPr/>
          </a:p>
        </p:txBody>
      </p:sp>
      <p:sp>
        <p:nvSpPr>
          <p:cNvPr id="122" name="object 122"/>
          <p:cNvSpPr/>
          <p:nvPr/>
        </p:nvSpPr>
        <p:spPr>
          <a:xfrm>
            <a:off x="3876707" y="5313158"/>
            <a:ext cx="8890" cy="74295"/>
          </a:xfrm>
          <a:custGeom>
            <a:avLst/>
            <a:gdLst/>
            <a:ahLst/>
            <a:cxnLst/>
            <a:rect l="l" t="t" r="r" b="b"/>
            <a:pathLst>
              <a:path w="8889" h="74295">
                <a:moveTo>
                  <a:pt x="8858" y="0"/>
                </a:moveTo>
                <a:lnTo>
                  <a:pt x="0" y="0"/>
                </a:lnTo>
                <a:lnTo>
                  <a:pt x="0" y="74258"/>
                </a:lnTo>
                <a:lnTo>
                  <a:pt x="8858" y="74258"/>
                </a:lnTo>
                <a:lnTo>
                  <a:pt x="8858" y="0"/>
                </a:lnTo>
                <a:close/>
              </a:path>
            </a:pathLst>
          </a:custGeom>
          <a:solidFill>
            <a:srgbClr val="092766">
              <a:alpha val="9999"/>
            </a:srgbClr>
          </a:solidFill>
        </p:spPr>
        <p:txBody>
          <a:bodyPr wrap="square" lIns="0" tIns="0" rIns="0" bIns="0" rtlCol="0"/>
          <a:lstStyle/>
          <a:p>
            <a:endParaRPr/>
          </a:p>
        </p:txBody>
      </p:sp>
      <p:sp>
        <p:nvSpPr>
          <p:cNvPr id="123" name="object 123"/>
          <p:cNvSpPr/>
          <p:nvPr/>
        </p:nvSpPr>
        <p:spPr>
          <a:xfrm>
            <a:off x="3927098" y="5313158"/>
            <a:ext cx="8890" cy="74295"/>
          </a:xfrm>
          <a:custGeom>
            <a:avLst/>
            <a:gdLst/>
            <a:ahLst/>
            <a:cxnLst/>
            <a:rect l="l" t="t" r="r" b="b"/>
            <a:pathLst>
              <a:path w="8889" h="74295">
                <a:moveTo>
                  <a:pt x="8857" y="0"/>
                </a:moveTo>
                <a:lnTo>
                  <a:pt x="0" y="0"/>
                </a:lnTo>
                <a:lnTo>
                  <a:pt x="0" y="74258"/>
                </a:lnTo>
                <a:lnTo>
                  <a:pt x="8857" y="74258"/>
                </a:lnTo>
                <a:lnTo>
                  <a:pt x="8857" y="0"/>
                </a:lnTo>
                <a:close/>
              </a:path>
            </a:pathLst>
          </a:custGeom>
          <a:solidFill>
            <a:srgbClr val="092766">
              <a:alpha val="9999"/>
            </a:srgbClr>
          </a:solidFill>
        </p:spPr>
        <p:txBody>
          <a:bodyPr wrap="square" lIns="0" tIns="0" rIns="0" bIns="0" rtlCol="0"/>
          <a:lstStyle/>
          <a:p>
            <a:endParaRPr/>
          </a:p>
        </p:txBody>
      </p:sp>
      <p:sp>
        <p:nvSpPr>
          <p:cNvPr id="124" name="object 124"/>
          <p:cNvSpPr/>
          <p:nvPr/>
        </p:nvSpPr>
        <p:spPr>
          <a:xfrm>
            <a:off x="3980140" y="5313158"/>
            <a:ext cx="8890" cy="74295"/>
          </a:xfrm>
          <a:custGeom>
            <a:avLst/>
            <a:gdLst/>
            <a:ahLst/>
            <a:cxnLst/>
            <a:rect l="l" t="t" r="r" b="b"/>
            <a:pathLst>
              <a:path w="8889" h="74295">
                <a:moveTo>
                  <a:pt x="8858" y="0"/>
                </a:moveTo>
                <a:lnTo>
                  <a:pt x="0" y="0"/>
                </a:lnTo>
                <a:lnTo>
                  <a:pt x="0" y="74258"/>
                </a:lnTo>
                <a:lnTo>
                  <a:pt x="8858" y="74258"/>
                </a:lnTo>
                <a:lnTo>
                  <a:pt x="8858" y="0"/>
                </a:lnTo>
                <a:close/>
              </a:path>
            </a:pathLst>
          </a:custGeom>
          <a:solidFill>
            <a:srgbClr val="092766">
              <a:alpha val="9999"/>
            </a:srgbClr>
          </a:solidFill>
        </p:spPr>
        <p:txBody>
          <a:bodyPr wrap="square" lIns="0" tIns="0" rIns="0" bIns="0" rtlCol="0"/>
          <a:lstStyle/>
          <a:p>
            <a:endParaRPr/>
          </a:p>
        </p:txBody>
      </p:sp>
      <p:sp>
        <p:nvSpPr>
          <p:cNvPr id="125" name="object 125"/>
          <p:cNvSpPr/>
          <p:nvPr/>
        </p:nvSpPr>
        <p:spPr>
          <a:xfrm>
            <a:off x="3425368" y="5554443"/>
            <a:ext cx="563880" cy="85090"/>
          </a:xfrm>
          <a:custGeom>
            <a:avLst/>
            <a:gdLst/>
            <a:ahLst/>
            <a:cxnLst/>
            <a:rect l="l" t="t" r="r" b="b"/>
            <a:pathLst>
              <a:path w="563879" h="85089">
                <a:moveTo>
                  <a:pt x="563841" y="5303"/>
                </a:moveTo>
                <a:lnTo>
                  <a:pt x="554771" y="5303"/>
                </a:lnTo>
                <a:lnTo>
                  <a:pt x="554771" y="79563"/>
                </a:lnTo>
                <a:lnTo>
                  <a:pt x="26044" y="79563"/>
                </a:lnTo>
                <a:lnTo>
                  <a:pt x="26680" y="81313"/>
                </a:lnTo>
                <a:lnTo>
                  <a:pt x="27369" y="83116"/>
                </a:lnTo>
                <a:lnTo>
                  <a:pt x="28112" y="84867"/>
                </a:lnTo>
                <a:lnTo>
                  <a:pt x="563841" y="84867"/>
                </a:lnTo>
                <a:lnTo>
                  <a:pt x="563841" y="5303"/>
                </a:lnTo>
                <a:close/>
              </a:path>
              <a:path w="563879" h="85089">
                <a:moveTo>
                  <a:pt x="57073" y="5303"/>
                </a:moveTo>
                <a:lnTo>
                  <a:pt x="48215" y="5303"/>
                </a:lnTo>
                <a:lnTo>
                  <a:pt x="48215" y="79563"/>
                </a:lnTo>
                <a:lnTo>
                  <a:pt x="57073" y="79563"/>
                </a:lnTo>
                <a:lnTo>
                  <a:pt x="57073" y="5303"/>
                </a:lnTo>
                <a:close/>
              </a:path>
              <a:path w="563879" h="85089">
                <a:moveTo>
                  <a:pt x="107463" y="5303"/>
                </a:moveTo>
                <a:lnTo>
                  <a:pt x="98606" y="5303"/>
                </a:lnTo>
                <a:lnTo>
                  <a:pt x="98606" y="79563"/>
                </a:lnTo>
                <a:lnTo>
                  <a:pt x="107463" y="79563"/>
                </a:lnTo>
                <a:lnTo>
                  <a:pt x="107463" y="5303"/>
                </a:lnTo>
                <a:close/>
              </a:path>
              <a:path w="563879" h="85089">
                <a:moveTo>
                  <a:pt x="157854" y="5303"/>
                </a:moveTo>
                <a:lnTo>
                  <a:pt x="148996" y="5303"/>
                </a:lnTo>
                <a:lnTo>
                  <a:pt x="148996" y="79563"/>
                </a:lnTo>
                <a:lnTo>
                  <a:pt x="157854" y="79563"/>
                </a:lnTo>
                <a:lnTo>
                  <a:pt x="157854" y="5303"/>
                </a:lnTo>
                <a:close/>
              </a:path>
              <a:path w="563879" h="85089">
                <a:moveTo>
                  <a:pt x="208244" y="5303"/>
                </a:moveTo>
                <a:lnTo>
                  <a:pt x="199386" y="5303"/>
                </a:lnTo>
                <a:lnTo>
                  <a:pt x="199386" y="79563"/>
                </a:lnTo>
                <a:lnTo>
                  <a:pt x="208244" y="79563"/>
                </a:lnTo>
                <a:lnTo>
                  <a:pt x="208244" y="5303"/>
                </a:lnTo>
                <a:close/>
              </a:path>
              <a:path w="563879" h="85089">
                <a:moveTo>
                  <a:pt x="258635" y="5303"/>
                </a:moveTo>
                <a:lnTo>
                  <a:pt x="249776" y="5303"/>
                </a:lnTo>
                <a:lnTo>
                  <a:pt x="249776" y="79563"/>
                </a:lnTo>
                <a:lnTo>
                  <a:pt x="258635" y="79563"/>
                </a:lnTo>
                <a:lnTo>
                  <a:pt x="258635" y="5303"/>
                </a:lnTo>
                <a:close/>
              </a:path>
              <a:path w="563879" h="85089">
                <a:moveTo>
                  <a:pt x="309025" y="5303"/>
                </a:moveTo>
                <a:lnTo>
                  <a:pt x="300167" y="5303"/>
                </a:lnTo>
                <a:lnTo>
                  <a:pt x="300167" y="79563"/>
                </a:lnTo>
                <a:lnTo>
                  <a:pt x="309025" y="79563"/>
                </a:lnTo>
                <a:lnTo>
                  <a:pt x="309025" y="5303"/>
                </a:lnTo>
                <a:close/>
              </a:path>
              <a:path w="563879" h="85089">
                <a:moveTo>
                  <a:pt x="359416" y="5303"/>
                </a:moveTo>
                <a:lnTo>
                  <a:pt x="350557" y="5303"/>
                </a:lnTo>
                <a:lnTo>
                  <a:pt x="350557" y="79563"/>
                </a:lnTo>
                <a:lnTo>
                  <a:pt x="359416" y="79563"/>
                </a:lnTo>
                <a:lnTo>
                  <a:pt x="359416" y="5303"/>
                </a:lnTo>
                <a:close/>
              </a:path>
              <a:path w="563879" h="85089">
                <a:moveTo>
                  <a:pt x="409806" y="5303"/>
                </a:moveTo>
                <a:lnTo>
                  <a:pt x="400948" y="5303"/>
                </a:lnTo>
                <a:lnTo>
                  <a:pt x="400948" y="79563"/>
                </a:lnTo>
                <a:lnTo>
                  <a:pt x="409806" y="79563"/>
                </a:lnTo>
                <a:lnTo>
                  <a:pt x="409806" y="5303"/>
                </a:lnTo>
                <a:close/>
              </a:path>
              <a:path w="563879" h="85089">
                <a:moveTo>
                  <a:pt x="460196" y="5303"/>
                </a:moveTo>
                <a:lnTo>
                  <a:pt x="451338" y="5303"/>
                </a:lnTo>
                <a:lnTo>
                  <a:pt x="451338" y="79563"/>
                </a:lnTo>
                <a:lnTo>
                  <a:pt x="460196" y="79563"/>
                </a:lnTo>
                <a:lnTo>
                  <a:pt x="460196" y="5303"/>
                </a:lnTo>
                <a:close/>
              </a:path>
              <a:path w="563879" h="85089">
                <a:moveTo>
                  <a:pt x="510586" y="5303"/>
                </a:moveTo>
                <a:lnTo>
                  <a:pt x="501729" y="5303"/>
                </a:lnTo>
                <a:lnTo>
                  <a:pt x="501729" y="79563"/>
                </a:lnTo>
                <a:lnTo>
                  <a:pt x="510586" y="79563"/>
                </a:lnTo>
                <a:lnTo>
                  <a:pt x="510586" y="5303"/>
                </a:lnTo>
                <a:close/>
              </a:path>
              <a:path w="563879" h="85089">
                <a:moveTo>
                  <a:pt x="563841" y="0"/>
                </a:moveTo>
                <a:lnTo>
                  <a:pt x="0" y="0"/>
                </a:lnTo>
                <a:lnTo>
                  <a:pt x="2015" y="7955"/>
                </a:lnTo>
                <a:lnTo>
                  <a:pt x="4296" y="15912"/>
                </a:lnTo>
                <a:lnTo>
                  <a:pt x="6683" y="23767"/>
                </a:lnTo>
                <a:lnTo>
                  <a:pt x="6683" y="5303"/>
                </a:lnTo>
                <a:lnTo>
                  <a:pt x="563841" y="5303"/>
                </a:lnTo>
                <a:lnTo>
                  <a:pt x="563841" y="0"/>
                </a:lnTo>
                <a:close/>
              </a:path>
            </a:pathLst>
          </a:custGeom>
          <a:solidFill>
            <a:srgbClr val="092766">
              <a:alpha val="9999"/>
            </a:srgbClr>
          </a:solidFill>
        </p:spPr>
        <p:txBody>
          <a:bodyPr wrap="square" lIns="0" tIns="0" rIns="0" bIns="0" rtlCol="0"/>
          <a:lstStyle/>
          <a:p>
            <a:endParaRPr/>
          </a:p>
        </p:txBody>
      </p:sp>
      <p:sp>
        <p:nvSpPr>
          <p:cNvPr id="126" name="object 126"/>
          <p:cNvSpPr/>
          <p:nvPr/>
        </p:nvSpPr>
        <p:spPr>
          <a:xfrm>
            <a:off x="3542964" y="5800825"/>
            <a:ext cx="446405" cy="85090"/>
          </a:xfrm>
          <a:custGeom>
            <a:avLst/>
            <a:gdLst/>
            <a:ahLst/>
            <a:cxnLst/>
            <a:rect l="l" t="t" r="r" b="b"/>
            <a:pathLst>
              <a:path w="446404" h="85089">
                <a:moveTo>
                  <a:pt x="90649" y="5356"/>
                </a:moveTo>
                <a:lnTo>
                  <a:pt x="81791" y="5356"/>
                </a:lnTo>
                <a:lnTo>
                  <a:pt x="81791" y="79616"/>
                </a:lnTo>
                <a:lnTo>
                  <a:pt x="64977" y="79616"/>
                </a:lnTo>
                <a:lnTo>
                  <a:pt x="66621" y="81367"/>
                </a:lnTo>
                <a:lnTo>
                  <a:pt x="68265" y="83175"/>
                </a:lnTo>
                <a:lnTo>
                  <a:pt x="70015" y="84920"/>
                </a:lnTo>
                <a:lnTo>
                  <a:pt x="446034" y="84920"/>
                </a:lnTo>
                <a:lnTo>
                  <a:pt x="446034" y="79564"/>
                </a:lnTo>
                <a:lnTo>
                  <a:pt x="90649" y="79564"/>
                </a:lnTo>
                <a:lnTo>
                  <a:pt x="90649" y="5356"/>
                </a:lnTo>
                <a:close/>
              </a:path>
              <a:path w="446404" h="85089">
                <a:moveTo>
                  <a:pt x="141039" y="5304"/>
                </a:moveTo>
                <a:lnTo>
                  <a:pt x="132181" y="5304"/>
                </a:lnTo>
                <a:lnTo>
                  <a:pt x="132181" y="79564"/>
                </a:lnTo>
                <a:lnTo>
                  <a:pt x="141039" y="79564"/>
                </a:lnTo>
                <a:lnTo>
                  <a:pt x="141039" y="5304"/>
                </a:lnTo>
                <a:close/>
              </a:path>
              <a:path w="446404" h="85089">
                <a:moveTo>
                  <a:pt x="191429" y="5304"/>
                </a:moveTo>
                <a:lnTo>
                  <a:pt x="182572" y="5304"/>
                </a:lnTo>
                <a:lnTo>
                  <a:pt x="182572" y="79564"/>
                </a:lnTo>
                <a:lnTo>
                  <a:pt x="191429" y="79564"/>
                </a:lnTo>
                <a:lnTo>
                  <a:pt x="191429" y="5304"/>
                </a:lnTo>
                <a:close/>
              </a:path>
              <a:path w="446404" h="85089">
                <a:moveTo>
                  <a:pt x="241820" y="5304"/>
                </a:moveTo>
                <a:lnTo>
                  <a:pt x="232962" y="5304"/>
                </a:lnTo>
                <a:lnTo>
                  <a:pt x="232962" y="79564"/>
                </a:lnTo>
                <a:lnTo>
                  <a:pt x="241820" y="79564"/>
                </a:lnTo>
                <a:lnTo>
                  <a:pt x="241820" y="5304"/>
                </a:lnTo>
                <a:close/>
              </a:path>
              <a:path w="446404" h="85089">
                <a:moveTo>
                  <a:pt x="292210" y="5304"/>
                </a:moveTo>
                <a:lnTo>
                  <a:pt x="283352" y="5304"/>
                </a:lnTo>
                <a:lnTo>
                  <a:pt x="283352" y="79564"/>
                </a:lnTo>
                <a:lnTo>
                  <a:pt x="292210" y="79564"/>
                </a:lnTo>
                <a:lnTo>
                  <a:pt x="292210" y="5304"/>
                </a:lnTo>
                <a:close/>
              </a:path>
              <a:path w="446404" h="85089">
                <a:moveTo>
                  <a:pt x="342601" y="5304"/>
                </a:moveTo>
                <a:lnTo>
                  <a:pt x="333742" y="5304"/>
                </a:lnTo>
                <a:lnTo>
                  <a:pt x="333742" y="79564"/>
                </a:lnTo>
                <a:lnTo>
                  <a:pt x="342601" y="79564"/>
                </a:lnTo>
                <a:lnTo>
                  <a:pt x="342601" y="5304"/>
                </a:lnTo>
                <a:close/>
              </a:path>
              <a:path w="446404" h="85089">
                <a:moveTo>
                  <a:pt x="392991" y="5304"/>
                </a:moveTo>
                <a:lnTo>
                  <a:pt x="384133" y="5304"/>
                </a:lnTo>
                <a:lnTo>
                  <a:pt x="384133" y="79564"/>
                </a:lnTo>
                <a:lnTo>
                  <a:pt x="392991" y="79564"/>
                </a:lnTo>
                <a:lnTo>
                  <a:pt x="392991" y="5304"/>
                </a:lnTo>
                <a:close/>
              </a:path>
              <a:path w="446404" h="85089">
                <a:moveTo>
                  <a:pt x="0" y="0"/>
                </a:moveTo>
                <a:lnTo>
                  <a:pt x="2545" y="3553"/>
                </a:lnTo>
                <a:lnTo>
                  <a:pt x="3872" y="5304"/>
                </a:lnTo>
                <a:lnTo>
                  <a:pt x="437176" y="5304"/>
                </a:lnTo>
                <a:lnTo>
                  <a:pt x="437176" y="79564"/>
                </a:lnTo>
                <a:lnTo>
                  <a:pt x="446034" y="79564"/>
                </a:lnTo>
                <a:lnTo>
                  <a:pt x="446034" y="53"/>
                </a:lnTo>
                <a:lnTo>
                  <a:pt x="0" y="0"/>
                </a:lnTo>
                <a:close/>
              </a:path>
              <a:path w="446404" h="85089">
                <a:moveTo>
                  <a:pt x="90649" y="5304"/>
                </a:moveTo>
                <a:lnTo>
                  <a:pt x="31401" y="5304"/>
                </a:lnTo>
                <a:lnTo>
                  <a:pt x="31401" y="40896"/>
                </a:lnTo>
                <a:lnTo>
                  <a:pt x="34318" y="44449"/>
                </a:lnTo>
                <a:lnTo>
                  <a:pt x="37288" y="47950"/>
                </a:lnTo>
                <a:lnTo>
                  <a:pt x="40259" y="51504"/>
                </a:lnTo>
                <a:lnTo>
                  <a:pt x="40259" y="5356"/>
                </a:lnTo>
                <a:lnTo>
                  <a:pt x="90649" y="5356"/>
                </a:lnTo>
                <a:close/>
              </a:path>
            </a:pathLst>
          </a:custGeom>
          <a:solidFill>
            <a:srgbClr val="092766">
              <a:alpha val="9999"/>
            </a:srgbClr>
          </a:solidFill>
        </p:spPr>
        <p:txBody>
          <a:bodyPr wrap="square" lIns="0" tIns="0" rIns="0" bIns="0" rtlCol="0"/>
          <a:lstStyle/>
          <a:p>
            <a:endParaRPr/>
          </a:p>
        </p:txBody>
      </p:sp>
      <p:sp>
        <p:nvSpPr>
          <p:cNvPr id="127" name="object 127"/>
          <p:cNvSpPr/>
          <p:nvPr/>
        </p:nvSpPr>
        <p:spPr>
          <a:xfrm>
            <a:off x="3820695" y="6047211"/>
            <a:ext cx="168303" cy="71718"/>
          </a:xfrm>
          <a:prstGeom prst="rect">
            <a:avLst/>
          </a:prstGeom>
          <a:blipFill>
            <a:blip r:embed="rId5" cstate="print"/>
            <a:stretch>
              <a:fillRect/>
            </a:stretch>
          </a:blipFill>
        </p:spPr>
        <p:txBody>
          <a:bodyPr wrap="square" lIns="0" tIns="0" rIns="0" bIns="0" rtlCol="0"/>
          <a:lstStyle/>
          <a:p>
            <a:endParaRPr/>
          </a:p>
        </p:txBody>
      </p:sp>
      <p:sp>
        <p:nvSpPr>
          <p:cNvPr id="128" name="object 128"/>
          <p:cNvSpPr/>
          <p:nvPr/>
        </p:nvSpPr>
        <p:spPr>
          <a:xfrm>
            <a:off x="5453900" y="3834174"/>
            <a:ext cx="114345" cy="103750"/>
          </a:xfrm>
          <a:prstGeom prst="rect">
            <a:avLst/>
          </a:prstGeom>
          <a:blipFill>
            <a:blip r:embed="rId6" cstate="print"/>
            <a:stretch>
              <a:fillRect/>
            </a:stretch>
          </a:blipFill>
        </p:spPr>
        <p:txBody>
          <a:bodyPr wrap="square" lIns="0" tIns="0" rIns="0" bIns="0" rtlCol="0"/>
          <a:lstStyle/>
          <a:p>
            <a:endParaRPr/>
          </a:p>
        </p:txBody>
      </p:sp>
      <p:sp>
        <p:nvSpPr>
          <p:cNvPr id="129" name="object 129"/>
          <p:cNvSpPr/>
          <p:nvPr/>
        </p:nvSpPr>
        <p:spPr>
          <a:xfrm>
            <a:off x="5223037" y="4264187"/>
            <a:ext cx="86787" cy="132970"/>
          </a:xfrm>
          <a:prstGeom prst="rect">
            <a:avLst/>
          </a:prstGeom>
          <a:blipFill>
            <a:blip r:embed="rId7" cstate="print"/>
            <a:stretch>
              <a:fillRect/>
            </a:stretch>
          </a:blipFill>
        </p:spPr>
        <p:txBody>
          <a:bodyPr wrap="square" lIns="0" tIns="0" rIns="0" bIns="0" rtlCol="0"/>
          <a:lstStyle/>
          <a:p>
            <a:endParaRPr/>
          </a:p>
        </p:txBody>
      </p:sp>
      <p:sp>
        <p:nvSpPr>
          <p:cNvPr id="130" name="object 130"/>
          <p:cNvSpPr/>
          <p:nvPr/>
        </p:nvSpPr>
        <p:spPr>
          <a:xfrm>
            <a:off x="6061304" y="4163778"/>
            <a:ext cx="86767" cy="132963"/>
          </a:xfrm>
          <a:prstGeom prst="rect">
            <a:avLst/>
          </a:prstGeom>
          <a:blipFill>
            <a:blip r:embed="rId8" cstate="print"/>
            <a:stretch>
              <a:fillRect/>
            </a:stretch>
          </a:blipFill>
        </p:spPr>
        <p:txBody>
          <a:bodyPr wrap="square" lIns="0" tIns="0" rIns="0" bIns="0" rtlCol="0"/>
          <a:lstStyle/>
          <a:p>
            <a:endParaRPr/>
          </a:p>
        </p:txBody>
      </p:sp>
      <p:sp>
        <p:nvSpPr>
          <p:cNvPr id="131" name="object 131"/>
          <p:cNvSpPr/>
          <p:nvPr/>
        </p:nvSpPr>
        <p:spPr>
          <a:xfrm>
            <a:off x="4862965" y="5137110"/>
            <a:ext cx="86886" cy="132964"/>
          </a:xfrm>
          <a:prstGeom prst="rect">
            <a:avLst/>
          </a:prstGeom>
          <a:blipFill>
            <a:blip r:embed="rId9" cstate="print"/>
            <a:stretch>
              <a:fillRect/>
            </a:stretch>
          </a:blipFill>
        </p:spPr>
        <p:txBody>
          <a:bodyPr wrap="square" lIns="0" tIns="0" rIns="0" bIns="0" rtlCol="0"/>
          <a:lstStyle/>
          <a:p>
            <a:endParaRPr/>
          </a:p>
        </p:txBody>
      </p:sp>
      <p:sp>
        <p:nvSpPr>
          <p:cNvPr id="132" name="object 132"/>
          <p:cNvSpPr/>
          <p:nvPr/>
        </p:nvSpPr>
        <p:spPr>
          <a:xfrm>
            <a:off x="5022477" y="4658825"/>
            <a:ext cx="130431" cy="90967"/>
          </a:xfrm>
          <a:prstGeom prst="rect">
            <a:avLst/>
          </a:prstGeom>
          <a:blipFill>
            <a:blip r:embed="rId10" cstate="print"/>
            <a:stretch>
              <a:fillRect/>
            </a:stretch>
          </a:blipFill>
        </p:spPr>
        <p:txBody>
          <a:bodyPr wrap="square" lIns="0" tIns="0" rIns="0" bIns="0" rtlCol="0"/>
          <a:lstStyle/>
          <a:p>
            <a:endParaRPr/>
          </a:p>
        </p:txBody>
      </p:sp>
      <p:sp>
        <p:nvSpPr>
          <p:cNvPr id="133" name="object 133"/>
          <p:cNvSpPr/>
          <p:nvPr/>
        </p:nvSpPr>
        <p:spPr>
          <a:xfrm>
            <a:off x="4691519" y="4014730"/>
            <a:ext cx="86782" cy="132965"/>
          </a:xfrm>
          <a:prstGeom prst="rect">
            <a:avLst/>
          </a:prstGeom>
          <a:blipFill>
            <a:blip r:embed="rId11" cstate="print"/>
            <a:stretch>
              <a:fillRect/>
            </a:stretch>
          </a:blipFill>
        </p:spPr>
        <p:txBody>
          <a:bodyPr wrap="square" lIns="0" tIns="0" rIns="0" bIns="0" rtlCol="0"/>
          <a:lstStyle/>
          <a:p>
            <a:endParaRPr/>
          </a:p>
        </p:txBody>
      </p:sp>
      <p:sp>
        <p:nvSpPr>
          <p:cNvPr id="134" name="object 134"/>
          <p:cNvSpPr/>
          <p:nvPr/>
        </p:nvSpPr>
        <p:spPr>
          <a:xfrm>
            <a:off x="5927594" y="4768037"/>
            <a:ext cx="130431" cy="90967"/>
          </a:xfrm>
          <a:prstGeom prst="rect">
            <a:avLst/>
          </a:prstGeom>
          <a:blipFill>
            <a:blip r:embed="rId12" cstate="print"/>
            <a:stretch>
              <a:fillRect/>
            </a:stretch>
          </a:blipFill>
        </p:spPr>
        <p:txBody>
          <a:bodyPr wrap="square" lIns="0" tIns="0" rIns="0" bIns="0" rtlCol="0"/>
          <a:lstStyle/>
          <a:p>
            <a:endParaRPr/>
          </a:p>
        </p:txBody>
      </p:sp>
      <p:sp>
        <p:nvSpPr>
          <p:cNvPr id="135" name="object 135"/>
          <p:cNvSpPr/>
          <p:nvPr/>
        </p:nvSpPr>
        <p:spPr>
          <a:xfrm>
            <a:off x="5375528" y="5486340"/>
            <a:ext cx="431165" cy="511809"/>
          </a:xfrm>
          <a:custGeom>
            <a:avLst/>
            <a:gdLst/>
            <a:ahLst/>
            <a:cxnLst/>
            <a:rect l="l" t="t" r="r" b="b"/>
            <a:pathLst>
              <a:path w="431164" h="511810">
                <a:moveTo>
                  <a:pt x="81155" y="0"/>
                </a:moveTo>
                <a:lnTo>
                  <a:pt x="0" y="269403"/>
                </a:lnTo>
                <a:lnTo>
                  <a:pt x="212488" y="511754"/>
                </a:lnTo>
                <a:lnTo>
                  <a:pt x="254596" y="492144"/>
                </a:lnTo>
                <a:lnTo>
                  <a:pt x="342959" y="424379"/>
                </a:lnTo>
                <a:lnTo>
                  <a:pt x="420642" y="295052"/>
                </a:lnTo>
                <a:lnTo>
                  <a:pt x="430705" y="90756"/>
                </a:lnTo>
                <a:lnTo>
                  <a:pt x="81155" y="0"/>
                </a:lnTo>
                <a:close/>
              </a:path>
            </a:pathLst>
          </a:custGeom>
          <a:solidFill>
            <a:srgbClr val="CED7E7"/>
          </a:solidFill>
        </p:spPr>
        <p:txBody>
          <a:bodyPr wrap="square" lIns="0" tIns="0" rIns="0" bIns="0" rtlCol="0"/>
          <a:lstStyle/>
          <a:p>
            <a:endParaRPr/>
          </a:p>
        </p:txBody>
      </p:sp>
      <p:sp>
        <p:nvSpPr>
          <p:cNvPr id="136" name="object 136"/>
          <p:cNvSpPr/>
          <p:nvPr/>
        </p:nvSpPr>
        <p:spPr>
          <a:xfrm>
            <a:off x="5375528" y="5577095"/>
            <a:ext cx="431165" cy="421005"/>
          </a:xfrm>
          <a:custGeom>
            <a:avLst/>
            <a:gdLst/>
            <a:ahLst/>
            <a:cxnLst/>
            <a:rect l="l" t="t" r="r" b="b"/>
            <a:pathLst>
              <a:path w="431164" h="421004">
                <a:moveTo>
                  <a:pt x="430651" y="0"/>
                </a:moveTo>
                <a:lnTo>
                  <a:pt x="0" y="178646"/>
                </a:lnTo>
                <a:lnTo>
                  <a:pt x="212435" y="420997"/>
                </a:lnTo>
                <a:lnTo>
                  <a:pt x="254542" y="401389"/>
                </a:lnTo>
                <a:lnTo>
                  <a:pt x="342906" y="333625"/>
                </a:lnTo>
                <a:lnTo>
                  <a:pt x="420588" y="204298"/>
                </a:lnTo>
                <a:lnTo>
                  <a:pt x="430651" y="0"/>
                </a:lnTo>
                <a:close/>
              </a:path>
            </a:pathLst>
          </a:custGeom>
          <a:solidFill>
            <a:srgbClr val="000000">
              <a:alpha val="9999"/>
            </a:srgbClr>
          </a:solidFill>
        </p:spPr>
        <p:txBody>
          <a:bodyPr wrap="square" lIns="0" tIns="0" rIns="0" bIns="0" rtlCol="0"/>
          <a:lstStyle/>
          <a:p>
            <a:endParaRPr/>
          </a:p>
        </p:txBody>
      </p:sp>
      <p:sp>
        <p:nvSpPr>
          <p:cNvPr id="137" name="object 137"/>
          <p:cNvSpPr/>
          <p:nvPr/>
        </p:nvSpPr>
        <p:spPr>
          <a:xfrm>
            <a:off x="4219202" y="3246210"/>
            <a:ext cx="110946" cy="122499"/>
          </a:xfrm>
          <a:prstGeom prst="rect">
            <a:avLst/>
          </a:prstGeom>
          <a:blipFill>
            <a:blip r:embed="rId13" cstate="print"/>
            <a:stretch>
              <a:fillRect/>
            </a:stretch>
          </a:blipFill>
        </p:spPr>
        <p:txBody>
          <a:bodyPr wrap="square" lIns="0" tIns="0" rIns="0" bIns="0" rtlCol="0"/>
          <a:lstStyle/>
          <a:p>
            <a:endParaRPr/>
          </a:p>
        </p:txBody>
      </p:sp>
      <p:sp>
        <p:nvSpPr>
          <p:cNvPr id="138" name="object 138"/>
          <p:cNvSpPr/>
          <p:nvPr/>
        </p:nvSpPr>
        <p:spPr>
          <a:xfrm>
            <a:off x="5457533" y="5561660"/>
            <a:ext cx="704215" cy="388620"/>
          </a:xfrm>
          <a:custGeom>
            <a:avLst/>
            <a:gdLst/>
            <a:ahLst/>
            <a:cxnLst/>
            <a:rect l="l" t="t" r="r" b="b"/>
            <a:pathLst>
              <a:path w="704214" h="388620">
                <a:moveTo>
                  <a:pt x="157535" y="0"/>
                </a:moveTo>
                <a:lnTo>
                  <a:pt x="0" y="209570"/>
                </a:lnTo>
                <a:lnTo>
                  <a:pt x="41479" y="386308"/>
                </a:lnTo>
                <a:lnTo>
                  <a:pt x="81911" y="387157"/>
                </a:lnTo>
                <a:lnTo>
                  <a:pt x="172235" y="388085"/>
                </a:lnTo>
                <a:lnTo>
                  <a:pt x="265990" y="386666"/>
                </a:lnTo>
                <a:lnTo>
                  <a:pt x="316716" y="380473"/>
                </a:lnTo>
                <a:lnTo>
                  <a:pt x="341177" y="372482"/>
                </a:lnTo>
                <a:lnTo>
                  <a:pt x="377151" y="367107"/>
                </a:lnTo>
                <a:lnTo>
                  <a:pt x="409694" y="364078"/>
                </a:lnTo>
                <a:lnTo>
                  <a:pt x="423862" y="363129"/>
                </a:lnTo>
                <a:lnTo>
                  <a:pt x="703873" y="18352"/>
                </a:lnTo>
                <a:lnTo>
                  <a:pt x="348488" y="15435"/>
                </a:lnTo>
                <a:lnTo>
                  <a:pt x="157535" y="0"/>
                </a:lnTo>
                <a:close/>
              </a:path>
            </a:pathLst>
          </a:custGeom>
          <a:solidFill>
            <a:srgbClr val="FFA2A2"/>
          </a:solidFill>
        </p:spPr>
        <p:txBody>
          <a:bodyPr wrap="square" lIns="0" tIns="0" rIns="0" bIns="0" rtlCol="0"/>
          <a:lstStyle/>
          <a:p>
            <a:endParaRPr/>
          </a:p>
        </p:txBody>
      </p:sp>
      <p:sp>
        <p:nvSpPr>
          <p:cNvPr id="139" name="object 139"/>
          <p:cNvSpPr/>
          <p:nvPr/>
        </p:nvSpPr>
        <p:spPr>
          <a:xfrm>
            <a:off x="5457533" y="5561660"/>
            <a:ext cx="704215" cy="388620"/>
          </a:xfrm>
          <a:custGeom>
            <a:avLst/>
            <a:gdLst/>
            <a:ahLst/>
            <a:cxnLst/>
            <a:rect l="l" t="t" r="r" b="b"/>
            <a:pathLst>
              <a:path w="704214" h="388620">
                <a:moveTo>
                  <a:pt x="157535" y="0"/>
                </a:moveTo>
                <a:lnTo>
                  <a:pt x="0" y="209570"/>
                </a:lnTo>
                <a:lnTo>
                  <a:pt x="41479" y="386308"/>
                </a:lnTo>
                <a:lnTo>
                  <a:pt x="81911" y="387157"/>
                </a:lnTo>
                <a:lnTo>
                  <a:pt x="172235" y="388085"/>
                </a:lnTo>
                <a:lnTo>
                  <a:pt x="265990" y="386666"/>
                </a:lnTo>
                <a:lnTo>
                  <a:pt x="316716" y="380473"/>
                </a:lnTo>
                <a:lnTo>
                  <a:pt x="341177" y="372482"/>
                </a:lnTo>
                <a:lnTo>
                  <a:pt x="377151" y="367107"/>
                </a:lnTo>
                <a:lnTo>
                  <a:pt x="409694" y="364078"/>
                </a:lnTo>
                <a:lnTo>
                  <a:pt x="423862" y="363129"/>
                </a:lnTo>
                <a:lnTo>
                  <a:pt x="703873" y="18352"/>
                </a:lnTo>
                <a:lnTo>
                  <a:pt x="348488" y="15435"/>
                </a:lnTo>
                <a:lnTo>
                  <a:pt x="157535" y="0"/>
                </a:lnTo>
                <a:close/>
              </a:path>
            </a:pathLst>
          </a:custGeom>
          <a:solidFill>
            <a:srgbClr val="000000">
              <a:alpha val="4998"/>
            </a:srgbClr>
          </a:solidFill>
        </p:spPr>
        <p:txBody>
          <a:bodyPr wrap="square" lIns="0" tIns="0" rIns="0" bIns="0" rtlCol="0"/>
          <a:lstStyle/>
          <a:p>
            <a:endParaRPr/>
          </a:p>
        </p:txBody>
      </p:sp>
      <p:sp>
        <p:nvSpPr>
          <p:cNvPr id="140" name="object 140"/>
          <p:cNvSpPr/>
          <p:nvPr/>
        </p:nvSpPr>
        <p:spPr>
          <a:xfrm>
            <a:off x="5228812" y="4627212"/>
            <a:ext cx="577850" cy="1386840"/>
          </a:xfrm>
          <a:custGeom>
            <a:avLst/>
            <a:gdLst/>
            <a:ahLst/>
            <a:cxnLst/>
            <a:rect l="l" t="t" r="r" b="b"/>
            <a:pathLst>
              <a:path w="577850" h="1386839">
                <a:moveTo>
                  <a:pt x="32833" y="0"/>
                </a:moveTo>
                <a:lnTo>
                  <a:pt x="0" y="602556"/>
                </a:lnTo>
                <a:lnTo>
                  <a:pt x="17226" y="714965"/>
                </a:lnTo>
                <a:lnTo>
                  <a:pt x="58167" y="965880"/>
                </a:lnTo>
                <a:lnTo>
                  <a:pt x="106717" y="1225835"/>
                </a:lnTo>
                <a:lnTo>
                  <a:pt x="146768" y="1365365"/>
                </a:lnTo>
                <a:lnTo>
                  <a:pt x="197080" y="1386610"/>
                </a:lnTo>
                <a:lnTo>
                  <a:pt x="268202" y="1386337"/>
                </a:lnTo>
                <a:lnTo>
                  <a:pt x="331716" y="1377024"/>
                </a:lnTo>
                <a:lnTo>
                  <a:pt x="359203" y="1371147"/>
                </a:lnTo>
                <a:lnTo>
                  <a:pt x="291461" y="1191309"/>
                </a:lnTo>
                <a:lnTo>
                  <a:pt x="377789" y="1059264"/>
                </a:lnTo>
                <a:lnTo>
                  <a:pt x="509378" y="977912"/>
                </a:lnTo>
                <a:lnTo>
                  <a:pt x="577421" y="950150"/>
                </a:lnTo>
                <a:lnTo>
                  <a:pt x="507853" y="903661"/>
                </a:lnTo>
                <a:lnTo>
                  <a:pt x="445152" y="825848"/>
                </a:lnTo>
                <a:lnTo>
                  <a:pt x="399826" y="752740"/>
                </a:lnTo>
                <a:lnTo>
                  <a:pt x="382383" y="720364"/>
                </a:lnTo>
                <a:lnTo>
                  <a:pt x="379782" y="700427"/>
                </a:lnTo>
                <a:lnTo>
                  <a:pt x="373193" y="655263"/>
                </a:lnTo>
                <a:lnTo>
                  <a:pt x="364436" y="606846"/>
                </a:lnTo>
                <a:lnTo>
                  <a:pt x="355331" y="577149"/>
                </a:lnTo>
                <a:lnTo>
                  <a:pt x="347138" y="554453"/>
                </a:lnTo>
                <a:lnTo>
                  <a:pt x="340386" y="521426"/>
                </a:lnTo>
                <a:lnTo>
                  <a:pt x="335803" y="491651"/>
                </a:lnTo>
                <a:lnTo>
                  <a:pt x="334114" y="478707"/>
                </a:lnTo>
                <a:lnTo>
                  <a:pt x="332243" y="464611"/>
                </a:lnTo>
                <a:lnTo>
                  <a:pt x="326390" y="431135"/>
                </a:lnTo>
                <a:lnTo>
                  <a:pt x="316190" y="391503"/>
                </a:lnTo>
                <a:lnTo>
                  <a:pt x="301281" y="358937"/>
                </a:lnTo>
                <a:lnTo>
                  <a:pt x="283048" y="322460"/>
                </a:lnTo>
                <a:lnTo>
                  <a:pt x="265537" y="274223"/>
                </a:lnTo>
                <a:lnTo>
                  <a:pt x="252371" y="232141"/>
                </a:lnTo>
                <a:lnTo>
                  <a:pt x="247177" y="214132"/>
                </a:lnTo>
                <a:lnTo>
                  <a:pt x="237524" y="82799"/>
                </a:lnTo>
                <a:lnTo>
                  <a:pt x="193128" y="7478"/>
                </a:lnTo>
                <a:lnTo>
                  <a:pt x="32833" y="0"/>
                </a:lnTo>
                <a:close/>
              </a:path>
            </a:pathLst>
          </a:custGeom>
          <a:solidFill>
            <a:srgbClr val="CED7E7"/>
          </a:solidFill>
        </p:spPr>
        <p:txBody>
          <a:bodyPr wrap="square" lIns="0" tIns="0" rIns="0" bIns="0" rtlCol="0"/>
          <a:lstStyle/>
          <a:p>
            <a:endParaRPr/>
          </a:p>
        </p:txBody>
      </p:sp>
      <p:sp>
        <p:nvSpPr>
          <p:cNvPr id="141" name="object 141"/>
          <p:cNvSpPr/>
          <p:nvPr/>
        </p:nvSpPr>
        <p:spPr>
          <a:xfrm>
            <a:off x="5228812" y="4627212"/>
            <a:ext cx="577850" cy="1386840"/>
          </a:xfrm>
          <a:custGeom>
            <a:avLst/>
            <a:gdLst/>
            <a:ahLst/>
            <a:cxnLst/>
            <a:rect l="l" t="t" r="r" b="b"/>
            <a:pathLst>
              <a:path w="577850" h="1386839">
                <a:moveTo>
                  <a:pt x="32833" y="0"/>
                </a:moveTo>
                <a:lnTo>
                  <a:pt x="0" y="602556"/>
                </a:lnTo>
                <a:lnTo>
                  <a:pt x="17226" y="714965"/>
                </a:lnTo>
                <a:lnTo>
                  <a:pt x="58167" y="965880"/>
                </a:lnTo>
                <a:lnTo>
                  <a:pt x="106717" y="1225835"/>
                </a:lnTo>
                <a:lnTo>
                  <a:pt x="146768" y="1365365"/>
                </a:lnTo>
                <a:lnTo>
                  <a:pt x="197080" y="1386610"/>
                </a:lnTo>
                <a:lnTo>
                  <a:pt x="268202" y="1386337"/>
                </a:lnTo>
                <a:lnTo>
                  <a:pt x="331716" y="1377024"/>
                </a:lnTo>
                <a:lnTo>
                  <a:pt x="359203" y="1371147"/>
                </a:lnTo>
                <a:lnTo>
                  <a:pt x="291461" y="1191309"/>
                </a:lnTo>
                <a:lnTo>
                  <a:pt x="377789" y="1059264"/>
                </a:lnTo>
                <a:lnTo>
                  <a:pt x="509378" y="977912"/>
                </a:lnTo>
                <a:lnTo>
                  <a:pt x="577421" y="950150"/>
                </a:lnTo>
                <a:lnTo>
                  <a:pt x="507853" y="903661"/>
                </a:lnTo>
                <a:lnTo>
                  <a:pt x="445152" y="825848"/>
                </a:lnTo>
                <a:lnTo>
                  <a:pt x="399826" y="752740"/>
                </a:lnTo>
                <a:lnTo>
                  <a:pt x="382383" y="720364"/>
                </a:lnTo>
                <a:lnTo>
                  <a:pt x="379782" y="700427"/>
                </a:lnTo>
                <a:lnTo>
                  <a:pt x="373193" y="655263"/>
                </a:lnTo>
                <a:lnTo>
                  <a:pt x="364436" y="606846"/>
                </a:lnTo>
                <a:lnTo>
                  <a:pt x="355331" y="577149"/>
                </a:lnTo>
                <a:lnTo>
                  <a:pt x="347138" y="554453"/>
                </a:lnTo>
                <a:lnTo>
                  <a:pt x="340386" y="521426"/>
                </a:lnTo>
                <a:lnTo>
                  <a:pt x="335803" y="491651"/>
                </a:lnTo>
                <a:lnTo>
                  <a:pt x="334114" y="478707"/>
                </a:lnTo>
                <a:lnTo>
                  <a:pt x="332243" y="464611"/>
                </a:lnTo>
                <a:lnTo>
                  <a:pt x="326390" y="431135"/>
                </a:lnTo>
                <a:lnTo>
                  <a:pt x="316190" y="391503"/>
                </a:lnTo>
                <a:lnTo>
                  <a:pt x="301281" y="358937"/>
                </a:lnTo>
                <a:lnTo>
                  <a:pt x="283048" y="322460"/>
                </a:lnTo>
                <a:lnTo>
                  <a:pt x="265537" y="274223"/>
                </a:lnTo>
                <a:lnTo>
                  <a:pt x="252371" y="232141"/>
                </a:lnTo>
                <a:lnTo>
                  <a:pt x="247177" y="214132"/>
                </a:lnTo>
                <a:lnTo>
                  <a:pt x="237524" y="82799"/>
                </a:lnTo>
                <a:lnTo>
                  <a:pt x="193128" y="7478"/>
                </a:lnTo>
                <a:lnTo>
                  <a:pt x="32833" y="0"/>
                </a:lnTo>
                <a:close/>
              </a:path>
            </a:pathLst>
          </a:custGeom>
          <a:solidFill>
            <a:srgbClr val="000000">
              <a:alpha val="4998"/>
            </a:srgbClr>
          </a:solidFill>
        </p:spPr>
        <p:txBody>
          <a:bodyPr wrap="square" lIns="0" tIns="0" rIns="0" bIns="0" rtlCol="0"/>
          <a:lstStyle/>
          <a:p>
            <a:endParaRPr/>
          </a:p>
        </p:txBody>
      </p:sp>
      <p:sp>
        <p:nvSpPr>
          <p:cNvPr id="142" name="object 142"/>
          <p:cNvSpPr/>
          <p:nvPr/>
        </p:nvSpPr>
        <p:spPr>
          <a:xfrm>
            <a:off x="4305715" y="3570552"/>
            <a:ext cx="600710" cy="735965"/>
          </a:xfrm>
          <a:custGeom>
            <a:avLst/>
            <a:gdLst/>
            <a:ahLst/>
            <a:cxnLst/>
            <a:rect l="l" t="t" r="r" b="b"/>
            <a:pathLst>
              <a:path w="600710" h="735964">
                <a:moveTo>
                  <a:pt x="21217" y="0"/>
                </a:moveTo>
                <a:lnTo>
                  <a:pt x="25848" y="73084"/>
                </a:lnTo>
                <a:lnTo>
                  <a:pt x="27475" y="119875"/>
                </a:lnTo>
                <a:lnTo>
                  <a:pt x="27953" y="174376"/>
                </a:lnTo>
                <a:lnTo>
                  <a:pt x="26282" y="229935"/>
                </a:lnTo>
                <a:lnTo>
                  <a:pt x="21625" y="282178"/>
                </a:lnTo>
                <a:lnTo>
                  <a:pt x="13143" y="326726"/>
                </a:lnTo>
                <a:lnTo>
                  <a:pt x="0" y="359203"/>
                </a:lnTo>
                <a:lnTo>
                  <a:pt x="58290" y="449017"/>
                </a:lnTo>
                <a:lnTo>
                  <a:pt x="231729" y="575033"/>
                </a:lnTo>
                <a:lnTo>
                  <a:pt x="413860" y="687284"/>
                </a:lnTo>
                <a:lnTo>
                  <a:pt x="498227" y="735804"/>
                </a:lnTo>
                <a:lnTo>
                  <a:pt x="569729" y="531114"/>
                </a:lnTo>
                <a:lnTo>
                  <a:pt x="557649" y="481659"/>
                </a:lnTo>
                <a:lnTo>
                  <a:pt x="551743" y="431285"/>
                </a:lnTo>
                <a:lnTo>
                  <a:pt x="552046" y="380568"/>
                </a:lnTo>
                <a:lnTo>
                  <a:pt x="558590" y="330083"/>
                </a:lnTo>
                <a:lnTo>
                  <a:pt x="574926" y="272424"/>
                </a:lnTo>
                <a:lnTo>
                  <a:pt x="600600" y="218269"/>
                </a:lnTo>
                <a:lnTo>
                  <a:pt x="547598" y="119807"/>
                </a:lnTo>
                <a:lnTo>
                  <a:pt x="344265" y="51928"/>
                </a:lnTo>
                <a:lnTo>
                  <a:pt x="124254" y="12652"/>
                </a:lnTo>
                <a:lnTo>
                  <a:pt x="21217" y="0"/>
                </a:lnTo>
                <a:close/>
              </a:path>
            </a:pathLst>
          </a:custGeom>
          <a:solidFill>
            <a:srgbClr val="FFA2A2"/>
          </a:solidFill>
        </p:spPr>
        <p:txBody>
          <a:bodyPr wrap="square" lIns="0" tIns="0" rIns="0" bIns="0" rtlCol="0"/>
          <a:lstStyle/>
          <a:p>
            <a:endParaRPr/>
          </a:p>
        </p:txBody>
      </p:sp>
      <p:sp>
        <p:nvSpPr>
          <p:cNvPr id="143" name="object 143"/>
          <p:cNvSpPr/>
          <p:nvPr/>
        </p:nvSpPr>
        <p:spPr>
          <a:xfrm>
            <a:off x="4326932" y="3570552"/>
            <a:ext cx="579755" cy="351790"/>
          </a:xfrm>
          <a:custGeom>
            <a:avLst/>
            <a:gdLst/>
            <a:ahLst/>
            <a:cxnLst/>
            <a:rect l="l" t="t" r="r" b="b"/>
            <a:pathLst>
              <a:path w="579754" h="351789">
                <a:moveTo>
                  <a:pt x="0" y="0"/>
                </a:moveTo>
                <a:lnTo>
                  <a:pt x="761" y="9376"/>
                </a:lnTo>
                <a:lnTo>
                  <a:pt x="2552" y="34994"/>
                </a:lnTo>
                <a:lnTo>
                  <a:pt x="4631" y="73084"/>
                </a:lnTo>
                <a:lnTo>
                  <a:pt x="6258" y="119875"/>
                </a:lnTo>
                <a:lnTo>
                  <a:pt x="32368" y="161388"/>
                </a:lnTo>
                <a:lnTo>
                  <a:pt x="62294" y="199215"/>
                </a:lnTo>
                <a:lnTo>
                  <a:pt x="95666" y="233209"/>
                </a:lnTo>
                <a:lnTo>
                  <a:pt x="132113" y="263224"/>
                </a:lnTo>
                <a:lnTo>
                  <a:pt x="171264" y="289113"/>
                </a:lnTo>
                <a:lnTo>
                  <a:pt x="212750" y="310729"/>
                </a:lnTo>
                <a:lnTo>
                  <a:pt x="256198" y="327925"/>
                </a:lnTo>
                <a:lnTo>
                  <a:pt x="301240" y="340555"/>
                </a:lnTo>
                <a:lnTo>
                  <a:pt x="347504" y="348473"/>
                </a:lnTo>
                <a:lnTo>
                  <a:pt x="394620" y="351531"/>
                </a:lnTo>
                <a:lnTo>
                  <a:pt x="442217" y="349583"/>
                </a:lnTo>
                <a:lnTo>
                  <a:pt x="489925" y="342483"/>
                </a:lnTo>
                <a:lnTo>
                  <a:pt x="537373" y="330083"/>
                </a:lnTo>
                <a:lnTo>
                  <a:pt x="544346" y="300888"/>
                </a:lnTo>
                <a:lnTo>
                  <a:pt x="553709" y="272423"/>
                </a:lnTo>
                <a:lnTo>
                  <a:pt x="565406" y="244835"/>
                </a:lnTo>
                <a:lnTo>
                  <a:pt x="579383" y="218269"/>
                </a:lnTo>
                <a:lnTo>
                  <a:pt x="526314" y="119807"/>
                </a:lnTo>
                <a:lnTo>
                  <a:pt x="322989" y="51928"/>
                </a:lnTo>
                <a:lnTo>
                  <a:pt x="103015" y="12652"/>
                </a:lnTo>
                <a:lnTo>
                  <a:pt x="0" y="0"/>
                </a:lnTo>
                <a:close/>
              </a:path>
            </a:pathLst>
          </a:custGeom>
          <a:solidFill>
            <a:srgbClr val="000000">
              <a:alpha val="9999"/>
            </a:srgbClr>
          </a:solidFill>
        </p:spPr>
        <p:txBody>
          <a:bodyPr wrap="square" lIns="0" tIns="0" rIns="0" bIns="0" rtlCol="0"/>
          <a:lstStyle/>
          <a:p>
            <a:endParaRPr/>
          </a:p>
        </p:txBody>
      </p:sp>
      <p:sp>
        <p:nvSpPr>
          <p:cNvPr id="144" name="object 144"/>
          <p:cNvSpPr/>
          <p:nvPr/>
        </p:nvSpPr>
        <p:spPr>
          <a:xfrm>
            <a:off x="4276648" y="3010604"/>
            <a:ext cx="900430" cy="900430"/>
          </a:xfrm>
          <a:custGeom>
            <a:avLst/>
            <a:gdLst/>
            <a:ahLst/>
            <a:cxnLst/>
            <a:rect l="l" t="t" r="r" b="b"/>
            <a:pathLst>
              <a:path w="900429" h="900429">
                <a:moveTo>
                  <a:pt x="442188" y="0"/>
                </a:moveTo>
                <a:lnTo>
                  <a:pt x="394089" y="3427"/>
                </a:lnTo>
                <a:lnTo>
                  <a:pt x="345677" y="12177"/>
                </a:lnTo>
                <a:lnTo>
                  <a:pt x="296527" y="26832"/>
                </a:lnTo>
                <a:lnTo>
                  <a:pt x="249406" y="47080"/>
                </a:lnTo>
                <a:lnTo>
                  <a:pt x="208342" y="70355"/>
                </a:lnTo>
                <a:lnTo>
                  <a:pt x="170044" y="97724"/>
                </a:lnTo>
                <a:lnTo>
                  <a:pt x="134813" y="128944"/>
                </a:lnTo>
                <a:lnTo>
                  <a:pt x="102954" y="163773"/>
                </a:lnTo>
                <a:lnTo>
                  <a:pt x="57974" y="229228"/>
                </a:lnTo>
                <a:lnTo>
                  <a:pt x="37376" y="270612"/>
                </a:lnTo>
                <a:lnTo>
                  <a:pt x="21169" y="313779"/>
                </a:lnTo>
                <a:lnTo>
                  <a:pt x="9463" y="358378"/>
                </a:lnTo>
                <a:lnTo>
                  <a:pt x="2369" y="404057"/>
                </a:lnTo>
                <a:lnTo>
                  <a:pt x="0" y="450468"/>
                </a:lnTo>
                <a:lnTo>
                  <a:pt x="2672" y="499500"/>
                </a:lnTo>
                <a:lnTo>
                  <a:pt x="10442" y="547000"/>
                </a:lnTo>
                <a:lnTo>
                  <a:pt x="23035" y="592692"/>
                </a:lnTo>
                <a:lnTo>
                  <a:pt x="40175" y="636303"/>
                </a:lnTo>
                <a:lnTo>
                  <a:pt x="61588" y="677559"/>
                </a:lnTo>
                <a:lnTo>
                  <a:pt x="86999" y="716184"/>
                </a:lnTo>
                <a:lnTo>
                  <a:pt x="116134" y="751905"/>
                </a:lnTo>
                <a:lnTo>
                  <a:pt x="148718" y="784447"/>
                </a:lnTo>
                <a:lnTo>
                  <a:pt x="184477" y="813536"/>
                </a:lnTo>
                <a:lnTo>
                  <a:pt x="223135" y="838897"/>
                </a:lnTo>
                <a:lnTo>
                  <a:pt x="264417" y="860256"/>
                </a:lnTo>
                <a:lnTo>
                  <a:pt x="308050" y="877340"/>
                </a:lnTo>
                <a:lnTo>
                  <a:pt x="353759" y="889872"/>
                </a:lnTo>
                <a:lnTo>
                  <a:pt x="401268" y="897580"/>
                </a:lnTo>
                <a:lnTo>
                  <a:pt x="450304" y="900188"/>
                </a:lnTo>
                <a:lnTo>
                  <a:pt x="499336" y="897516"/>
                </a:lnTo>
                <a:lnTo>
                  <a:pt x="546835" y="889747"/>
                </a:lnTo>
                <a:lnTo>
                  <a:pt x="592528" y="877155"/>
                </a:lnTo>
                <a:lnTo>
                  <a:pt x="636139" y="860015"/>
                </a:lnTo>
                <a:lnTo>
                  <a:pt x="677394" y="838602"/>
                </a:lnTo>
                <a:lnTo>
                  <a:pt x="716019" y="813191"/>
                </a:lnTo>
                <a:lnTo>
                  <a:pt x="751739" y="784056"/>
                </a:lnTo>
                <a:lnTo>
                  <a:pt x="784281" y="751471"/>
                </a:lnTo>
                <a:lnTo>
                  <a:pt x="813370" y="715713"/>
                </a:lnTo>
                <a:lnTo>
                  <a:pt x="838731" y="677055"/>
                </a:lnTo>
                <a:lnTo>
                  <a:pt x="860091" y="635772"/>
                </a:lnTo>
                <a:lnTo>
                  <a:pt x="877174" y="592138"/>
                </a:lnTo>
                <a:lnTo>
                  <a:pt x="889707" y="546430"/>
                </a:lnTo>
                <a:lnTo>
                  <a:pt x="897415" y="498920"/>
                </a:lnTo>
                <a:lnTo>
                  <a:pt x="900024" y="449884"/>
                </a:lnTo>
                <a:lnTo>
                  <a:pt x="899720" y="431792"/>
                </a:lnTo>
                <a:lnTo>
                  <a:pt x="894507" y="377800"/>
                </a:lnTo>
                <a:lnTo>
                  <a:pt x="874429" y="299767"/>
                </a:lnTo>
                <a:lnTo>
                  <a:pt x="855913" y="255242"/>
                </a:lnTo>
                <a:lnTo>
                  <a:pt x="833110" y="213590"/>
                </a:lnTo>
                <a:lnTo>
                  <a:pt x="806353" y="175015"/>
                </a:lnTo>
                <a:lnTo>
                  <a:pt x="775972" y="139721"/>
                </a:lnTo>
                <a:lnTo>
                  <a:pt x="742298" y="107912"/>
                </a:lnTo>
                <a:lnTo>
                  <a:pt x="705662" y="79793"/>
                </a:lnTo>
                <a:lnTo>
                  <a:pt x="666395" y="55568"/>
                </a:lnTo>
                <a:lnTo>
                  <a:pt x="624829" y="35441"/>
                </a:lnTo>
                <a:lnTo>
                  <a:pt x="581294" y="19617"/>
                </a:lnTo>
                <a:lnTo>
                  <a:pt x="536122" y="8299"/>
                </a:lnTo>
                <a:lnTo>
                  <a:pt x="489643" y="1692"/>
                </a:lnTo>
                <a:lnTo>
                  <a:pt x="442188" y="0"/>
                </a:lnTo>
                <a:close/>
              </a:path>
            </a:pathLst>
          </a:custGeom>
          <a:solidFill>
            <a:srgbClr val="FFA2A2"/>
          </a:solidFill>
        </p:spPr>
        <p:txBody>
          <a:bodyPr wrap="square" lIns="0" tIns="0" rIns="0" bIns="0" rtlCol="0"/>
          <a:lstStyle/>
          <a:p>
            <a:endParaRPr/>
          </a:p>
        </p:txBody>
      </p:sp>
      <p:sp>
        <p:nvSpPr>
          <p:cNvPr id="145" name="object 145"/>
          <p:cNvSpPr/>
          <p:nvPr/>
        </p:nvSpPr>
        <p:spPr>
          <a:xfrm>
            <a:off x="3432860" y="3805332"/>
            <a:ext cx="2033905" cy="2349500"/>
          </a:xfrm>
          <a:custGeom>
            <a:avLst/>
            <a:gdLst/>
            <a:ahLst/>
            <a:cxnLst/>
            <a:rect l="l" t="t" r="r" b="b"/>
            <a:pathLst>
              <a:path w="2033904" h="2349500">
                <a:moveTo>
                  <a:pt x="979409" y="2324100"/>
                </a:moveTo>
                <a:lnTo>
                  <a:pt x="566268" y="2324100"/>
                </a:lnTo>
                <a:lnTo>
                  <a:pt x="668487" y="2349500"/>
                </a:lnTo>
                <a:lnTo>
                  <a:pt x="877150" y="2349500"/>
                </a:lnTo>
                <a:lnTo>
                  <a:pt x="911458" y="2336800"/>
                </a:lnTo>
                <a:lnTo>
                  <a:pt x="945554" y="2336800"/>
                </a:lnTo>
                <a:lnTo>
                  <a:pt x="979409" y="2324100"/>
                </a:lnTo>
                <a:close/>
              </a:path>
              <a:path w="2033904" h="2349500">
                <a:moveTo>
                  <a:pt x="1993057" y="2184400"/>
                </a:moveTo>
                <a:lnTo>
                  <a:pt x="1663352" y="2184400"/>
                </a:lnTo>
                <a:lnTo>
                  <a:pt x="1758079" y="2209800"/>
                </a:lnTo>
                <a:lnTo>
                  <a:pt x="1767976" y="2209800"/>
                </a:lnTo>
                <a:lnTo>
                  <a:pt x="1777766" y="2222500"/>
                </a:lnTo>
                <a:lnTo>
                  <a:pt x="1797012" y="2222500"/>
                </a:lnTo>
                <a:lnTo>
                  <a:pt x="1803166" y="2235200"/>
                </a:lnTo>
                <a:lnTo>
                  <a:pt x="1821731" y="2235200"/>
                </a:lnTo>
                <a:lnTo>
                  <a:pt x="1845531" y="2260600"/>
                </a:lnTo>
                <a:lnTo>
                  <a:pt x="1868739" y="2273300"/>
                </a:lnTo>
                <a:lnTo>
                  <a:pt x="1891331" y="2286000"/>
                </a:lnTo>
                <a:lnTo>
                  <a:pt x="1913282" y="2311400"/>
                </a:lnTo>
                <a:lnTo>
                  <a:pt x="1926247" y="2311400"/>
                </a:lnTo>
                <a:lnTo>
                  <a:pt x="1964945" y="2349500"/>
                </a:lnTo>
                <a:lnTo>
                  <a:pt x="1975735" y="2349500"/>
                </a:lnTo>
                <a:lnTo>
                  <a:pt x="1977989" y="2336800"/>
                </a:lnTo>
                <a:lnTo>
                  <a:pt x="1980723" y="2324100"/>
                </a:lnTo>
                <a:lnTo>
                  <a:pt x="1983934" y="2311400"/>
                </a:lnTo>
                <a:lnTo>
                  <a:pt x="1984995" y="2298700"/>
                </a:lnTo>
                <a:lnTo>
                  <a:pt x="1987329" y="2298700"/>
                </a:lnTo>
                <a:lnTo>
                  <a:pt x="1989619" y="2286000"/>
                </a:lnTo>
                <a:lnTo>
                  <a:pt x="1991287" y="2273300"/>
                </a:lnTo>
                <a:lnTo>
                  <a:pt x="1992409" y="2247900"/>
                </a:lnTo>
                <a:lnTo>
                  <a:pt x="1993057" y="2209800"/>
                </a:lnTo>
                <a:lnTo>
                  <a:pt x="1993057" y="2184400"/>
                </a:lnTo>
                <a:close/>
              </a:path>
              <a:path w="2033904" h="2349500">
                <a:moveTo>
                  <a:pt x="1031306" y="2311400"/>
                </a:moveTo>
                <a:lnTo>
                  <a:pt x="547226" y="2311400"/>
                </a:lnTo>
                <a:lnTo>
                  <a:pt x="556083" y="2324100"/>
                </a:lnTo>
                <a:lnTo>
                  <a:pt x="1012992" y="2324100"/>
                </a:lnTo>
                <a:lnTo>
                  <a:pt x="1031306" y="2311400"/>
                </a:lnTo>
                <a:close/>
              </a:path>
              <a:path w="2033904" h="2349500">
                <a:moveTo>
                  <a:pt x="895938" y="0"/>
                </a:moveTo>
                <a:lnTo>
                  <a:pt x="878609" y="0"/>
                </a:lnTo>
                <a:lnTo>
                  <a:pt x="863399" y="12700"/>
                </a:lnTo>
                <a:lnTo>
                  <a:pt x="849621" y="38100"/>
                </a:lnTo>
                <a:lnTo>
                  <a:pt x="848321" y="38100"/>
                </a:lnTo>
                <a:lnTo>
                  <a:pt x="844747" y="50800"/>
                </a:lnTo>
                <a:lnTo>
                  <a:pt x="839394" y="63500"/>
                </a:lnTo>
                <a:lnTo>
                  <a:pt x="832753" y="88900"/>
                </a:lnTo>
                <a:lnTo>
                  <a:pt x="825939" y="101600"/>
                </a:lnTo>
                <a:lnTo>
                  <a:pt x="818856" y="127000"/>
                </a:lnTo>
                <a:lnTo>
                  <a:pt x="811853" y="139700"/>
                </a:lnTo>
                <a:lnTo>
                  <a:pt x="805277" y="139700"/>
                </a:lnTo>
                <a:lnTo>
                  <a:pt x="796433" y="152400"/>
                </a:lnTo>
                <a:lnTo>
                  <a:pt x="788310" y="165100"/>
                </a:lnTo>
                <a:lnTo>
                  <a:pt x="780939" y="177800"/>
                </a:lnTo>
                <a:lnTo>
                  <a:pt x="774353" y="190500"/>
                </a:lnTo>
                <a:lnTo>
                  <a:pt x="745986" y="190500"/>
                </a:lnTo>
                <a:lnTo>
                  <a:pt x="721815" y="203200"/>
                </a:lnTo>
                <a:lnTo>
                  <a:pt x="700031" y="203200"/>
                </a:lnTo>
                <a:lnTo>
                  <a:pt x="687417" y="215900"/>
                </a:lnTo>
                <a:lnTo>
                  <a:pt x="685162" y="215900"/>
                </a:lnTo>
                <a:lnTo>
                  <a:pt x="682431" y="228600"/>
                </a:lnTo>
                <a:lnTo>
                  <a:pt x="679302" y="228600"/>
                </a:lnTo>
                <a:lnTo>
                  <a:pt x="657969" y="241300"/>
                </a:lnTo>
                <a:lnTo>
                  <a:pt x="632604" y="266700"/>
                </a:lnTo>
                <a:lnTo>
                  <a:pt x="611386" y="279400"/>
                </a:lnTo>
                <a:lnTo>
                  <a:pt x="602496" y="279400"/>
                </a:lnTo>
                <a:lnTo>
                  <a:pt x="581219" y="292100"/>
                </a:lnTo>
                <a:lnTo>
                  <a:pt x="533686" y="330200"/>
                </a:lnTo>
                <a:lnTo>
                  <a:pt x="484344" y="368300"/>
                </a:lnTo>
                <a:lnTo>
                  <a:pt x="457637" y="393700"/>
                </a:lnTo>
                <a:lnTo>
                  <a:pt x="440892" y="406400"/>
                </a:lnTo>
                <a:lnTo>
                  <a:pt x="413466" y="419100"/>
                </a:lnTo>
                <a:lnTo>
                  <a:pt x="387850" y="431800"/>
                </a:lnTo>
                <a:lnTo>
                  <a:pt x="376535" y="431800"/>
                </a:lnTo>
                <a:lnTo>
                  <a:pt x="373908" y="444500"/>
                </a:lnTo>
                <a:lnTo>
                  <a:pt x="365668" y="457200"/>
                </a:lnTo>
                <a:lnTo>
                  <a:pt x="351271" y="482600"/>
                </a:lnTo>
                <a:lnTo>
                  <a:pt x="330176" y="508000"/>
                </a:lnTo>
                <a:lnTo>
                  <a:pt x="316259" y="520700"/>
                </a:lnTo>
                <a:lnTo>
                  <a:pt x="297329" y="533400"/>
                </a:lnTo>
                <a:lnTo>
                  <a:pt x="275038" y="558800"/>
                </a:lnTo>
                <a:lnTo>
                  <a:pt x="251036" y="584200"/>
                </a:lnTo>
                <a:lnTo>
                  <a:pt x="220722" y="609600"/>
                </a:lnTo>
                <a:lnTo>
                  <a:pt x="193625" y="647700"/>
                </a:lnTo>
                <a:lnTo>
                  <a:pt x="173022" y="673100"/>
                </a:lnTo>
                <a:lnTo>
                  <a:pt x="162191" y="698500"/>
                </a:lnTo>
                <a:lnTo>
                  <a:pt x="156267" y="698500"/>
                </a:lnTo>
                <a:lnTo>
                  <a:pt x="145436" y="723900"/>
                </a:lnTo>
                <a:lnTo>
                  <a:pt x="130795" y="749300"/>
                </a:lnTo>
                <a:lnTo>
                  <a:pt x="113444" y="774700"/>
                </a:lnTo>
                <a:lnTo>
                  <a:pt x="106602" y="774700"/>
                </a:lnTo>
                <a:lnTo>
                  <a:pt x="103313" y="787400"/>
                </a:lnTo>
                <a:lnTo>
                  <a:pt x="99972" y="787400"/>
                </a:lnTo>
                <a:lnTo>
                  <a:pt x="91113" y="800100"/>
                </a:lnTo>
                <a:lnTo>
                  <a:pt x="73928" y="825500"/>
                </a:lnTo>
                <a:lnTo>
                  <a:pt x="57378" y="850900"/>
                </a:lnTo>
                <a:lnTo>
                  <a:pt x="53559" y="850900"/>
                </a:lnTo>
                <a:lnTo>
                  <a:pt x="36238" y="876300"/>
                </a:lnTo>
                <a:lnTo>
                  <a:pt x="22284" y="901700"/>
                </a:lnTo>
                <a:lnTo>
                  <a:pt x="9587" y="914400"/>
                </a:lnTo>
                <a:lnTo>
                  <a:pt x="5519" y="914400"/>
                </a:lnTo>
                <a:lnTo>
                  <a:pt x="0" y="939800"/>
                </a:lnTo>
                <a:lnTo>
                  <a:pt x="3053" y="965200"/>
                </a:lnTo>
                <a:lnTo>
                  <a:pt x="24704" y="1016000"/>
                </a:lnTo>
                <a:lnTo>
                  <a:pt x="32289" y="1028700"/>
                </a:lnTo>
                <a:lnTo>
                  <a:pt x="36569" y="1028700"/>
                </a:lnTo>
                <a:lnTo>
                  <a:pt x="43905" y="1041400"/>
                </a:lnTo>
                <a:lnTo>
                  <a:pt x="46822" y="1054100"/>
                </a:lnTo>
                <a:lnTo>
                  <a:pt x="49846" y="1054100"/>
                </a:lnTo>
                <a:lnTo>
                  <a:pt x="56690" y="1066800"/>
                </a:lnTo>
                <a:lnTo>
                  <a:pt x="63584" y="1079500"/>
                </a:lnTo>
                <a:lnTo>
                  <a:pt x="70478" y="1079500"/>
                </a:lnTo>
                <a:lnTo>
                  <a:pt x="77322" y="1092200"/>
                </a:lnTo>
                <a:lnTo>
                  <a:pt x="103693" y="1130300"/>
                </a:lnTo>
                <a:lnTo>
                  <a:pt x="122860" y="1168400"/>
                </a:lnTo>
                <a:lnTo>
                  <a:pt x="136059" y="1181100"/>
                </a:lnTo>
                <a:lnTo>
                  <a:pt x="140973" y="1193800"/>
                </a:lnTo>
                <a:lnTo>
                  <a:pt x="155719" y="1257300"/>
                </a:lnTo>
                <a:lnTo>
                  <a:pt x="205155" y="1511300"/>
                </a:lnTo>
                <a:lnTo>
                  <a:pt x="222128" y="1587500"/>
                </a:lnTo>
                <a:lnTo>
                  <a:pt x="254856" y="1752600"/>
                </a:lnTo>
                <a:lnTo>
                  <a:pt x="320044" y="2082800"/>
                </a:lnTo>
                <a:lnTo>
                  <a:pt x="341792" y="2184400"/>
                </a:lnTo>
                <a:lnTo>
                  <a:pt x="342694" y="2197100"/>
                </a:lnTo>
                <a:lnTo>
                  <a:pt x="343806" y="2209800"/>
                </a:lnTo>
                <a:lnTo>
                  <a:pt x="345346" y="2222500"/>
                </a:lnTo>
                <a:lnTo>
                  <a:pt x="355797" y="2235200"/>
                </a:lnTo>
                <a:lnTo>
                  <a:pt x="366352" y="2235200"/>
                </a:lnTo>
                <a:lnTo>
                  <a:pt x="377013" y="2247900"/>
                </a:lnTo>
                <a:lnTo>
                  <a:pt x="397380" y="2247900"/>
                </a:lnTo>
                <a:lnTo>
                  <a:pt x="402261" y="2260600"/>
                </a:lnTo>
                <a:lnTo>
                  <a:pt x="422802" y="2260600"/>
                </a:lnTo>
                <a:lnTo>
                  <a:pt x="433240" y="2273300"/>
                </a:lnTo>
                <a:lnTo>
                  <a:pt x="443793" y="2273300"/>
                </a:lnTo>
                <a:lnTo>
                  <a:pt x="462866" y="2286000"/>
                </a:lnTo>
                <a:lnTo>
                  <a:pt x="473192" y="2286000"/>
                </a:lnTo>
                <a:lnTo>
                  <a:pt x="483631" y="2298700"/>
                </a:lnTo>
                <a:lnTo>
                  <a:pt x="503041" y="2298700"/>
                </a:lnTo>
                <a:lnTo>
                  <a:pt x="514017" y="2311400"/>
                </a:lnTo>
                <a:lnTo>
                  <a:pt x="1085447" y="2311400"/>
                </a:lnTo>
                <a:lnTo>
                  <a:pt x="1126501" y="2298700"/>
                </a:lnTo>
                <a:lnTo>
                  <a:pt x="1219061" y="2273300"/>
                </a:lnTo>
                <a:lnTo>
                  <a:pt x="1317232" y="2260600"/>
                </a:lnTo>
                <a:lnTo>
                  <a:pt x="1375113" y="2247900"/>
                </a:lnTo>
                <a:lnTo>
                  <a:pt x="1394417" y="2235200"/>
                </a:lnTo>
                <a:lnTo>
                  <a:pt x="1421578" y="2222500"/>
                </a:lnTo>
                <a:lnTo>
                  <a:pt x="1452121" y="2222500"/>
                </a:lnTo>
                <a:lnTo>
                  <a:pt x="1481569" y="2209800"/>
                </a:lnTo>
                <a:lnTo>
                  <a:pt x="1520926" y="2197100"/>
                </a:lnTo>
                <a:lnTo>
                  <a:pt x="1532861" y="2197100"/>
                </a:lnTo>
                <a:lnTo>
                  <a:pt x="1546660" y="2184400"/>
                </a:lnTo>
                <a:lnTo>
                  <a:pt x="1993057" y="2184400"/>
                </a:lnTo>
                <a:lnTo>
                  <a:pt x="1992959" y="2133600"/>
                </a:lnTo>
                <a:lnTo>
                  <a:pt x="1992825" y="2120900"/>
                </a:lnTo>
                <a:lnTo>
                  <a:pt x="1992474" y="2095500"/>
                </a:lnTo>
                <a:lnTo>
                  <a:pt x="1992277" y="2082800"/>
                </a:lnTo>
                <a:lnTo>
                  <a:pt x="1992049" y="2082800"/>
                </a:lnTo>
                <a:lnTo>
                  <a:pt x="1991862" y="2070100"/>
                </a:lnTo>
                <a:lnTo>
                  <a:pt x="1991784" y="2057400"/>
                </a:lnTo>
                <a:lnTo>
                  <a:pt x="1991519" y="2057400"/>
                </a:lnTo>
                <a:lnTo>
                  <a:pt x="1991519" y="2044700"/>
                </a:lnTo>
                <a:lnTo>
                  <a:pt x="1990564" y="2006600"/>
                </a:lnTo>
                <a:lnTo>
                  <a:pt x="1990194" y="1993900"/>
                </a:lnTo>
                <a:lnTo>
                  <a:pt x="1989404" y="1968500"/>
                </a:lnTo>
                <a:lnTo>
                  <a:pt x="1988655" y="1943100"/>
                </a:lnTo>
                <a:lnTo>
                  <a:pt x="1987170" y="1892300"/>
                </a:lnTo>
                <a:lnTo>
                  <a:pt x="1975023" y="1854200"/>
                </a:lnTo>
                <a:lnTo>
                  <a:pt x="1971287" y="1828800"/>
                </a:lnTo>
                <a:lnTo>
                  <a:pt x="1967252" y="1816100"/>
                </a:lnTo>
                <a:lnTo>
                  <a:pt x="1962939" y="1803400"/>
                </a:lnTo>
                <a:lnTo>
                  <a:pt x="1958367" y="1778000"/>
                </a:lnTo>
                <a:lnTo>
                  <a:pt x="1953654" y="1765300"/>
                </a:lnTo>
                <a:lnTo>
                  <a:pt x="1948946" y="1739900"/>
                </a:lnTo>
                <a:lnTo>
                  <a:pt x="1944307" y="1727200"/>
                </a:lnTo>
                <a:lnTo>
                  <a:pt x="1939802" y="1701800"/>
                </a:lnTo>
                <a:lnTo>
                  <a:pt x="1939060" y="1701800"/>
                </a:lnTo>
                <a:lnTo>
                  <a:pt x="1938212" y="1689100"/>
                </a:lnTo>
                <a:lnTo>
                  <a:pt x="1936461" y="1689100"/>
                </a:lnTo>
                <a:lnTo>
                  <a:pt x="1935930" y="1676400"/>
                </a:lnTo>
                <a:lnTo>
                  <a:pt x="1927328" y="1625600"/>
                </a:lnTo>
                <a:lnTo>
                  <a:pt x="1921371" y="1587500"/>
                </a:lnTo>
                <a:lnTo>
                  <a:pt x="1919073" y="1549400"/>
                </a:lnTo>
                <a:lnTo>
                  <a:pt x="1921450" y="1511300"/>
                </a:lnTo>
                <a:lnTo>
                  <a:pt x="1925954" y="1485900"/>
                </a:lnTo>
                <a:lnTo>
                  <a:pt x="1930070" y="1447800"/>
                </a:lnTo>
                <a:lnTo>
                  <a:pt x="1933788" y="1422400"/>
                </a:lnTo>
                <a:lnTo>
                  <a:pt x="1937098" y="1384300"/>
                </a:lnTo>
                <a:lnTo>
                  <a:pt x="1942013" y="1333500"/>
                </a:lnTo>
                <a:lnTo>
                  <a:pt x="1945585" y="1270000"/>
                </a:lnTo>
                <a:lnTo>
                  <a:pt x="1947764" y="1244600"/>
                </a:lnTo>
                <a:lnTo>
                  <a:pt x="1948502" y="1231900"/>
                </a:lnTo>
                <a:lnTo>
                  <a:pt x="2033369" y="914400"/>
                </a:lnTo>
                <a:lnTo>
                  <a:pt x="2030565" y="889000"/>
                </a:lnTo>
                <a:lnTo>
                  <a:pt x="2022509" y="825500"/>
                </a:lnTo>
                <a:lnTo>
                  <a:pt x="2009739" y="774700"/>
                </a:lnTo>
                <a:lnTo>
                  <a:pt x="1992792" y="736600"/>
                </a:lnTo>
                <a:lnTo>
                  <a:pt x="1965891" y="711200"/>
                </a:lnTo>
                <a:lnTo>
                  <a:pt x="1931223" y="660400"/>
                </a:lnTo>
                <a:lnTo>
                  <a:pt x="1901269" y="609600"/>
                </a:lnTo>
                <a:lnTo>
                  <a:pt x="1888511" y="584200"/>
                </a:lnTo>
                <a:lnTo>
                  <a:pt x="1885433" y="584200"/>
                </a:lnTo>
                <a:lnTo>
                  <a:pt x="1882186" y="571500"/>
                </a:lnTo>
                <a:lnTo>
                  <a:pt x="1875197" y="571500"/>
                </a:lnTo>
                <a:lnTo>
                  <a:pt x="1872227" y="558800"/>
                </a:lnTo>
                <a:lnTo>
                  <a:pt x="1868619" y="558800"/>
                </a:lnTo>
                <a:lnTo>
                  <a:pt x="1863740" y="546100"/>
                </a:lnTo>
                <a:lnTo>
                  <a:pt x="1857386" y="546100"/>
                </a:lnTo>
                <a:lnTo>
                  <a:pt x="1852540" y="533400"/>
                </a:lnTo>
                <a:lnTo>
                  <a:pt x="1840296" y="533400"/>
                </a:lnTo>
                <a:lnTo>
                  <a:pt x="1838386" y="520700"/>
                </a:lnTo>
                <a:lnTo>
                  <a:pt x="1822866" y="520700"/>
                </a:lnTo>
                <a:lnTo>
                  <a:pt x="1815259" y="508000"/>
                </a:lnTo>
                <a:lnTo>
                  <a:pt x="1791761" y="508000"/>
                </a:lnTo>
                <a:lnTo>
                  <a:pt x="1752988" y="482600"/>
                </a:lnTo>
                <a:lnTo>
                  <a:pt x="1715188" y="457200"/>
                </a:lnTo>
                <a:lnTo>
                  <a:pt x="1678411" y="431800"/>
                </a:lnTo>
                <a:lnTo>
                  <a:pt x="1642712" y="406400"/>
                </a:lnTo>
                <a:lnTo>
                  <a:pt x="1635670" y="406400"/>
                </a:lnTo>
                <a:lnTo>
                  <a:pt x="1630101" y="393700"/>
                </a:lnTo>
                <a:lnTo>
                  <a:pt x="1624094" y="393700"/>
                </a:lnTo>
                <a:lnTo>
                  <a:pt x="1605436" y="368300"/>
                </a:lnTo>
                <a:lnTo>
                  <a:pt x="1280962" y="368300"/>
                </a:lnTo>
                <a:lnTo>
                  <a:pt x="1277249" y="355600"/>
                </a:lnTo>
                <a:lnTo>
                  <a:pt x="1260234" y="342900"/>
                </a:lnTo>
                <a:lnTo>
                  <a:pt x="1234577" y="317500"/>
                </a:lnTo>
                <a:lnTo>
                  <a:pt x="1203986" y="292100"/>
                </a:lnTo>
                <a:lnTo>
                  <a:pt x="1172172" y="279400"/>
                </a:lnTo>
                <a:lnTo>
                  <a:pt x="1132544" y="254000"/>
                </a:lnTo>
                <a:lnTo>
                  <a:pt x="1091295" y="215900"/>
                </a:lnTo>
                <a:lnTo>
                  <a:pt x="1051857" y="165100"/>
                </a:lnTo>
                <a:lnTo>
                  <a:pt x="1017660" y="139700"/>
                </a:lnTo>
                <a:lnTo>
                  <a:pt x="985267" y="114300"/>
                </a:lnTo>
                <a:lnTo>
                  <a:pt x="948877" y="88900"/>
                </a:lnTo>
                <a:lnTo>
                  <a:pt x="916962" y="63500"/>
                </a:lnTo>
                <a:lnTo>
                  <a:pt x="897995" y="12700"/>
                </a:lnTo>
                <a:lnTo>
                  <a:pt x="896616" y="12700"/>
                </a:lnTo>
                <a:lnTo>
                  <a:pt x="895938" y="0"/>
                </a:lnTo>
                <a:close/>
              </a:path>
              <a:path w="2033904" h="2349500">
                <a:moveTo>
                  <a:pt x="1425875" y="139700"/>
                </a:moveTo>
                <a:lnTo>
                  <a:pt x="1425185" y="139700"/>
                </a:lnTo>
                <a:lnTo>
                  <a:pt x="1422852" y="165100"/>
                </a:lnTo>
                <a:lnTo>
                  <a:pt x="1416711" y="215900"/>
                </a:lnTo>
                <a:lnTo>
                  <a:pt x="1408044" y="279400"/>
                </a:lnTo>
                <a:lnTo>
                  <a:pt x="1387382" y="317500"/>
                </a:lnTo>
                <a:lnTo>
                  <a:pt x="1358182" y="342900"/>
                </a:lnTo>
                <a:lnTo>
                  <a:pt x="1344030" y="355600"/>
                </a:lnTo>
                <a:lnTo>
                  <a:pt x="1341255" y="368300"/>
                </a:lnTo>
                <a:lnTo>
                  <a:pt x="1605436" y="368300"/>
                </a:lnTo>
                <a:lnTo>
                  <a:pt x="1571940" y="355600"/>
                </a:lnTo>
                <a:lnTo>
                  <a:pt x="1539896" y="342900"/>
                </a:lnTo>
                <a:lnTo>
                  <a:pt x="1525594" y="342900"/>
                </a:lnTo>
                <a:lnTo>
                  <a:pt x="1516778" y="304800"/>
                </a:lnTo>
                <a:lnTo>
                  <a:pt x="1493775" y="228600"/>
                </a:lnTo>
                <a:lnTo>
                  <a:pt x="1461752" y="165100"/>
                </a:lnTo>
                <a:lnTo>
                  <a:pt x="1425875" y="139700"/>
                </a:lnTo>
                <a:close/>
              </a:path>
            </a:pathLst>
          </a:custGeom>
          <a:solidFill>
            <a:srgbClr val="CED7E7"/>
          </a:solidFill>
        </p:spPr>
        <p:txBody>
          <a:bodyPr wrap="square" lIns="0" tIns="0" rIns="0" bIns="0" rtlCol="0"/>
          <a:lstStyle/>
          <a:p>
            <a:endParaRPr/>
          </a:p>
        </p:txBody>
      </p:sp>
      <p:sp>
        <p:nvSpPr>
          <p:cNvPr id="146" name="object 146"/>
          <p:cNvSpPr/>
          <p:nvPr/>
        </p:nvSpPr>
        <p:spPr>
          <a:xfrm>
            <a:off x="4481445" y="4074613"/>
            <a:ext cx="233651" cy="134521"/>
          </a:xfrm>
          <a:prstGeom prst="rect">
            <a:avLst/>
          </a:prstGeom>
          <a:blipFill>
            <a:blip r:embed="rId14" cstate="print"/>
            <a:stretch>
              <a:fillRect/>
            </a:stretch>
          </a:blipFill>
        </p:spPr>
        <p:txBody>
          <a:bodyPr wrap="square" lIns="0" tIns="0" rIns="0" bIns="0" rtlCol="0"/>
          <a:lstStyle/>
          <a:p>
            <a:endParaRPr/>
          </a:p>
        </p:txBody>
      </p:sp>
      <p:sp>
        <p:nvSpPr>
          <p:cNvPr id="147" name="object 147"/>
          <p:cNvSpPr/>
          <p:nvPr/>
        </p:nvSpPr>
        <p:spPr>
          <a:xfrm>
            <a:off x="4276700" y="3010711"/>
            <a:ext cx="894715" cy="669925"/>
          </a:xfrm>
          <a:custGeom>
            <a:avLst/>
            <a:gdLst/>
            <a:ahLst/>
            <a:cxnLst/>
            <a:rect l="l" t="t" r="r" b="b"/>
            <a:pathLst>
              <a:path w="894714" h="669925">
                <a:moveTo>
                  <a:pt x="211540" y="47007"/>
                </a:moveTo>
                <a:lnTo>
                  <a:pt x="145688" y="56141"/>
                </a:lnTo>
                <a:lnTo>
                  <a:pt x="103033" y="91568"/>
                </a:lnTo>
                <a:lnTo>
                  <a:pt x="97121" y="117626"/>
                </a:lnTo>
                <a:lnTo>
                  <a:pt x="98636" y="129240"/>
                </a:lnTo>
                <a:lnTo>
                  <a:pt x="101285" y="140799"/>
                </a:lnTo>
                <a:lnTo>
                  <a:pt x="103297" y="152229"/>
                </a:lnTo>
                <a:lnTo>
                  <a:pt x="82800" y="189658"/>
                </a:lnTo>
                <a:lnTo>
                  <a:pt x="57695" y="229332"/>
                </a:lnTo>
                <a:lnTo>
                  <a:pt x="37086" y="270878"/>
                </a:lnTo>
                <a:lnTo>
                  <a:pt x="20993" y="313933"/>
                </a:lnTo>
                <a:lnTo>
                  <a:pt x="9434" y="358137"/>
                </a:lnTo>
                <a:lnTo>
                  <a:pt x="2430" y="403128"/>
                </a:lnTo>
                <a:lnTo>
                  <a:pt x="0" y="448545"/>
                </a:lnTo>
                <a:lnTo>
                  <a:pt x="2162" y="494027"/>
                </a:lnTo>
                <a:lnTo>
                  <a:pt x="8936" y="539212"/>
                </a:lnTo>
                <a:lnTo>
                  <a:pt x="20343" y="583739"/>
                </a:lnTo>
                <a:lnTo>
                  <a:pt x="36400" y="627247"/>
                </a:lnTo>
                <a:lnTo>
                  <a:pt x="57127" y="669374"/>
                </a:lnTo>
                <a:lnTo>
                  <a:pt x="52909" y="636506"/>
                </a:lnTo>
                <a:lnTo>
                  <a:pt x="43310" y="604145"/>
                </a:lnTo>
                <a:lnTo>
                  <a:pt x="30767" y="572122"/>
                </a:lnTo>
                <a:lnTo>
                  <a:pt x="17717" y="540269"/>
                </a:lnTo>
                <a:lnTo>
                  <a:pt x="11744" y="517436"/>
                </a:lnTo>
                <a:lnTo>
                  <a:pt x="12459" y="495488"/>
                </a:lnTo>
                <a:lnTo>
                  <a:pt x="22513" y="479447"/>
                </a:lnTo>
                <a:lnTo>
                  <a:pt x="44556" y="474337"/>
                </a:lnTo>
                <a:lnTo>
                  <a:pt x="184805" y="474337"/>
                </a:lnTo>
                <a:lnTo>
                  <a:pt x="185336" y="472388"/>
                </a:lnTo>
                <a:lnTo>
                  <a:pt x="199524" y="425369"/>
                </a:lnTo>
                <a:lnTo>
                  <a:pt x="235263" y="371560"/>
                </a:lnTo>
                <a:lnTo>
                  <a:pt x="301378" y="347669"/>
                </a:lnTo>
                <a:lnTo>
                  <a:pt x="887907" y="347669"/>
                </a:lnTo>
                <a:lnTo>
                  <a:pt x="887746" y="346961"/>
                </a:lnTo>
                <a:lnTo>
                  <a:pt x="873847" y="299767"/>
                </a:lnTo>
                <a:lnTo>
                  <a:pt x="855331" y="255242"/>
                </a:lnTo>
                <a:lnTo>
                  <a:pt x="832529" y="213590"/>
                </a:lnTo>
                <a:lnTo>
                  <a:pt x="805771" y="175015"/>
                </a:lnTo>
                <a:lnTo>
                  <a:pt x="775391" y="139721"/>
                </a:lnTo>
                <a:lnTo>
                  <a:pt x="741717" y="107912"/>
                </a:lnTo>
                <a:lnTo>
                  <a:pt x="705081" y="79793"/>
                </a:lnTo>
                <a:lnTo>
                  <a:pt x="665815" y="55568"/>
                </a:lnTo>
                <a:lnTo>
                  <a:pt x="648660" y="47261"/>
                </a:lnTo>
                <a:lnTo>
                  <a:pt x="230494" y="47261"/>
                </a:lnTo>
                <a:lnTo>
                  <a:pt x="211540" y="47007"/>
                </a:lnTo>
                <a:close/>
              </a:path>
              <a:path w="894714" h="669925">
                <a:moveTo>
                  <a:pt x="184805" y="474337"/>
                </a:moveTo>
                <a:lnTo>
                  <a:pt x="44556" y="474337"/>
                </a:lnTo>
                <a:lnTo>
                  <a:pt x="65983" y="483692"/>
                </a:lnTo>
                <a:lnTo>
                  <a:pt x="81146" y="502870"/>
                </a:lnTo>
                <a:lnTo>
                  <a:pt x="95032" y="523627"/>
                </a:lnTo>
                <a:lnTo>
                  <a:pt x="113087" y="538413"/>
                </a:lnTo>
                <a:lnTo>
                  <a:pt x="128304" y="540952"/>
                </a:lnTo>
                <a:lnTo>
                  <a:pt x="143441" y="537212"/>
                </a:lnTo>
                <a:lnTo>
                  <a:pt x="157126" y="528648"/>
                </a:lnTo>
                <a:lnTo>
                  <a:pt x="167986" y="516718"/>
                </a:lnTo>
                <a:lnTo>
                  <a:pt x="175613" y="502870"/>
                </a:lnTo>
                <a:lnTo>
                  <a:pt x="181101" y="487922"/>
                </a:lnTo>
                <a:lnTo>
                  <a:pt x="184805" y="474337"/>
                </a:lnTo>
                <a:close/>
              </a:path>
              <a:path w="894714" h="669925">
                <a:moveTo>
                  <a:pt x="888674" y="351035"/>
                </a:moveTo>
                <a:lnTo>
                  <a:pt x="611994" y="351035"/>
                </a:lnTo>
                <a:lnTo>
                  <a:pt x="633162" y="352220"/>
                </a:lnTo>
                <a:lnTo>
                  <a:pt x="654837" y="358637"/>
                </a:lnTo>
                <a:lnTo>
                  <a:pt x="699148" y="376283"/>
                </a:lnTo>
                <a:lnTo>
                  <a:pt x="747295" y="390199"/>
                </a:lnTo>
                <a:lnTo>
                  <a:pt x="802091" y="399844"/>
                </a:lnTo>
                <a:lnTo>
                  <a:pt x="833464" y="402544"/>
                </a:lnTo>
                <a:lnTo>
                  <a:pt x="862936" y="399118"/>
                </a:lnTo>
                <a:lnTo>
                  <a:pt x="887402" y="385597"/>
                </a:lnTo>
                <a:lnTo>
                  <a:pt x="889937" y="383194"/>
                </a:lnTo>
                <a:lnTo>
                  <a:pt x="892228" y="380547"/>
                </a:lnTo>
                <a:lnTo>
                  <a:pt x="894169" y="377800"/>
                </a:lnTo>
                <a:lnTo>
                  <a:pt x="893925" y="377800"/>
                </a:lnTo>
                <a:lnTo>
                  <a:pt x="892581" y="370050"/>
                </a:lnTo>
                <a:lnTo>
                  <a:pt x="891104" y="362326"/>
                </a:lnTo>
                <a:lnTo>
                  <a:pt x="889491" y="354620"/>
                </a:lnTo>
                <a:lnTo>
                  <a:pt x="888674" y="351035"/>
                </a:lnTo>
                <a:close/>
              </a:path>
              <a:path w="894714" h="669925">
                <a:moveTo>
                  <a:pt x="887907" y="347669"/>
                </a:moveTo>
                <a:lnTo>
                  <a:pt x="301378" y="347669"/>
                </a:lnTo>
                <a:lnTo>
                  <a:pt x="341767" y="353751"/>
                </a:lnTo>
                <a:lnTo>
                  <a:pt x="382652" y="366129"/>
                </a:lnTo>
                <a:lnTo>
                  <a:pt x="423439" y="378065"/>
                </a:lnTo>
                <a:lnTo>
                  <a:pt x="478345" y="385186"/>
                </a:lnTo>
                <a:lnTo>
                  <a:pt x="533927" y="386021"/>
                </a:lnTo>
                <a:lnTo>
                  <a:pt x="542593" y="385785"/>
                </a:lnTo>
                <a:lnTo>
                  <a:pt x="580080" y="369353"/>
                </a:lnTo>
                <a:lnTo>
                  <a:pt x="586079" y="363445"/>
                </a:lnTo>
                <a:lnTo>
                  <a:pt x="592591" y="358174"/>
                </a:lnTo>
                <a:lnTo>
                  <a:pt x="611994" y="351035"/>
                </a:lnTo>
                <a:lnTo>
                  <a:pt x="888674" y="351035"/>
                </a:lnTo>
                <a:lnTo>
                  <a:pt x="887907" y="347669"/>
                </a:lnTo>
                <a:close/>
              </a:path>
              <a:path w="894714" h="669925">
                <a:moveTo>
                  <a:pt x="894243" y="377694"/>
                </a:moveTo>
                <a:lnTo>
                  <a:pt x="893925" y="377800"/>
                </a:lnTo>
                <a:lnTo>
                  <a:pt x="894169" y="377800"/>
                </a:lnTo>
                <a:close/>
              </a:path>
              <a:path w="894714" h="669925">
                <a:moveTo>
                  <a:pt x="441607" y="0"/>
                </a:moveTo>
                <a:lnTo>
                  <a:pt x="393508" y="3427"/>
                </a:lnTo>
                <a:lnTo>
                  <a:pt x="345095" y="12177"/>
                </a:lnTo>
                <a:lnTo>
                  <a:pt x="331588" y="21655"/>
                </a:lnTo>
                <a:lnTo>
                  <a:pt x="317300" y="29841"/>
                </a:lnTo>
                <a:lnTo>
                  <a:pt x="277513" y="44166"/>
                </a:lnTo>
                <a:lnTo>
                  <a:pt x="230494" y="47261"/>
                </a:lnTo>
                <a:lnTo>
                  <a:pt x="648660" y="47261"/>
                </a:lnTo>
                <a:lnTo>
                  <a:pt x="624249" y="35441"/>
                </a:lnTo>
                <a:lnTo>
                  <a:pt x="580714" y="19617"/>
                </a:lnTo>
                <a:lnTo>
                  <a:pt x="535542" y="8299"/>
                </a:lnTo>
                <a:lnTo>
                  <a:pt x="489062" y="1692"/>
                </a:lnTo>
                <a:lnTo>
                  <a:pt x="441607" y="0"/>
                </a:lnTo>
                <a:close/>
              </a:path>
            </a:pathLst>
          </a:custGeom>
          <a:solidFill>
            <a:srgbClr val="000000">
              <a:alpha val="9999"/>
            </a:srgbClr>
          </a:solidFill>
        </p:spPr>
        <p:txBody>
          <a:bodyPr wrap="square" lIns="0" tIns="0" rIns="0" bIns="0" rtlCol="0"/>
          <a:lstStyle/>
          <a:p>
            <a:endParaRPr/>
          </a:p>
        </p:txBody>
      </p:sp>
      <p:sp>
        <p:nvSpPr>
          <p:cNvPr id="148" name="object 148"/>
          <p:cNvSpPr/>
          <p:nvPr/>
        </p:nvSpPr>
        <p:spPr>
          <a:xfrm>
            <a:off x="4235381" y="2933603"/>
            <a:ext cx="947419" cy="760095"/>
          </a:xfrm>
          <a:custGeom>
            <a:avLst/>
            <a:gdLst/>
            <a:ahLst/>
            <a:cxnLst/>
            <a:rect l="l" t="t" r="r" b="b"/>
            <a:pathLst>
              <a:path w="947420" h="760095">
                <a:moveTo>
                  <a:pt x="243346" y="112697"/>
                </a:moveTo>
                <a:lnTo>
                  <a:pt x="186900" y="121844"/>
                </a:lnTo>
                <a:lnTo>
                  <a:pt x="144246" y="157271"/>
                </a:lnTo>
                <a:lnTo>
                  <a:pt x="138334" y="183330"/>
                </a:lnTo>
                <a:lnTo>
                  <a:pt x="140169" y="195943"/>
                </a:lnTo>
                <a:lnTo>
                  <a:pt x="143034" y="208491"/>
                </a:lnTo>
                <a:lnTo>
                  <a:pt x="144755" y="220871"/>
                </a:lnTo>
                <a:lnTo>
                  <a:pt x="122446" y="256511"/>
                </a:lnTo>
                <a:lnTo>
                  <a:pt x="113615" y="262787"/>
                </a:lnTo>
                <a:lnTo>
                  <a:pt x="100281" y="273493"/>
                </a:lnTo>
                <a:lnTo>
                  <a:pt x="88130" y="285464"/>
                </a:lnTo>
                <a:lnTo>
                  <a:pt x="77252" y="298601"/>
                </a:lnTo>
                <a:lnTo>
                  <a:pt x="67734" y="312806"/>
                </a:lnTo>
                <a:lnTo>
                  <a:pt x="66964" y="313925"/>
                </a:lnTo>
                <a:lnTo>
                  <a:pt x="66275" y="315092"/>
                </a:lnTo>
                <a:lnTo>
                  <a:pt x="65665" y="316307"/>
                </a:lnTo>
                <a:lnTo>
                  <a:pt x="64912" y="317452"/>
                </a:lnTo>
                <a:lnTo>
                  <a:pt x="64222" y="318641"/>
                </a:lnTo>
                <a:lnTo>
                  <a:pt x="63597" y="319861"/>
                </a:lnTo>
                <a:lnTo>
                  <a:pt x="60504" y="324555"/>
                </a:lnTo>
                <a:lnTo>
                  <a:pt x="59157" y="330183"/>
                </a:lnTo>
                <a:lnTo>
                  <a:pt x="59777" y="335773"/>
                </a:lnTo>
                <a:lnTo>
                  <a:pt x="59920" y="336638"/>
                </a:lnTo>
                <a:lnTo>
                  <a:pt x="60185" y="337476"/>
                </a:lnTo>
                <a:lnTo>
                  <a:pt x="62748" y="342881"/>
                </a:lnTo>
                <a:lnTo>
                  <a:pt x="55958" y="345321"/>
                </a:lnTo>
                <a:lnTo>
                  <a:pt x="59353" y="348874"/>
                </a:lnTo>
                <a:lnTo>
                  <a:pt x="65065" y="360792"/>
                </a:lnTo>
                <a:lnTo>
                  <a:pt x="63636" y="374441"/>
                </a:lnTo>
                <a:lnTo>
                  <a:pt x="57414" y="388289"/>
                </a:lnTo>
                <a:lnTo>
                  <a:pt x="48745" y="400804"/>
                </a:lnTo>
                <a:lnTo>
                  <a:pt x="43238" y="408498"/>
                </a:lnTo>
                <a:lnTo>
                  <a:pt x="38372" y="416598"/>
                </a:lnTo>
                <a:lnTo>
                  <a:pt x="34171" y="425062"/>
                </a:lnTo>
                <a:lnTo>
                  <a:pt x="30657" y="433849"/>
                </a:lnTo>
                <a:lnTo>
                  <a:pt x="28206" y="440216"/>
                </a:lnTo>
                <a:lnTo>
                  <a:pt x="25770" y="446752"/>
                </a:lnTo>
                <a:lnTo>
                  <a:pt x="23205" y="453467"/>
                </a:lnTo>
                <a:lnTo>
                  <a:pt x="20332" y="460476"/>
                </a:lnTo>
                <a:lnTo>
                  <a:pt x="14675" y="477511"/>
                </a:lnTo>
                <a:lnTo>
                  <a:pt x="12185" y="495451"/>
                </a:lnTo>
                <a:lnTo>
                  <a:pt x="13534" y="513263"/>
                </a:lnTo>
                <a:lnTo>
                  <a:pt x="19359" y="530015"/>
                </a:lnTo>
                <a:lnTo>
                  <a:pt x="23799" y="536900"/>
                </a:lnTo>
                <a:lnTo>
                  <a:pt x="27634" y="544162"/>
                </a:lnTo>
                <a:lnTo>
                  <a:pt x="30817" y="551709"/>
                </a:lnTo>
                <a:lnTo>
                  <a:pt x="32374" y="564280"/>
                </a:lnTo>
                <a:lnTo>
                  <a:pt x="30107" y="576891"/>
                </a:lnTo>
                <a:lnTo>
                  <a:pt x="25534" y="589383"/>
                </a:lnTo>
                <a:lnTo>
                  <a:pt x="20208" y="601516"/>
                </a:lnTo>
                <a:lnTo>
                  <a:pt x="12827" y="620667"/>
                </a:lnTo>
                <a:lnTo>
                  <a:pt x="7053" y="640325"/>
                </a:lnTo>
                <a:lnTo>
                  <a:pt x="2910" y="660390"/>
                </a:lnTo>
                <a:lnTo>
                  <a:pt x="423" y="680762"/>
                </a:lnTo>
                <a:lnTo>
                  <a:pt x="0" y="690526"/>
                </a:lnTo>
                <a:lnTo>
                  <a:pt x="774" y="700235"/>
                </a:lnTo>
                <a:lnTo>
                  <a:pt x="36460" y="727717"/>
                </a:lnTo>
                <a:lnTo>
                  <a:pt x="46252" y="730091"/>
                </a:lnTo>
                <a:lnTo>
                  <a:pt x="55465" y="734630"/>
                </a:lnTo>
                <a:lnTo>
                  <a:pt x="62874" y="741694"/>
                </a:lnTo>
                <a:lnTo>
                  <a:pt x="66653" y="750171"/>
                </a:lnTo>
                <a:lnTo>
                  <a:pt x="64976" y="758946"/>
                </a:lnTo>
                <a:lnTo>
                  <a:pt x="80829" y="759291"/>
                </a:lnTo>
                <a:lnTo>
                  <a:pt x="96801" y="759477"/>
                </a:lnTo>
                <a:lnTo>
                  <a:pt x="97389" y="720097"/>
                </a:lnTo>
                <a:lnTo>
                  <a:pt x="88619" y="681617"/>
                </a:lnTo>
                <a:lnTo>
                  <a:pt x="74498" y="643704"/>
                </a:lnTo>
                <a:lnTo>
                  <a:pt x="59035" y="606025"/>
                </a:lnTo>
                <a:lnTo>
                  <a:pt x="53062" y="583192"/>
                </a:lnTo>
                <a:lnTo>
                  <a:pt x="53777" y="561244"/>
                </a:lnTo>
                <a:lnTo>
                  <a:pt x="63831" y="545203"/>
                </a:lnTo>
                <a:lnTo>
                  <a:pt x="85875" y="540093"/>
                </a:lnTo>
                <a:lnTo>
                  <a:pt x="226123" y="540093"/>
                </a:lnTo>
                <a:lnTo>
                  <a:pt x="226654" y="538144"/>
                </a:lnTo>
                <a:lnTo>
                  <a:pt x="240842" y="491118"/>
                </a:lnTo>
                <a:lnTo>
                  <a:pt x="276581" y="437271"/>
                </a:lnTo>
                <a:lnTo>
                  <a:pt x="342696" y="413395"/>
                </a:lnTo>
                <a:lnTo>
                  <a:pt x="946469" y="413395"/>
                </a:lnTo>
                <a:lnTo>
                  <a:pt x="947026" y="408988"/>
                </a:lnTo>
                <a:lnTo>
                  <a:pt x="947404" y="401615"/>
                </a:lnTo>
                <a:lnTo>
                  <a:pt x="947231" y="394226"/>
                </a:lnTo>
                <a:lnTo>
                  <a:pt x="944476" y="368853"/>
                </a:lnTo>
                <a:lnTo>
                  <a:pt x="938707" y="342881"/>
                </a:lnTo>
                <a:lnTo>
                  <a:pt x="931507" y="318069"/>
                </a:lnTo>
                <a:lnTo>
                  <a:pt x="924158" y="295143"/>
                </a:lnTo>
                <a:lnTo>
                  <a:pt x="916649" y="268373"/>
                </a:lnTo>
                <a:lnTo>
                  <a:pt x="902765" y="216285"/>
                </a:lnTo>
                <a:lnTo>
                  <a:pt x="883608" y="173880"/>
                </a:lnTo>
                <a:lnTo>
                  <a:pt x="847193" y="132302"/>
                </a:lnTo>
                <a:lnTo>
                  <a:pt x="801916" y="116086"/>
                </a:lnTo>
                <a:lnTo>
                  <a:pt x="791113" y="112935"/>
                </a:lnTo>
                <a:lnTo>
                  <a:pt x="271881" y="112935"/>
                </a:lnTo>
                <a:lnTo>
                  <a:pt x="243346" y="112697"/>
                </a:lnTo>
                <a:close/>
              </a:path>
              <a:path w="947420" h="760095">
                <a:moveTo>
                  <a:pt x="226123" y="540093"/>
                </a:moveTo>
                <a:lnTo>
                  <a:pt x="85875" y="540093"/>
                </a:lnTo>
                <a:lnTo>
                  <a:pt x="107301" y="549448"/>
                </a:lnTo>
                <a:lnTo>
                  <a:pt x="122450" y="568603"/>
                </a:lnTo>
                <a:lnTo>
                  <a:pt x="136350" y="589383"/>
                </a:lnTo>
                <a:lnTo>
                  <a:pt x="154406" y="604168"/>
                </a:lnTo>
                <a:lnTo>
                  <a:pt x="169622" y="606693"/>
                </a:lnTo>
                <a:lnTo>
                  <a:pt x="184759" y="602922"/>
                </a:lnTo>
                <a:lnTo>
                  <a:pt x="198444" y="594337"/>
                </a:lnTo>
                <a:lnTo>
                  <a:pt x="209304" y="582421"/>
                </a:lnTo>
                <a:lnTo>
                  <a:pt x="216931" y="568603"/>
                </a:lnTo>
                <a:lnTo>
                  <a:pt x="222419" y="553672"/>
                </a:lnTo>
                <a:lnTo>
                  <a:pt x="226123" y="540093"/>
                </a:lnTo>
                <a:close/>
              </a:path>
              <a:path w="947420" h="760095">
                <a:moveTo>
                  <a:pt x="946004" y="416790"/>
                </a:moveTo>
                <a:lnTo>
                  <a:pt x="653312" y="416790"/>
                </a:lnTo>
                <a:lnTo>
                  <a:pt x="674480" y="417969"/>
                </a:lnTo>
                <a:lnTo>
                  <a:pt x="696155" y="424370"/>
                </a:lnTo>
                <a:lnTo>
                  <a:pt x="740463" y="441960"/>
                </a:lnTo>
                <a:lnTo>
                  <a:pt x="788612" y="455769"/>
                </a:lnTo>
                <a:lnTo>
                  <a:pt x="843410" y="465343"/>
                </a:lnTo>
                <a:lnTo>
                  <a:pt x="874782" y="468061"/>
                </a:lnTo>
                <a:lnTo>
                  <a:pt x="904254" y="464653"/>
                </a:lnTo>
                <a:lnTo>
                  <a:pt x="938593" y="438456"/>
                </a:lnTo>
                <a:lnTo>
                  <a:pt x="944632" y="423559"/>
                </a:lnTo>
                <a:lnTo>
                  <a:pt x="946004" y="416790"/>
                </a:lnTo>
                <a:close/>
              </a:path>
              <a:path w="947420" h="760095">
                <a:moveTo>
                  <a:pt x="946469" y="413395"/>
                </a:moveTo>
                <a:lnTo>
                  <a:pt x="342696" y="413395"/>
                </a:lnTo>
                <a:lnTo>
                  <a:pt x="383084" y="419481"/>
                </a:lnTo>
                <a:lnTo>
                  <a:pt x="464756" y="443821"/>
                </a:lnTo>
                <a:lnTo>
                  <a:pt x="492082" y="448629"/>
                </a:lnTo>
                <a:lnTo>
                  <a:pt x="519662" y="451015"/>
                </a:lnTo>
                <a:lnTo>
                  <a:pt x="547411" y="451780"/>
                </a:lnTo>
                <a:lnTo>
                  <a:pt x="575244" y="451724"/>
                </a:lnTo>
                <a:lnTo>
                  <a:pt x="615328" y="440877"/>
                </a:lnTo>
                <a:lnTo>
                  <a:pt x="627397" y="429201"/>
                </a:lnTo>
                <a:lnTo>
                  <a:pt x="633909" y="423930"/>
                </a:lnTo>
                <a:lnTo>
                  <a:pt x="653312" y="416790"/>
                </a:lnTo>
                <a:lnTo>
                  <a:pt x="946004" y="416790"/>
                </a:lnTo>
                <a:lnTo>
                  <a:pt x="946100" y="416313"/>
                </a:lnTo>
                <a:lnTo>
                  <a:pt x="946469" y="413395"/>
                </a:lnTo>
                <a:close/>
              </a:path>
              <a:path w="947420" h="760095">
                <a:moveTo>
                  <a:pt x="547280" y="0"/>
                </a:moveTo>
                <a:lnTo>
                  <a:pt x="504438" y="6426"/>
                </a:lnTo>
                <a:lnTo>
                  <a:pt x="463643" y="22558"/>
                </a:lnTo>
                <a:lnTo>
                  <a:pt x="429868" y="44805"/>
                </a:lnTo>
                <a:lnTo>
                  <a:pt x="397644" y="69693"/>
                </a:lnTo>
                <a:lnTo>
                  <a:pt x="364526" y="92323"/>
                </a:lnTo>
                <a:lnTo>
                  <a:pt x="328066" y="107797"/>
                </a:lnTo>
                <a:lnTo>
                  <a:pt x="300237" y="112248"/>
                </a:lnTo>
                <a:lnTo>
                  <a:pt x="271881" y="112935"/>
                </a:lnTo>
                <a:lnTo>
                  <a:pt x="791113" y="112935"/>
                </a:lnTo>
                <a:lnTo>
                  <a:pt x="786406" y="111562"/>
                </a:lnTo>
                <a:lnTo>
                  <a:pt x="745816" y="92190"/>
                </a:lnTo>
                <a:lnTo>
                  <a:pt x="708447" y="66304"/>
                </a:lnTo>
                <a:lnTo>
                  <a:pt x="671536" y="39284"/>
                </a:lnTo>
                <a:lnTo>
                  <a:pt x="632318" y="16511"/>
                </a:lnTo>
                <a:lnTo>
                  <a:pt x="590473" y="3341"/>
                </a:lnTo>
                <a:lnTo>
                  <a:pt x="547280" y="0"/>
                </a:lnTo>
                <a:close/>
              </a:path>
            </a:pathLst>
          </a:custGeom>
          <a:solidFill>
            <a:srgbClr val="896363"/>
          </a:solidFill>
        </p:spPr>
        <p:txBody>
          <a:bodyPr wrap="square" lIns="0" tIns="0" rIns="0" bIns="0" rtlCol="0"/>
          <a:lstStyle/>
          <a:p>
            <a:endParaRPr/>
          </a:p>
        </p:txBody>
      </p:sp>
      <p:sp>
        <p:nvSpPr>
          <p:cNvPr id="149" name="object 149"/>
          <p:cNvSpPr/>
          <p:nvPr/>
        </p:nvSpPr>
        <p:spPr>
          <a:xfrm>
            <a:off x="4293037" y="3270860"/>
            <a:ext cx="10795" cy="20320"/>
          </a:xfrm>
          <a:custGeom>
            <a:avLst/>
            <a:gdLst/>
            <a:ahLst/>
            <a:cxnLst/>
            <a:rect l="l" t="t" r="r" b="b"/>
            <a:pathLst>
              <a:path w="10795" h="20320">
                <a:moveTo>
                  <a:pt x="4614" y="0"/>
                </a:moveTo>
                <a:lnTo>
                  <a:pt x="5993" y="4138"/>
                </a:lnTo>
                <a:lnTo>
                  <a:pt x="0" y="6524"/>
                </a:lnTo>
                <a:lnTo>
                  <a:pt x="5908" y="12730"/>
                </a:lnTo>
                <a:lnTo>
                  <a:pt x="7739" y="16135"/>
                </a:lnTo>
                <a:lnTo>
                  <a:pt x="8593" y="19838"/>
                </a:lnTo>
                <a:lnTo>
                  <a:pt x="10311" y="12964"/>
                </a:lnTo>
                <a:lnTo>
                  <a:pt x="8853" y="5681"/>
                </a:lnTo>
                <a:lnTo>
                  <a:pt x="4614" y="0"/>
                </a:lnTo>
                <a:close/>
              </a:path>
            </a:pathLst>
          </a:custGeom>
          <a:solidFill>
            <a:srgbClr val="000000">
              <a:alpha val="9999"/>
            </a:srgbClr>
          </a:solidFill>
        </p:spPr>
        <p:txBody>
          <a:bodyPr wrap="square" lIns="0" tIns="0" rIns="0" bIns="0" rtlCol="0"/>
          <a:lstStyle/>
          <a:p>
            <a:endParaRPr/>
          </a:p>
        </p:txBody>
      </p:sp>
      <p:sp>
        <p:nvSpPr>
          <p:cNvPr id="150" name="object 150"/>
          <p:cNvSpPr/>
          <p:nvPr/>
        </p:nvSpPr>
        <p:spPr>
          <a:xfrm>
            <a:off x="4296380" y="3258715"/>
            <a:ext cx="2540" cy="6350"/>
          </a:xfrm>
          <a:custGeom>
            <a:avLst/>
            <a:gdLst/>
            <a:ahLst/>
            <a:cxnLst/>
            <a:rect l="l" t="t" r="r" b="b"/>
            <a:pathLst>
              <a:path w="2539" h="6350">
                <a:moveTo>
                  <a:pt x="1114" y="0"/>
                </a:moveTo>
                <a:lnTo>
                  <a:pt x="488" y="1851"/>
                </a:lnTo>
                <a:lnTo>
                  <a:pt x="117" y="3776"/>
                </a:lnTo>
                <a:lnTo>
                  <a:pt x="0" y="5728"/>
                </a:lnTo>
                <a:lnTo>
                  <a:pt x="1008" y="4031"/>
                </a:lnTo>
                <a:lnTo>
                  <a:pt x="2387" y="2280"/>
                </a:lnTo>
                <a:lnTo>
                  <a:pt x="1114" y="0"/>
                </a:lnTo>
                <a:close/>
              </a:path>
            </a:pathLst>
          </a:custGeom>
          <a:solidFill>
            <a:srgbClr val="000000">
              <a:alpha val="9999"/>
            </a:srgbClr>
          </a:solidFill>
        </p:spPr>
        <p:txBody>
          <a:bodyPr wrap="square" lIns="0" tIns="0" rIns="0" bIns="0" rtlCol="0"/>
          <a:lstStyle/>
          <a:p>
            <a:endParaRPr/>
          </a:p>
        </p:txBody>
      </p:sp>
      <p:sp>
        <p:nvSpPr>
          <p:cNvPr id="151" name="object 151"/>
          <p:cNvSpPr/>
          <p:nvPr/>
        </p:nvSpPr>
        <p:spPr>
          <a:xfrm>
            <a:off x="4289483" y="3325017"/>
            <a:ext cx="895350" cy="213995"/>
          </a:xfrm>
          <a:custGeom>
            <a:avLst/>
            <a:gdLst/>
            <a:ahLst/>
            <a:cxnLst/>
            <a:rect l="l" t="t" r="r" b="b"/>
            <a:pathLst>
              <a:path w="895350" h="213995">
                <a:moveTo>
                  <a:pt x="56385" y="147140"/>
                </a:moveTo>
                <a:lnTo>
                  <a:pt x="33204" y="147140"/>
                </a:lnTo>
                <a:lnTo>
                  <a:pt x="54631" y="156495"/>
                </a:lnTo>
                <a:lnTo>
                  <a:pt x="69730" y="175576"/>
                </a:lnTo>
                <a:lnTo>
                  <a:pt x="83680" y="196429"/>
                </a:lnTo>
                <a:lnTo>
                  <a:pt x="101735" y="211215"/>
                </a:lnTo>
                <a:lnTo>
                  <a:pt x="116929" y="213762"/>
                </a:lnTo>
                <a:lnTo>
                  <a:pt x="132069" y="210028"/>
                </a:lnTo>
                <a:lnTo>
                  <a:pt x="144632" y="202161"/>
                </a:lnTo>
                <a:lnTo>
                  <a:pt x="116921" y="202161"/>
                </a:lnTo>
                <a:lnTo>
                  <a:pt x="101735" y="199652"/>
                </a:lnTo>
                <a:lnTo>
                  <a:pt x="83680" y="184844"/>
                </a:lnTo>
                <a:lnTo>
                  <a:pt x="69717" y="163974"/>
                </a:lnTo>
                <a:lnTo>
                  <a:pt x="56385" y="147140"/>
                </a:lnTo>
                <a:close/>
              </a:path>
              <a:path w="895350" h="213995">
                <a:moveTo>
                  <a:pt x="290025" y="8847"/>
                </a:moveTo>
                <a:lnTo>
                  <a:pt x="250731" y="15754"/>
                </a:lnTo>
                <a:lnTo>
                  <a:pt x="203291" y="57233"/>
                </a:lnTo>
                <a:lnTo>
                  <a:pt x="177851" y="117967"/>
                </a:lnTo>
                <a:lnTo>
                  <a:pt x="173991" y="133575"/>
                </a:lnTo>
                <a:lnTo>
                  <a:pt x="169769" y="149109"/>
                </a:lnTo>
                <a:lnTo>
                  <a:pt x="145743" y="189835"/>
                </a:lnTo>
                <a:lnTo>
                  <a:pt x="116921" y="202161"/>
                </a:lnTo>
                <a:lnTo>
                  <a:pt x="144632" y="202161"/>
                </a:lnTo>
                <a:lnTo>
                  <a:pt x="169749" y="160639"/>
                </a:lnTo>
                <a:lnTo>
                  <a:pt x="177851" y="129583"/>
                </a:lnTo>
                <a:lnTo>
                  <a:pt x="188172" y="98164"/>
                </a:lnTo>
                <a:lnTo>
                  <a:pt x="203291" y="68829"/>
                </a:lnTo>
                <a:lnTo>
                  <a:pt x="223911" y="44318"/>
                </a:lnTo>
                <a:lnTo>
                  <a:pt x="250731" y="27369"/>
                </a:lnTo>
                <a:lnTo>
                  <a:pt x="290025" y="20411"/>
                </a:lnTo>
                <a:lnTo>
                  <a:pt x="348559" y="20411"/>
                </a:lnTo>
                <a:lnTo>
                  <a:pt x="330408" y="14925"/>
                </a:lnTo>
                <a:lnTo>
                  <a:pt x="290025" y="8847"/>
                </a:lnTo>
                <a:close/>
              </a:path>
              <a:path w="895350" h="213995">
                <a:moveTo>
                  <a:pt x="33204" y="135577"/>
                </a:moveTo>
                <a:lnTo>
                  <a:pt x="16186" y="137849"/>
                </a:lnTo>
                <a:lnTo>
                  <a:pt x="5622" y="146397"/>
                </a:lnTo>
                <a:lnTo>
                  <a:pt x="548" y="159401"/>
                </a:lnTo>
                <a:lnTo>
                  <a:pt x="0" y="175040"/>
                </a:lnTo>
                <a:lnTo>
                  <a:pt x="2682" y="163430"/>
                </a:lnTo>
                <a:lnTo>
                  <a:pt x="8725" y="154247"/>
                </a:lnTo>
                <a:lnTo>
                  <a:pt x="18707" y="148485"/>
                </a:lnTo>
                <a:lnTo>
                  <a:pt x="33204" y="147140"/>
                </a:lnTo>
                <a:lnTo>
                  <a:pt x="56385" y="147140"/>
                </a:lnTo>
                <a:lnTo>
                  <a:pt x="54631" y="144925"/>
                </a:lnTo>
                <a:lnTo>
                  <a:pt x="33204" y="135577"/>
                </a:lnTo>
                <a:close/>
              </a:path>
              <a:path w="895350" h="213995">
                <a:moveTo>
                  <a:pt x="653288" y="23814"/>
                </a:moveTo>
                <a:lnTo>
                  <a:pt x="600665" y="23814"/>
                </a:lnTo>
                <a:lnTo>
                  <a:pt x="621836" y="25009"/>
                </a:lnTo>
                <a:lnTo>
                  <a:pt x="643515" y="31416"/>
                </a:lnTo>
                <a:lnTo>
                  <a:pt x="687816" y="49056"/>
                </a:lnTo>
                <a:lnTo>
                  <a:pt x="735911" y="62972"/>
                </a:lnTo>
                <a:lnTo>
                  <a:pt x="790740" y="72608"/>
                </a:lnTo>
                <a:lnTo>
                  <a:pt x="822131" y="75333"/>
                </a:lnTo>
                <a:lnTo>
                  <a:pt x="851613" y="71912"/>
                </a:lnTo>
                <a:lnTo>
                  <a:pt x="866395" y="63723"/>
                </a:lnTo>
                <a:lnTo>
                  <a:pt x="822131" y="63723"/>
                </a:lnTo>
                <a:lnTo>
                  <a:pt x="790740" y="61008"/>
                </a:lnTo>
                <a:lnTo>
                  <a:pt x="735909" y="51385"/>
                </a:lnTo>
                <a:lnTo>
                  <a:pt x="687812" y="37494"/>
                </a:lnTo>
                <a:lnTo>
                  <a:pt x="664463" y="28378"/>
                </a:lnTo>
                <a:lnTo>
                  <a:pt x="653288" y="23814"/>
                </a:lnTo>
                <a:close/>
              </a:path>
              <a:path w="895350" h="213995">
                <a:moveTo>
                  <a:pt x="894826" y="0"/>
                </a:moveTo>
                <a:lnTo>
                  <a:pt x="884212" y="36930"/>
                </a:lnTo>
                <a:lnTo>
                  <a:pt x="851613" y="60303"/>
                </a:lnTo>
                <a:lnTo>
                  <a:pt x="822131" y="63723"/>
                </a:lnTo>
                <a:lnTo>
                  <a:pt x="866395" y="63723"/>
                </a:lnTo>
                <a:lnTo>
                  <a:pt x="876102" y="58346"/>
                </a:lnTo>
                <a:lnTo>
                  <a:pt x="885569" y="46343"/>
                </a:lnTo>
                <a:lnTo>
                  <a:pt x="891531" y="32336"/>
                </a:lnTo>
                <a:lnTo>
                  <a:pt x="894459" y="16747"/>
                </a:lnTo>
                <a:lnTo>
                  <a:pt x="894826" y="0"/>
                </a:lnTo>
                <a:close/>
              </a:path>
              <a:path w="895350" h="213995">
                <a:moveTo>
                  <a:pt x="348559" y="20411"/>
                </a:moveTo>
                <a:lnTo>
                  <a:pt x="290025" y="20411"/>
                </a:lnTo>
                <a:lnTo>
                  <a:pt x="330408" y="26442"/>
                </a:lnTo>
                <a:lnTo>
                  <a:pt x="396869" y="46343"/>
                </a:lnTo>
                <a:lnTo>
                  <a:pt x="412033" y="50815"/>
                </a:lnTo>
                <a:lnTo>
                  <a:pt x="439315" y="55645"/>
                </a:lnTo>
                <a:lnTo>
                  <a:pt x="466945" y="58028"/>
                </a:lnTo>
                <a:lnTo>
                  <a:pt x="494755" y="58781"/>
                </a:lnTo>
                <a:lnTo>
                  <a:pt x="522574" y="58718"/>
                </a:lnTo>
                <a:lnTo>
                  <a:pt x="562755" y="47878"/>
                </a:lnTo>
                <a:lnTo>
                  <a:pt x="563511" y="47155"/>
                </a:lnTo>
                <a:lnTo>
                  <a:pt x="522574" y="47155"/>
                </a:lnTo>
                <a:lnTo>
                  <a:pt x="494740" y="47098"/>
                </a:lnTo>
                <a:lnTo>
                  <a:pt x="466986" y="46339"/>
                </a:lnTo>
                <a:lnTo>
                  <a:pt x="439390" y="43999"/>
                </a:lnTo>
                <a:lnTo>
                  <a:pt x="412033" y="39198"/>
                </a:lnTo>
                <a:lnTo>
                  <a:pt x="348559" y="20411"/>
                </a:lnTo>
                <a:close/>
              </a:path>
              <a:path w="895350" h="213995">
                <a:moveTo>
                  <a:pt x="600665" y="12221"/>
                </a:moveTo>
                <a:lnTo>
                  <a:pt x="581239" y="19360"/>
                </a:lnTo>
                <a:lnTo>
                  <a:pt x="574757" y="24632"/>
                </a:lnTo>
                <a:lnTo>
                  <a:pt x="568767" y="30539"/>
                </a:lnTo>
                <a:lnTo>
                  <a:pt x="562688" y="36307"/>
                </a:lnTo>
                <a:lnTo>
                  <a:pt x="522574" y="47155"/>
                </a:lnTo>
                <a:lnTo>
                  <a:pt x="563511" y="47155"/>
                </a:lnTo>
                <a:lnTo>
                  <a:pt x="568787" y="42109"/>
                </a:lnTo>
                <a:lnTo>
                  <a:pt x="574720" y="36211"/>
                </a:lnTo>
                <a:lnTo>
                  <a:pt x="581239" y="30923"/>
                </a:lnTo>
                <a:lnTo>
                  <a:pt x="600665" y="23814"/>
                </a:lnTo>
                <a:lnTo>
                  <a:pt x="653288" y="23814"/>
                </a:lnTo>
                <a:lnTo>
                  <a:pt x="643515" y="19823"/>
                </a:lnTo>
                <a:lnTo>
                  <a:pt x="621836" y="13406"/>
                </a:lnTo>
                <a:lnTo>
                  <a:pt x="600665" y="12221"/>
                </a:lnTo>
                <a:close/>
              </a:path>
            </a:pathLst>
          </a:custGeom>
          <a:solidFill>
            <a:srgbClr val="000000">
              <a:alpha val="9999"/>
            </a:srgbClr>
          </a:solidFill>
        </p:spPr>
        <p:txBody>
          <a:bodyPr wrap="square" lIns="0" tIns="0" rIns="0" bIns="0" rtlCol="0"/>
          <a:lstStyle/>
          <a:p>
            <a:endParaRPr/>
          </a:p>
        </p:txBody>
      </p:sp>
      <p:sp>
        <p:nvSpPr>
          <p:cNvPr id="152" name="object 152"/>
          <p:cNvSpPr/>
          <p:nvPr/>
        </p:nvSpPr>
        <p:spPr>
          <a:xfrm>
            <a:off x="4375253" y="3107331"/>
            <a:ext cx="6350" cy="41275"/>
          </a:xfrm>
          <a:custGeom>
            <a:avLst/>
            <a:gdLst/>
            <a:ahLst/>
            <a:cxnLst/>
            <a:rect l="l" t="t" r="r" b="b"/>
            <a:pathLst>
              <a:path w="6350" h="41275">
                <a:moveTo>
                  <a:pt x="318" y="0"/>
                </a:moveTo>
                <a:lnTo>
                  <a:pt x="26" y="2641"/>
                </a:lnTo>
                <a:lnTo>
                  <a:pt x="0" y="7956"/>
                </a:lnTo>
                <a:lnTo>
                  <a:pt x="982" y="16226"/>
                </a:lnTo>
                <a:lnTo>
                  <a:pt x="2725" y="24472"/>
                </a:lnTo>
                <a:lnTo>
                  <a:pt x="4617" y="32668"/>
                </a:lnTo>
                <a:lnTo>
                  <a:pt x="6046" y="40789"/>
                </a:lnTo>
                <a:lnTo>
                  <a:pt x="6203" y="30783"/>
                </a:lnTo>
                <a:lnTo>
                  <a:pt x="4515" y="20613"/>
                </a:lnTo>
                <a:lnTo>
                  <a:pt x="2160" y="10334"/>
                </a:lnTo>
                <a:lnTo>
                  <a:pt x="318" y="0"/>
                </a:lnTo>
                <a:close/>
              </a:path>
            </a:pathLst>
          </a:custGeom>
          <a:solidFill>
            <a:srgbClr val="000000">
              <a:alpha val="9999"/>
            </a:srgbClr>
          </a:solidFill>
        </p:spPr>
        <p:txBody>
          <a:bodyPr wrap="square" lIns="0" tIns="0" rIns="0" bIns="0" rtlCol="0"/>
          <a:lstStyle/>
          <a:p>
            <a:endParaRPr/>
          </a:p>
        </p:txBody>
      </p:sp>
      <p:sp>
        <p:nvSpPr>
          <p:cNvPr id="153" name="object 153"/>
          <p:cNvSpPr/>
          <p:nvPr/>
        </p:nvSpPr>
        <p:spPr>
          <a:xfrm>
            <a:off x="4249225" y="3425162"/>
            <a:ext cx="20955" cy="63500"/>
          </a:xfrm>
          <a:custGeom>
            <a:avLst/>
            <a:gdLst/>
            <a:ahLst/>
            <a:cxnLst/>
            <a:rect l="l" t="t" r="r" b="b"/>
            <a:pathLst>
              <a:path w="20954" h="63500">
                <a:moveTo>
                  <a:pt x="159" y="0"/>
                </a:moveTo>
                <a:lnTo>
                  <a:pt x="11579" y="43681"/>
                </a:lnTo>
                <a:lnTo>
                  <a:pt x="15414" y="50942"/>
                </a:lnTo>
                <a:lnTo>
                  <a:pt x="18565" y="58506"/>
                </a:lnTo>
                <a:lnTo>
                  <a:pt x="19005" y="60092"/>
                </a:lnTo>
                <a:lnTo>
                  <a:pt x="19339" y="61704"/>
                </a:lnTo>
                <a:lnTo>
                  <a:pt x="19572" y="63333"/>
                </a:lnTo>
                <a:lnTo>
                  <a:pt x="20432" y="57858"/>
                </a:lnTo>
                <a:lnTo>
                  <a:pt x="7108" y="25196"/>
                </a:lnTo>
                <a:lnTo>
                  <a:pt x="4425" y="19183"/>
                </a:lnTo>
                <a:lnTo>
                  <a:pt x="2364" y="12947"/>
                </a:lnTo>
                <a:lnTo>
                  <a:pt x="937" y="6537"/>
                </a:lnTo>
                <a:lnTo>
                  <a:pt x="159" y="0"/>
                </a:lnTo>
                <a:close/>
              </a:path>
            </a:pathLst>
          </a:custGeom>
          <a:solidFill>
            <a:srgbClr val="000000">
              <a:alpha val="9999"/>
            </a:srgbClr>
          </a:solidFill>
        </p:spPr>
        <p:txBody>
          <a:bodyPr wrap="square" lIns="0" tIns="0" rIns="0" bIns="0" rtlCol="0"/>
          <a:lstStyle/>
          <a:p>
            <a:endParaRPr/>
          </a:p>
        </p:txBody>
      </p:sp>
      <p:sp>
        <p:nvSpPr>
          <p:cNvPr id="154" name="object 154"/>
          <p:cNvSpPr/>
          <p:nvPr/>
        </p:nvSpPr>
        <p:spPr>
          <a:xfrm>
            <a:off x="4236985" y="3615106"/>
            <a:ext cx="98063" cy="76329"/>
          </a:xfrm>
          <a:prstGeom prst="rect">
            <a:avLst/>
          </a:prstGeom>
          <a:blipFill>
            <a:blip r:embed="rId15" cstate="print"/>
            <a:stretch>
              <a:fillRect/>
            </a:stretch>
          </a:blipFill>
        </p:spPr>
        <p:txBody>
          <a:bodyPr wrap="square" lIns="0" tIns="0" rIns="0" bIns="0" rtlCol="0"/>
          <a:lstStyle/>
          <a:p>
            <a:endParaRPr/>
          </a:p>
        </p:txBody>
      </p:sp>
      <p:sp>
        <p:nvSpPr>
          <p:cNvPr id="155" name="object 155"/>
          <p:cNvSpPr/>
          <p:nvPr/>
        </p:nvSpPr>
        <p:spPr>
          <a:xfrm>
            <a:off x="4722474" y="4296228"/>
            <a:ext cx="525780" cy="1739264"/>
          </a:xfrm>
          <a:custGeom>
            <a:avLst/>
            <a:gdLst/>
            <a:ahLst/>
            <a:cxnLst/>
            <a:rect l="l" t="t" r="r" b="b"/>
            <a:pathLst>
              <a:path w="525779" h="1739264">
                <a:moveTo>
                  <a:pt x="509572" y="1681600"/>
                </a:moveTo>
                <a:lnTo>
                  <a:pt x="274914" y="1681600"/>
                </a:lnTo>
                <a:lnTo>
                  <a:pt x="324578" y="1682466"/>
                </a:lnTo>
                <a:lnTo>
                  <a:pt x="373580" y="1687512"/>
                </a:lnTo>
                <a:lnTo>
                  <a:pt x="421598" y="1697202"/>
                </a:lnTo>
                <a:lnTo>
                  <a:pt x="468307" y="1711999"/>
                </a:lnTo>
                <a:lnTo>
                  <a:pt x="507240" y="1729179"/>
                </a:lnTo>
                <a:lnTo>
                  <a:pt x="525381" y="1738944"/>
                </a:lnTo>
                <a:lnTo>
                  <a:pt x="523308" y="1729075"/>
                </a:lnTo>
                <a:lnTo>
                  <a:pt x="520909" y="1719281"/>
                </a:lnTo>
                <a:lnTo>
                  <a:pt x="518187" y="1709572"/>
                </a:lnTo>
                <a:lnTo>
                  <a:pt x="515144" y="1699953"/>
                </a:lnTo>
                <a:lnTo>
                  <a:pt x="509572" y="1681600"/>
                </a:lnTo>
                <a:close/>
              </a:path>
              <a:path w="525779" h="1739264">
                <a:moveTo>
                  <a:pt x="86402" y="0"/>
                </a:moveTo>
                <a:lnTo>
                  <a:pt x="8164" y="15435"/>
                </a:lnTo>
                <a:lnTo>
                  <a:pt x="7879" y="25877"/>
                </a:lnTo>
                <a:lnTo>
                  <a:pt x="7515" y="37116"/>
                </a:lnTo>
                <a:lnTo>
                  <a:pt x="6891" y="53466"/>
                </a:lnTo>
                <a:lnTo>
                  <a:pt x="6683" y="55631"/>
                </a:lnTo>
                <a:lnTo>
                  <a:pt x="6626" y="59035"/>
                </a:lnTo>
                <a:lnTo>
                  <a:pt x="5567" y="77503"/>
                </a:lnTo>
                <a:lnTo>
                  <a:pt x="4199" y="94473"/>
                </a:lnTo>
                <a:lnTo>
                  <a:pt x="2494" y="107675"/>
                </a:lnTo>
                <a:lnTo>
                  <a:pt x="420" y="114837"/>
                </a:lnTo>
                <a:lnTo>
                  <a:pt x="0" y="144566"/>
                </a:lnTo>
                <a:lnTo>
                  <a:pt x="5929" y="203705"/>
                </a:lnTo>
                <a:lnTo>
                  <a:pt x="15867" y="266149"/>
                </a:lnTo>
                <a:lnTo>
                  <a:pt x="27472" y="305789"/>
                </a:lnTo>
                <a:lnTo>
                  <a:pt x="41487" y="333450"/>
                </a:lnTo>
                <a:lnTo>
                  <a:pt x="61496" y="379522"/>
                </a:lnTo>
                <a:lnTo>
                  <a:pt x="82416" y="435515"/>
                </a:lnTo>
                <a:lnTo>
                  <a:pt x="99166" y="492942"/>
                </a:lnTo>
                <a:lnTo>
                  <a:pt x="106664" y="543314"/>
                </a:lnTo>
                <a:lnTo>
                  <a:pt x="116437" y="612719"/>
                </a:lnTo>
                <a:lnTo>
                  <a:pt x="123357" y="665133"/>
                </a:lnTo>
                <a:lnTo>
                  <a:pt x="129405" y="722107"/>
                </a:lnTo>
                <a:lnTo>
                  <a:pt x="134863" y="760685"/>
                </a:lnTo>
                <a:lnTo>
                  <a:pt x="142001" y="805280"/>
                </a:lnTo>
                <a:lnTo>
                  <a:pt x="149522" y="846610"/>
                </a:lnTo>
                <a:lnTo>
                  <a:pt x="153765" y="866184"/>
                </a:lnTo>
                <a:lnTo>
                  <a:pt x="154083" y="867722"/>
                </a:lnTo>
                <a:lnTo>
                  <a:pt x="154455" y="869201"/>
                </a:lnTo>
                <a:lnTo>
                  <a:pt x="154827" y="870527"/>
                </a:lnTo>
                <a:lnTo>
                  <a:pt x="155633" y="873800"/>
                </a:lnTo>
                <a:lnTo>
                  <a:pt x="156625" y="877025"/>
                </a:lnTo>
                <a:lnTo>
                  <a:pt x="157796" y="880186"/>
                </a:lnTo>
                <a:lnTo>
                  <a:pt x="158327" y="890153"/>
                </a:lnTo>
                <a:lnTo>
                  <a:pt x="159282" y="906920"/>
                </a:lnTo>
                <a:lnTo>
                  <a:pt x="162253" y="958000"/>
                </a:lnTo>
                <a:lnTo>
                  <a:pt x="167556" y="1054961"/>
                </a:lnTo>
                <a:lnTo>
                  <a:pt x="168193" y="1349082"/>
                </a:lnTo>
                <a:lnTo>
                  <a:pt x="168193" y="1460524"/>
                </a:lnTo>
                <a:lnTo>
                  <a:pt x="169837" y="1480341"/>
                </a:lnTo>
                <a:lnTo>
                  <a:pt x="174346" y="1532376"/>
                </a:lnTo>
                <a:lnTo>
                  <a:pt x="181083" y="1605506"/>
                </a:lnTo>
                <a:lnTo>
                  <a:pt x="189410" y="1688607"/>
                </a:lnTo>
                <a:lnTo>
                  <a:pt x="190259" y="1695927"/>
                </a:lnTo>
                <a:lnTo>
                  <a:pt x="191002" y="1703459"/>
                </a:lnTo>
                <a:lnTo>
                  <a:pt x="191426" y="1707172"/>
                </a:lnTo>
                <a:lnTo>
                  <a:pt x="191798" y="1710885"/>
                </a:lnTo>
                <a:lnTo>
                  <a:pt x="231154" y="1699003"/>
                </a:lnTo>
                <a:lnTo>
                  <a:pt x="243089" y="1694103"/>
                </a:lnTo>
                <a:lnTo>
                  <a:pt x="256888" y="1688595"/>
                </a:lnTo>
                <a:lnTo>
                  <a:pt x="274914" y="1681600"/>
                </a:lnTo>
                <a:lnTo>
                  <a:pt x="509572" y="1681600"/>
                </a:lnTo>
                <a:lnTo>
                  <a:pt x="509049" y="1679879"/>
                </a:lnTo>
                <a:lnTo>
                  <a:pt x="503682" y="1659605"/>
                </a:lnTo>
                <a:lnTo>
                  <a:pt x="499046" y="1639151"/>
                </a:lnTo>
                <a:lnTo>
                  <a:pt x="495147" y="1618538"/>
                </a:lnTo>
                <a:lnTo>
                  <a:pt x="493662" y="1610894"/>
                </a:lnTo>
                <a:lnTo>
                  <a:pt x="487822" y="1577021"/>
                </a:lnTo>
                <a:lnTo>
                  <a:pt x="483822" y="1551635"/>
                </a:lnTo>
                <a:lnTo>
                  <a:pt x="481255" y="1534104"/>
                </a:lnTo>
                <a:lnTo>
                  <a:pt x="480348" y="1527565"/>
                </a:lnTo>
                <a:lnTo>
                  <a:pt x="432981" y="1247505"/>
                </a:lnTo>
                <a:lnTo>
                  <a:pt x="428924" y="1231922"/>
                </a:lnTo>
                <a:lnTo>
                  <a:pt x="418626" y="1194529"/>
                </a:lnTo>
                <a:lnTo>
                  <a:pt x="404898" y="1149359"/>
                </a:lnTo>
                <a:lnTo>
                  <a:pt x="390547" y="1110444"/>
                </a:lnTo>
                <a:lnTo>
                  <a:pt x="352887" y="899912"/>
                </a:lnTo>
                <a:lnTo>
                  <a:pt x="347212" y="867446"/>
                </a:lnTo>
                <a:lnTo>
                  <a:pt x="335018" y="793702"/>
                </a:lnTo>
                <a:lnTo>
                  <a:pt x="323550" y="714159"/>
                </a:lnTo>
                <a:lnTo>
                  <a:pt x="320053" y="664299"/>
                </a:lnTo>
                <a:lnTo>
                  <a:pt x="311576" y="616998"/>
                </a:lnTo>
                <a:lnTo>
                  <a:pt x="289150" y="543090"/>
                </a:lnTo>
                <a:lnTo>
                  <a:pt x="265998" y="474979"/>
                </a:lnTo>
                <a:lnTo>
                  <a:pt x="255342" y="445074"/>
                </a:lnTo>
                <a:lnTo>
                  <a:pt x="242154" y="414754"/>
                </a:lnTo>
                <a:lnTo>
                  <a:pt x="212855" y="346602"/>
                </a:lnTo>
                <a:lnTo>
                  <a:pt x="182840" y="274829"/>
                </a:lnTo>
                <a:lnTo>
                  <a:pt x="167504" y="233646"/>
                </a:lnTo>
                <a:lnTo>
                  <a:pt x="161328" y="219975"/>
                </a:lnTo>
                <a:lnTo>
                  <a:pt x="147812" y="187290"/>
                </a:lnTo>
                <a:lnTo>
                  <a:pt x="134475" y="148080"/>
                </a:lnTo>
                <a:lnTo>
                  <a:pt x="128836" y="114837"/>
                </a:lnTo>
                <a:lnTo>
                  <a:pt x="126841" y="97707"/>
                </a:lnTo>
                <a:lnTo>
                  <a:pt x="120992" y="77261"/>
                </a:lnTo>
                <a:lnTo>
                  <a:pt x="112806" y="55631"/>
                </a:lnTo>
                <a:lnTo>
                  <a:pt x="103799" y="34954"/>
                </a:lnTo>
                <a:lnTo>
                  <a:pt x="103057" y="33470"/>
                </a:lnTo>
                <a:lnTo>
                  <a:pt x="102738" y="32726"/>
                </a:lnTo>
                <a:lnTo>
                  <a:pt x="101996" y="31188"/>
                </a:lnTo>
                <a:lnTo>
                  <a:pt x="101307" y="29650"/>
                </a:lnTo>
                <a:lnTo>
                  <a:pt x="100564" y="28213"/>
                </a:lnTo>
                <a:lnTo>
                  <a:pt x="95972" y="18697"/>
                </a:lnTo>
                <a:lnTo>
                  <a:pt x="91998" y="10757"/>
                </a:lnTo>
                <a:lnTo>
                  <a:pt x="88898" y="4756"/>
                </a:lnTo>
                <a:lnTo>
                  <a:pt x="86933" y="1055"/>
                </a:lnTo>
                <a:lnTo>
                  <a:pt x="86402" y="0"/>
                </a:lnTo>
                <a:close/>
              </a:path>
            </a:pathLst>
          </a:custGeom>
          <a:solidFill>
            <a:srgbClr val="000000">
              <a:alpha val="9999"/>
            </a:srgbClr>
          </a:solidFill>
        </p:spPr>
        <p:txBody>
          <a:bodyPr wrap="square" lIns="0" tIns="0" rIns="0" bIns="0" rtlCol="0"/>
          <a:lstStyle/>
          <a:p>
            <a:endParaRPr/>
          </a:p>
        </p:txBody>
      </p:sp>
      <p:sp>
        <p:nvSpPr>
          <p:cNvPr id="156" name="object 156"/>
          <p:cNvSpPr/>
          <p:nvPr/>
        </p:nvSpPr>
        <p:spPr>
          <a:xfrm>
            <a:off x="4728330" y="4296122"/>
            <a:ext cx="526415" cy="1743075"/>
          </a:xfrm>
          <a:custGeom>
            <a:avLst/>
            <a:gdLst/>
            <a:ahLst/>
            <a:cxnLst/>
            <a:rect l="l" t="t" r="r" b="b"/>
            <a:pathLst>
              <a:path w="526414" h="1743075">
                <a:moveTo>
                  <a:pt x="509194" y="1681705"/>
                </a:moveTo>
                <a:lnTo>
                  <a:pt x="269057" y="1681705"/>
                </a:lnTo>
                <a:lnTo>
                  <a:pt x="318721" y="1682572"/>
                </a:lnTo>
                <a:lnTo>
                  <a:pt x="367723" y="1687618"/>
                </a:lnTo>
                <a:lnTo>
                  <a:pt x="415741" y="1697308"/>
                </a:lnTo>
                <a:lnTo>
                  <a:pt x="462451" y="1712104"/>
                </a:lnTo>
                <a:lnTo>
                  <a:pt x="501383" y="1729285"/>
                </a:lnTo>
                <a:lnTo>
                  <a:pt x="519524" y="1739050"/>
                </a:lnTo>
                <a:lnTo>
                  <a:pt x="521751" y="1740270"/>
                </a:lnTo>
                <a:lnTo>
                  <a:pt x="526101" y="1742816"/>
                </a:lnTo>
                <a:lnTo>
                  <a:pt x="523831" y="1732080"/>
                </a:lnTo>
                <a:lnTo>
                  <a:pt x="521199" y="1721432"/>
                </a:lnTo>
                <a:lnTo>
                  <a:pt x="518206" y="1710881"/>
                </a:lnTo>
                <a:lnTo>
                  <a:pt x="514856" y="1700435"/>
                </a:lnTo>
                <a:lnTo>
                  <a:pt x="509194" y="1681705"/>
                </a:lnTo>
                <a:close/>
              </a:path>
              <a:path w="526414" h="1743075">
                <a:moveTo>
                  <a:pt x="86220" y="0"/>
                </a:moveTo>
                <a:lnTo>
                  <a:pt x="7929" y="15435"/>
                </a:lnTo>
                <a:lnTo>
                  <a:pt x="7711" y="23875"/>
                </a:lnTo>
                <a:lnTo>
                  <a:pt x="7415" y="33135"/>
                </a:lnTo>
                <a:lnTo>
                  <a:pt x="6974" y="44608"/>
                </a:lnTo>
                <a:lnTo>
                  <a:pt x="6974" y="50761"/>
                </a:lnTo>
                <a:lnTo>
                  <a:pt x="5879" y="71238"/>
                </a:lnTo>
                <a:lnTo>
                  <a:pt x="4461" y="90775"/>
                </a:lnTo>
                <a:lnTo>
                  <a:pt x="2656" y="106324"/>
                </a:lnTo>
                <a:lnTo>
                  <a:pt x="398" y="114836"/>
                </a:lnTo>
                <a:lnTo>
                  <a:pt x="0" y="144565"/>
                </a:lnTo>
                <a:lnTo>
                  <a:pt x="5927" y="203705"/>
                </a:lnTo>
                <a:lnTo>
                  <a:pt x="15852" y="266148"/>
                </a:lnTo>
                <a:lnTo>
                  <a:pt x="27449" y="305789"/>
                </a:lnTo>
                <a:lnTo>
                  <a:pt x="41464" y="333450"/>
                </a:lnTo>
                <a:lnTo>
                  <a:pt x="61473" y="379520"/>
                </a:lnTo>
                <a:lnTo>
                  <a:pt x="82393" y="435512"/>
                </a:lnTo>
                <a:lnTo>
                  <a:pt x="99143" y="492937"/>
                </a:lnTo>
                <a:lnTo>
                  <a:pt x="106641" y="543308"/>
                </a:lnTo>
                <a:lnTo>
                  <a:pt x="116414" y="612714"/>
                </a:lnTo>
                <a:lnTo>
                  <a:pt x="123335" y="665132"/>
                </a:lnTo>
                <a:lnTo>
                  <a:pt x="126904" y="698834"/>
                </a:lnTo>
                <a:lnTo>
                  <a:pt x="129807" y="725362"/>
                </a:lnTo>
                <a:lnTo>
                  <a:pt x="136166" y="769274"/>
                </a:lnTo>
                <a:lnTo>
                  <a:pt x="144246" y="818239"/>
                </a:lnTo>
                <a:lnTo>
                  <a:pt x="152576" y="861250"/>
                </a:lnTo>
                <a:lnTo>
                  <a:pt x="152895" y="862576"/>
                </a:lnTo>
                <a:lnTo>
                  <a:pt x="153159" y="863791"/>
                </a:lnTo>
                <a:lnTo>
                  <a:pt x="155122" y="871959"/>
                </a:lnTo>
                <a:lnTo>
                  <a:pt x="156342" y="876314"/>
                </a:lnTo>
                <a:lnTo>
                  <a:pt x="157350" y="879178"/>
                </a:lnTo>
                <a:lnTo>
                  <a:pt x="157722" y="879491"/>
                </a:lnTo>
                <a:lnTo>
                  <a:pt x="157722" y="882839"/>
                </a:lnTo>
                <a:lnTo>
                  <a:pt x="159366" y="912854"/>
                </a:lnTo>
                <a:lnTo>
                  <a:pt x="162124" y="962242"/>
                </a:lnTo>
                <a:lnTo>
                  <a:pt x="167428" y="1054855"/>
                </a:lnTo>
                <a:lnTo>
                  <a:pt x="167956" y="1298002"/>
                </a:lnTo>
                <a:lnTo>
                  <a:pt x="168065" y="1460629"/>
                </a:lnTo>
                <a:lnTo>
                  <a:pt x="174217" y="1532181"/>
                </a:lnTo>
                <a:lnTo>
                  <a:pt x="180953" y="1605048"/>
                </a:lnTo>
                <a:lnTo>
                  <a:pt x="189355" y="1688701"/>
                </a:lnTo>
                <a:lnTo>
                  <a:pt x="189599" y="1691311"/>
                </a:lnTo>
                <a:lnTo>
                  <a:pt x="190767" y="1701862"/>
                </a:lnTo>
                <a:lnTo>
                  <a:pt x="191137" y="1705575"/>
                </a:lnTo>
                <a:lnTo>
                  <a:pt x="191562" y="1709293"/>
                </a:lnTo>
                <a:lnTo>
                  <a:pt x="225298" y="1699109"/>
                </a:lnTo>
                <a:lnTo>
                  <a:pt x="237232" y="1694209"/>
                </a:lnTo>
                <a:lnTo>
                  <a:pt x="251031" y="1688701"/>
                </a:lnTo>
                <a:lnTo>
                  <a:pt x="269057" y="1681705"/>
                </a:lnTo>
                <a:lnTo>
                  <a:pt x="509194" y="1681705"/>
                </a:lnTo>
                <a:lnTo>
                  <a:pt x="508758" y="1680266"/>
                </a:lnTo>
                <a:lnTo>
                  <a:pt x="498755" y="1639349"/>
                </a:lnTo>
                <a:lnTo>
                  <a:pt x="487677" y="1576956"/>
                </a:lnTo>
                <a:lnTo>
                  <a:pt x="481056" y="1534086"/>
                </a:lnTo>
                <a:lnTo>
                  <a:pt x="480113" y="1527570"/>
                </a:lnTo>
                <a:lnTo>
                  <a:pt x="443090" y="1308233"/>
                </a:lnTo>
                <a:lnTo>
                  <a:pt x="441339" y="1298002"/>
                </a:lnTo>
                <a:lnTo>
                  <a:pt x="432799" y="1247505"/>
                </a:lnTo>
                <a:lnTo>
                  <a:pt x="428742" y="1231922"/>
                </a:lnTo>
                <a:lnTo>
                  <a:pt x="418445" y="1194528"/>
                </a:lnTo>
                <a:lnTo>
                  <a:pt x="404716" y="1149356"/>
                </a:lnTo>
                <a:lnTo>
                  <a:pt x="390366" y="1110438"/>
                </a:lnTo>
                <a:lnTo>
                  <a:pt x="352705" y="899918"/>
                </a:lnTo>
                <a:lnTo>
                  <a:pt x="347030" y="867451"/>
                </a:lnTo>
                <a:lnTo>
                  <a:pt x="334836" y="793707"/>
                </a:lnTo>
                <a:lnTo>
                  <a:pt x="323368" y="714164"/>
                </a:lnTo>
                <a:lnTo>
                  <a:pt x="319872" y="664303"/>
                </a:lnTo>
                <a:lnTo>
                  <a:pt x="311394" y="617003"/>
                </a:lnTo>
                <a:lnTo>
                  <a:pt x="288968" y="543094"/>
                </a:lnTo>
                <a:lnTo>
                  <a:pt x="265816" y="474983"/>
                </a:lnTo>
                <a:lnTo>
                  <a:pt x="255160" y="445078"/>
                </a:lnTo>
                <a:lnTo>
                  <a:pt x="241973" y="414758"/>
                </a:lnTo>
                <a:lnTo>
                  <a:pt x="212673" y="346604"/>
                </a:lnTo>
                <a:lnTo>
                  <a:pt x="182658" y="274830"/>
                </a:lnTo>
                <a:lnTo>
                  <a:pt x="167321" y="233646"/>
                </a:lnTo>
                <a:lnTo>
                  <a:pt x="161145" y="219975"/>
                </a:lnTo>
                <a:lnTo>
                  <a:pt x="147630" y="187289"/>
                </a:lnTo>
                <a:lnTo>
                  <a:pt x="134293" y="148079"/>
                </a:lnTo>
                <a:lnTo>
                  <a:pt x="128653" y="114836"/>
                </a:lnTo>
                <a:lnTo>
                  <a:pt x="126463" y="97143"/>
                </a:lnTo>
                <a:lnTo>
                  <a:pt x="120320" y="76009"/>
                </a:lnTo>
                <a:lnTo>
                  <a:pt x="102557" y="32726"/>
                </a:lnTo>
                <a:lnTo>
                  <a:pt x="87436" y="2281"/>
                </a:lnTo>
                <a:lnTo>
                  <a:pt x="86220" y="0"/>
                </a:lnTo>
                <a:close/>
              </a:path>
            </a:pathLst>
          </a:custGeom>
          <a:solidFill>
            <a:srgbClr val="63667E"/>
          </a:solidFill>
        </p:spPr>
        <p:txBody>
          <a:bodyPr wrap="square" lIns="0" tIns="0" rIns="0" bIns="0" rtlCol="0"/>
          <a:lstStyle/>
          <a:p>
            <a:endParaRPr/>
          </a:p>
        </p:txBody>
      </p:sp>
      <p:sp>
        <p:nvSpPr>
          <p:cNvPr id="157" name="object 157"/>
          <p:cNvSpPr/>
          <p:nvPr/>
        </p:nvSpPr>
        <p:spPr>
          <a:xfrm>
            <a:off x="4228377" y="2710010"/>
            <a:ext cx="978535" cy="631190"/>
          </a:xfrm>
          <a:custGeom>
            <a:avLst/>
            <a:gdLst/>
            <a:ahLst/>
            <a:cxnLst/>
            <a:rect l="l" t="t" r="r" b="b"/>
            <a:pathLst>
              <a:path w="978535" h="631189">
                <a:moveTo>
                  <a:pt x="969986" y="596018"/>
                </a:moveTo>
                <a:lnTo>
                  <a:pt x="593810" y="596018"/>
                </a:lnTo>
                <a:lnTo>
                  <a:pt x="622834" y="597566"/>
                </a:lnTo>
                <a:lnTo>
                  <a:pt x="689472" y="601840"/>
                </a:lnTo>
                <a:lnTo>
                  <a:pt x="763072" y="608281"/>
                </a:lnTo>
                <a:lnTo>
                  <a:pt x="812982" y="616333"/>
                </a:lnTo>
                <a:lnTo>
                  <a:pt x="845864" y="623474"/>
                </a:lnTo>
                <a:lnTo>
                  <a:pt x="883375" y="627910"/>
                </a:lnTo>
                <a:lnTo>
                  <a:pt x="917357" y="630177"/>
                </a:lnTo>
                <a:lnTo>
                  <a:pt x="939647" y="630814"/>
                </a:lnTo>
                <a:lnTo>
                  <a:pt x="953392" y="626736"/>
                </a:lnTo>
                <a:lnTo>
                  <a:pt x="965790" y="617765"/>
                </a:lnTo>
                <a:lnTo>
                  <a:pt x="974757" y="608795"/>
                </a:lnTo>
                <a:lnTo>
                  <a:pt x="978208" y="604717"/>
                </a:lnTo>
                <a:lnTo>
                  <a:pt x="974294" y="600819"/>
                </a:lnTo>
                <a:lnTo>
                  <a:pt x="973848" y="600341"/>
                </a:lnTo>
                <a:lnTo>
                  <a:pt x="973286" y="599636"/>
                </a:lnTo>
                <a:lnTo>
                  <a:pt x="973111" y="599455"/>
                </a:lnTo>
                <a:lnTo>
                  <a:pt x="972905" y="599307"/>
                </a:lnTo>
                <a:lnTo>
                  <a:pt x="969986" y="596018"/>
                </a:lnTo>
                <a:close/>
              </a:path>
              <a:path w="978535" h="631189">
                <a:moveTo>
                  <a:pt x="951115" y="536133"/>
                </a:moveTo>
                <a:lnTo>
                  <a:pt x="151595" y="536133"/>
                </a:lnTo>
                <a:lnTo>
                  <a:pt x="184341" y="541826"/>
                </a:lnTo>
                <a:lnTo>
                  <a:pt x="241986" y="557847"/>
                </a:lnTo>
                <a:lnTo>
                  <a:pt x="298367" y="576046"/>
                </a:lnTo>
                <a:lnTo>
                  <a:pt x="327325" y="588274"/>
                </a:lnTo>
                <a:lnTo>
                  <a:pt x="372633" y="593154"/>
                </a:lnTo>
                <a:lnTo>
                  <a:pt x="463829" y="595408"/>
                </a:lnTo>
                <a:lnTo>
                  <a:pt x="553395" y="596031"/>
                </a:lnTo>
                <a:lnTo>
                  <a:pt x="969986" y="596018"/>
                </a:lnTo>
                <a:lnTo>
                  <a:pt x="969139" y="595063"/>
                </a:lnTo>
                <a:lnTo>
                  <a:pt x="966910" y="592836"/>
                </a:lnTo>
                <a:lnTo>
                  <a:pt x="966275" y="592092"/>
                </a:lnTo>
                <a:lnTo>
                  <a:pt x="964895" y="590713"/>
                </a:lnTo>
                <a:lnTo>
                  <a:pt x="962365" y="587961"/>
                </a:lnTo>
                <a:lnTo>
                  <a:pt x="959692" y="585341"/>
                </a:lnTo>
                <a:lnTo>
                  <a:pt x="956886" y="582863"/>
                </a:lnTo>
                <a:lnTo>
                  <a:pt x="953013" y="576251"/>
                </a:lnTo>
                <a:lnTo>
                  <a:pt x="952045" y="568270"/>
                </a:lnTo>
                <a:lnTo>
                  <a:pt x="952529" y="561553"/>
                </a:lnTo>
                <a:lnTo>
                  <a:pt x="953013" y="558729"/>
                </a:lnTo>
                <a:lnTo>
                  <a:pt x="951115" y="536133"/>
                </a:lnTo>
                <a:close/>
              </a:path>
              <a:path w="978535" h="631189">
                <a:moveTo>
                  <a:pt x="537459" y="0"/>
                </a:moveTo>
                <a:lnTo>
                  <a:pt x="497379" y="14620"/>
                </a:lnTo>
                <a:lnTo>
                  <a:pt x="492446" y="18757"/>
                </a:lnTo>
                <a:lnTo>
                  <a:pt x="426779" y="28410"/>
                </a:lnTo>
                <a:lnTo>
                  <a:pt x="371250" y="49634"/>
                </a:lnTo>
                <a:lnTo>
                  <a:pt x="314333" y="72382"/>
                </a:lnTo>
                <a:lnTo>
                  <a:pt x="249087" y="99859"/>
                </a:lnTo>
                <a:lnTo>
                  <a:pt x="210868" y="120798"/>
                </a:lnTo>
                <a:lnTo>
                  <a:pt x="176923" y="147645"/>
                </a:lnTo>
                <a:lnTo>
                  <a:pt x="147925" y="179773"/>
                </a:lnTo>
                <a:lnTo>
                  <a:pt x="124543" y="216552"/>
                </a:lnTo>
                <a:lnTo>
                  <a:pt x="95007" y="257237"/>
                </a:lnTo>
                <a:lnTo>
                  <a:pt x="71744" y="309366"/>
                </a:lnTo>
                <a:lnTo>
                  <a:pt x="54275" y="365044"/>
                </a:lnTo>
                <a:lnTo>
                  <a:pt x="42119" y="416373"/>
                </a:lnTo>
                <a:lnTo>
                  <a:pt x="34796" y="455454"/>
                </a:lnTo>
                <a:lnTo>
                  <a:pt x="31825" y="474391"/>
                </a:lnTo>
                <a:lnTo>
                  <a:pt x="26047" y="488394"/>
                </a:lnTo>
                <a:lnTo>
                  <a:pt x="15196" y="507046"/>
                </a:lnTo>
                <a:lnTo>
                  <a:pt x="4704" y="523361"/>
                </a:lnTo>
                <a:lnTo>
                  <a:pt x="0" y="530352"/>
                </a:lnTo>
                <a:lnTo>
                  <a:pt x="0" y="552576"/>
                </a:lnTo>
                <a:lnTo>
                  <a:pt x="8121" y="553822"/>
                </a:lnTo>
                <a:lnTo>
                  <a:pt x="20892" y="553750"/>
                </a:lnTo>
                <a:lnTo>
                  <a:pt x="37154" y="552614"/>
                </a:lnTo>
                <a:lnTo>
                  <a:pt x="103329" y="544117"/>
                </a:lnTo>
                <a:lnTo>
                  <a:pt x="148359" y="536769"/>
                </a:lnTo>
                <a:lnTo>
                  <a:pt x="151595" y="536133"/>
                </a:lnTo>
                <a:lnTo>
                  <a:pt x="951115" y="536133"/>
                </a:lnTo>
                <a:lnTo>
                  <a:pt x="946737" y="489430"/>
                </a:lnTo>
                <a:lnTo>
                  <a:pt x="940612" y="444382"/>
                </a:lnTo>
                <a:lnTo>
                  <a:pt x="930719" y="394047"/>
                </a:lnTo>
                <a:lnTo>
                  <a:pt x="915727" y="339658"/>
                </a:lnTo>
                <a:lnTo>
                  <a:pt x="894305" y="282451"/>
                </a:lnTo>
                <a:lnTo>
                  <a:pt x="865122" y="223660"/>
                </a:lnTo>
                <a:lnTo>
                  <a:pt x="793525" y="137656"/>
                </a:lnTo>
                <a:lnTo>
                  <a:pt x="712241" y="83064"/>
                </a:lnTo>
                <a:lnTo>
                  <a:pt x="645616" y="54361"/>
                </a:lnTo>
                <a:lnTo>
                  <a:pt x="617997" y="46021"/>
                </a:lnTo>
                <a:lnTo>
                  <a:pt x="608291" y="30532"/>
                </a:lnTo>
                <a:lnTo>
                  <a:pt x="569755" y="5631"/>
                </a:lnTo>
                <a:lnTo>
                  <a:pt x="537459" y="0"/>
                </a:lnTo>
                <a:close/>
              </a:path>
            </a:pathLst>
          </a:custGeom>
          <a:solidFill>
            <a:srgbClr val="FED253"/>
          </a:solidFill>
        </p:spPr>
        <p:txBody>
          <a:bodyPr wrap="square" lIns="0" tIns="0" rIns="0" bIns="0" rtlCol="0"/>
          <a:lstStyle/>
          <a:p>
            <a:endParaRPr/>
          </a:p>
        </p:txBody>
      </p:sp>
      <p:sp>
        <p:nvSpPr>
          <p:cNvPr id="158" name="object 158"/>
          <p:cNvSpPr/>
          <p:nvPr/>
        </p:nvSpPr>
        <p:spPr>
          <a:xfrm>
            <a:off x="4354831" y="3189675"/>
            <a:ext cx="852169" cy="151765"/>
          </a:xfrm>
          <a:custGeom>
            <a:avLst/>
            <a:gdLst/>
            <a:ahLst/>
            <a:cxnLst/>
            <a:rect l="l" t="t" r="r" b="b"/>
            <a:pathLst>
              <a:path w="852170" h="151764">
                <a:moveTo>
                  <a:pt x="843862" y="116353"/>
                </a:moveTo>
                <a:lnTo>
                  <a:pt x="467356" y="116353"/>
                </a:lnTo>
                <a:lnTo>
                  <a:pt x="496380" y="117901"/>
                </a:lnTo>
                <a:lnTo>
                  <a:pt x="563018" y="122175"/>
                </a:lnTo>
                <a:lnTo>
                  <a:pt x="636619" y="128616"/>
                </a:lnTo>
                <a:lnTo>
                  <a:pt x="686528" y="136669"/>
                </a:lnTo>
                <a:lnTo>
                  <a:pt x="719410" y="143809"/>
                </a:lnTo>
                <a:lnTo>
                  <a:pt x="756922" y="148245"/>
                </a:lnTo>
                <a:lnTo>
                  <a:pt x="790903" y="150512"/>
                </a:lnTo>
                <a:lnTo>
                  <a:pt x="813194" y="151149"/>
                </a:lnTo>
                <a:lnTo>
                  <a:pt x="826939" y="147071"/>
                </a:lnTo>
                <a:lnTo>
                  <a:pt x="839336" y="138101"/>
                </a:lnTo>
                <a:lnTo>
                  <a:pt x="848303" y="129130"/>
                </a:lnTo>
                <a:lnTo>
                  <a:pt x="851755" y="125052"/>
                </a:lnTo>
                <a:lnTo>
                  <a:pt x="848308" y="121234"/>
                </a:lnTo>
                <a:lnTo>
                  <a:pt x="847841" y="120782"/>
                </a:lnTo>
                <a:lnTo>
                  <a:pt x="847400" y="120300"/>
                </a:lnTo>
                <a:lnTo>
                  <a:pt x="846832" y="119599"/>
                </a:lnTo>
                <a:lnTo>
                  <a:pt x="846657" y="119419"/>
                </a:lnTo>
                <a:lnTo>
                  <a:pt x="846451" y="119270"/>
                </a:lnTo>
                <a:lnTo>
                  <a:pt x="843862" y="116353"/>
                </a:lnTo>
                <a:close/>
              </a:path>
              <a:path w="852170" h="151764">
                <a:moveTo>
                  <a:pt x="731039" y="56468"/>
                </a:moveTo>
                <a:lnTo>
                  <a:pt x="25141" y="56468"/>
                </a:lnTo>
                <a:lnTo>
                  <a:pt x="57887" y="62161"/>
                </a:lnTo>
                <a:lnTo>
                  <a:pt x="115532" y="78182"/>
                </a:lnTo>
                <a:lnTo>
                  <a:pt x="171914" y="96382"/>
                </a:lnTo>
                <a:lnTo>
                  <a:pt x="200871" y="108609"/>
                </a:lnTo>
                <a:lnTo>
                  <a:pt x="246179" y="113489"/>
                </a:lnTo>
                <a:lnTo>
                  <a:pt x="337376" y="115743"/>
                </a:lnTo>
                <a:lnTo>
                  <a:pt x="426941" y="116366"/>
                </a:lnTo>
                <a:lnTo>
                  <a:pt x="843862" y="116353"/>
                </a:lnTo>
                <a:lnTo>
                  <a:pt x="842685" y="115027"/>
                </a:lnTo>
                <a:lnTo>
                  <a:pt x="840457" y="112799"/>
                </a:lnTo>
                <a:lnTo>
                  <a:pt x="839821" y="112057"/>
                </a:lnTo>
                <a:lnTo>
                  <a:pt x="838441" y="110678"/>
                </a:lnTo>
                <a:lnTo>
                  <a:pt x="835911" y="107925"/>
                </a:lnTo>
                <a:lnTo>
                  <a:pt x="833238" y="105304"/>
                </a:lnTo>
                <a:lnTo>
                  <a:pt x="830432" y="102828"/>
                </a:lnTo>
                <a:lnTo>
                  <a:pt x="826560" y="96215"/>
                </a:lnTo>
                <a:lnTo>
                  <a:pt x="825592" y="88234"/>
                </a:lnTo>
                <a:lnTo>
                  <a:pt x="826076" y="81517"/>
                </a:lnTo>
                <a:lnTo>
                  <a:pt x="826560" y="78693"/>
                </a:lnTo>
                <a:lnTo>
                  <a:pt x="801027" y="72461"/>
                </a:lnTo>
                <a:lnTo>
                  <a:pt x="731039" y="56468"/>
                </a:lnTo>
                <a:close/>
              </a:path>
              <a:path w="852170" h="151764">
                <a:moveTo>
                  <a:pt x="329147" y="0"/>
                </a:moveTo>
                <a:lnTo>
                  <a:pt x="170670" y="11806"/>
                </a:lnTo>
                <a:lnTo>
                  <a:pt x="48763" y="29780"/>
                </a:lnTo>
                <a:lnTo>
                  <a:pt x="0" y="39071"/>
                </a:lnTo>
                <a:lnTo>
                  <a:pt x="3447" y="60234"/>
                </a:lnTo>
                <a:lnTo>
                  <a:pt x="21906" y="57105"/>
                </a:lnTo>
                <a:lnTo>
                  <a:pt x="25141" y="56468"/>
                </a:lnTo>
                <a:lnTo>
                  <a:pt x="731039" y="56468"/>
                </a:lnTo>
                <a:lnTo>
                  <a:pt x="730228" y="56283"/>
                </a:lnTo>
                <a:lnTo>
                  <a:pt x="622859" y="33939"/>
                </a:lnTo>
                <a:lnTo>
                  <a:pt x="487618" y="9208"/>
                </a:lnTo>
                <a:lnTo>
                  <a:pt x="329147" y="0"/>
                </a:lnTo>
                <a:close/>
              </a:path>
            </a:pathLst>
          </a:custGeom>
          <a:solidFill>
            <a:srgbClr val="000000">
              <a:alpha val="4998"/>
            </a:srgbClr>
          </a:solidFill>
        </p:spPr>
        <p:txBody>
          <a:bodyPr wrap="square" lIns="0" tIns="0" rIns="0" bIns="0" rtlCol="0"/>
          <a:lstStyle/>
          <a:p>
            <a:endParaRPr/>
          </a:p>
        </p:txBody>
      </p:sp>
      <p:sp>
        <p:nvSpPr>
          <p:cNvPr id="159" name="object 159"/>
          <p:cNvSpPr/>
          <p:nvPr/>
        </p:nvSpPr>
        <p:spPr>
          <a:xfrm>
            <a:off x="4219414" y="3244680"/>
            <a:ext cx="963930" cy="113030"/>
          </a:xfrm>
          <a:custGeom>
            <a:avLst/>
            <a:gdLst/>
            <a:ahLst/>
            <a:cxnLst/>
            <a:rect l="l" t="t" r="r" b="b"/>
            <a:pathLst>
              <a:path w="963929" h="113029">
                <a:moveTo>
                  <a:pt x="822130" y="78647"/>
                </a:moveTo>
                <a:lnTo>
                  <a:pt x="667810" y="78647"/>
                </a:lnTo>
                <a:lnTo>
                  <a:pt x="721569" y="83321"/>
                </a:lnTo>
                <a:lnTo>
                  <a:pt x="770247" y="90920"/>
                </a:lnTo>
                <a:lnTo>
                  <a:pt x="804229" y="97683"/>
                </a:lnTo>
                <a:lnTo>
                  <a:pt x="812398" y="99487"/>
                </a:lnTo>
                <a:lnTo>
                  <a:pt x="820514" y="100971"/>
                </a:lnTo>
                <a:lnTo>
                  <a:pt x="828788" y="102191"/>
                </a:lnTo>
                <a:lnTo>
                  <a:pt x="856589" y="106007"/>
                </a:lnTo>
                <a:lnTo>
                  <a:pt x="892068" y="110002"/>
                </a:lnTo>
                <a:lnTo>
                  <a:pt x="928859" y="112664"/>
                </a:lnTo>
                <a:lnTo>
                  <a:pt x="960599" y="112482"/>
                </a:lnTo>
                <a:lnTo>
                  <a:pt x="962158" y="105140"/>
                </a:lnTo>
                <a:lnTo>
                  <a:pt x="963159" y="97683"/>
                </a:lnTo>
                <a:lnTo>
                  <a:pt x="963480" y="92169"/>
                </a:lnTo>
                <a:lnTo>
                  <a:pt x="900841" y="92169"/>
                </a:lnTo>
                <a:lnTo>
                  <a:pt x="879655" y="90628"/>
                </a:lnTo>
                <a:lnTo>
                  <a:pt x="867792" y="88793"/>
                </a:lnTo>
                <a:lnTo>
                  <a:pt x="856006" y="86526"/>
                </a:lnTo>
                <a:lnTo>
                  <a:pt x="844309" y="83831"/>
                </a:lnTo>
                <a:lnTo>
                  <a:pt x="832713" y="80709"/>
                </a:lnTo>
                <a:lnTo>
                  <a:pt x="822130" y="78647"/>
                </a:lnTo>
                <a:close/>
              </a:path>
              <a:path w="963929" h="113029">
                <a:moveTo>
                  <a:pt x="134199" y="0"/>
                </a:moveTo>
                <a:lnTo>
                  <a:pt x="90755" y="3851"/>
                </a:lnTo>
                <a:lnTo>
                  <a:pt x="40135" y="13311"/>
                </a:lnTo>
                <a:lnTo>
                  <a:pt x="4939" y="43540"/>
                </a:lnTo>
                <a:lnTo>
                  <a:pt x="0" y="85483"/>
                </a:lnTo>
                <a:lnTo>
                  <a:pt x="1946" y="88490"/>
                </a:lnTo>
                <a:lnTo>
                  <a:pt x="4067" y="91376"/>
                </a:lnTo>
                <a:lnTo>
                  <a:pt x="6365" y="94129"/>
                </a:lnTo>
                <a:lnTo>
                  <a:pt x="8953" y="68718"/>
                </a:lnTo>
                <a:lnTo>
                  <a:pt x="23571" y="48857"/>
                </a:lnTo>
                <a:lnTo>
                  <a:pt x="76062" y="24591"/>
                </a:lnTo>
                <a:lnTo>
                  <a:pt x="121264" y="18841"/>
                </a:lnTo>
                <a:lnTo>
                  <a:pt x="260538" y="18841"/>
                </a:lnTo>
                <a:lnTo>
                  <a:pt x="234276" y="9184"/>
                </a:lnTo>
                <a:lnTo>
                  <a:pt x="183149" y="887"/>
                </a:lnTo>
                <a:lnTo>
                  <a:pt x="134199" y="0"/>
                </a:lnTo>
                <a:close/>
              </a:path>
              <a:path w="963929" h="113029">
                <a:moveTo>
                  <a:pt x="963463" y="82725"/>
                </a:moveTo>
                <a:lnTo>
                  <a:pt x="942941" y="88199"/>
                </a:lnTo>
                <a:lnTo>
                  <a:pt x="922001" y="91353"/>
                </a:lnTo>
                <a:lnTo>
                  <a:pt x="900841" y="92169"/>
                </a:lnTo>
                <a:lnTo>
                  <a:pt x="963480" y="92169"/>
                </a:lnTo>
                <a:lnTo>
                  <a:pt x="963463" y="82725"/>
                </a:lnTo>
                <a:close/>
              </a:path>
              <a:path w="963929" h="113029">
                <a:moveTo>
                  <a:pt x="260538" y="18841"/>
                </a:moveTo>
                <a:lnTo>
                  <a:pt x="121264" y="18841"/>
                </a:lnTo>
                <a:lnTo>
                  <a:pt x="142564" y="19359"/>
                </a:lnTo>
                <a:lnTo>
                  <a:pt x="161617" y="21976"/>
                </a:lnTo>
                <a:lnTo>
                  <a:pt x="177267" y="26606"/>
                </a:lnTo>
                <a:lnTo>
                  <a:pt x="224917" y="42241"/>
                </a:lnTo>
                <a:lnTo>
                  <a:pt x="281701" y="56880"/>
                </a:lnTo>
                <a:lnTo>
                  <a:pt x="329247" y="67721"/>
                </a:lnTo>
                <a:lnTo>
                  <a:pt x="381359" y="74809"/>
                </a:lnTo>
                <a:lnTo>
                  <a:pt x="457445" y="80285"/>
                </a:lnTo>
                <a:lnTo>
                  <a:pt x="546747" y="83773"/>
                </a:lnTo>
                <a:lnTo>
                  <a:pt x="667810" y="78647"/>
                </a:lnTo>
                <a:lnTo>
                  <a:pt x="822130" y="78647"/>
                </a:lnTo>
                <a:lnTo>
                  <a:pt x="749678" y="68601"/>
                </a:lnTo>
                <a:lnTo>
                  <a:pt x="691222" y="64350"/>
                </a:lnTo>
                <a:lnTo>
                  <a:pt x="627428" y="61122"/>
                </a:lnTo>
                <a:lnTo>
                  <a:pt x="562760" y="58783"/>
                </a:lnTo>
                <a:lnTo>
                  <a:pt x="448667" y="56231"/>
                </a:lnTo>
                <a:lnTo>
                  <a:pt x="384663" y="55620"/>
                </a:lnTo>
                <a:lnTo>
                  <a:pt x="351856" y="51236"/>
                </a:lnTo>
                <a:lnTo>
                  <a:pt x="319242" y="41591"/>
                </a:lnTo>
                <a:lnTo>
                  <a:pt x="294237" y="31945"/>
                </a:lnTo>
                <a:lnTo>
                  <a:pt x="284254" y="27561"/>
                </a:lnTo>
                <a:lnTo>
                  <a:pt x="260538" y="18841"/>
                </a:lnTo>
                <a:close/>
              </a:path>
            </a:pathLst>
          </a:custGeom>
          <a:solidFill>
            <a:srgbClr val="000000">
              <a:alpha val="9999"/>
            </a:srgbClr>
          </a:solidFill>
        </p:spPr>
        <p:txBody>
          <a:bodyPr wrap="square" lIns="0" tIns="0" rIns="0" bIns="0" rtlCol="0"/>
          <a:lstStyle/>
          <a:p>
            <a:endParaRPr/>
          </a:p>
        </p:txBody>
      </p:sp>
      <p:sp>
        <p:nvSpPr>
          <p:cNvPr id="160" name="object 160"/>
          <p:cNvSpPr/>
          <p:nvPr/>
        </p:nvSpPr>
        <p:spPr>
          <a:xfrm>
            <a:off x="4228377" y="3232724"/>
            <a:ext cx="978535" cy="108585"/>
          </a:xfrm>
          <a:custGeom>
            <a:avLst/>
            <a:gdLst/>
            <a:ahLst/>
            <a:cxnLst/>
            <a:rect l="l" t="t" r="r" b="b"/>
            <a:pathLst>
              <a:path w="978535" h="108585">
                <a:moveTo>
                  <a:pt x="781911" y="73304"/>
                </a:moveTo>
                <a:lnTo>
                  <a:pt x="593810" y="73304"/>
                </a:lnTo>
                <a:lnTo>
                  <a:pt x="622834" y="74852"/>
                </a:lnTo>
                <a:lnTo>
                  <a:pt x="689472" y="79126"/>
                </a:lnTo>
                <a:lnTo>
                  <a:pt x="763072" y="85567"/>
                </a:lnTo>
                <a:lnTo>
                  <a:pt x="812982" y="93620"/>
                </a:lnTo>
                <a:lnTo>
                  <a:pt x="845864" y="100760"/>
                </a:lnTo>
                <a:lnTo>
                  <a:pt x="883375" y="105196"/>
                </a:lnTo>
                <a:lnTo>
                  <a:pt x="917357" y="107463"/>
                </a:lnTo>
                <a:lnTo>
                  <a:pt x="939647" y="108100"/>
                </a:lnTo>
                <a:lnTo>
                  <a:pt x="953392" y="104022"/>
                </a:lnTo>
                <a:lnTo>
                  <a:pt x="965790" y="95052"/>
                </a:lnTo>
                <a:lnTo>
                  <a:pt x="968614" y="92226"/>
                </a:lnTo>
                <a:lnTo>
                  <a:pt x="896734" y="92226"/>
                </a:lnTo>
                <a:lnTo>
                  <a:pt x="870586" y="90702"/>
                </a:lnTo>
                <a:lnTo>
                  <a:pt x="858725" y="88865"/>
                </a:lnTo>
                <a:lnTo>
                  <a:pt x="846939" y="86607"/>
                </a:lnTo>
                <a:lnTo>
                  <a:pt x="835242" y="83930"/>
                </a:lnTo>
                <a:lnTo>
                  <a:pt x="823644" y="80836"/>
                </a:lnTo>
                <a:lnTo>
                  <a:pt x="789260" y="74122"/>
                </a:lnTo>
                <a:lnTo>
                  <a:pt x="781911" y="73304"/>
                </a:lnTo>
                <a:close/>
              </a:path>
              <a:path w="978535" h="108585">
                <a:moveTo>
                  <a:pt x="972905" y="76010"/>
                </a:moveTo>
                <a:lnTo>
                  <a:pt x="948242" y="84830"/>
                </a:lnTo>
                <a:lnTo>
                  <a:pt x="922736" y="90252"/>
                </a:lnTo>
                <a:lnTo>
                  <a:pt x="896734" y="92226"/>
                </a:lnTo>
                <a:lnTo>
                  <a:pt x="968614" y="92226"/>
                </a:lnTo>
                <a:lnTo>
                  <a:pt x="974757" y="86081"/>
                </a:lnTo>
                <a:lnTo>
                  <a:pt x="978208" y="82003"/>
                </a:lnTo>
                <a:lnTo>
                  <a:pt x="974761" y="77972"/>
                </a:lnTo>
                <a:lnTo>
                  <a:pt x="974294" y="77521"/>
                </a:lnTo>
                <a:lnTo>
                  <a:pt x="973848" y="77038"/>
                </a:lnTo>
                <a:lnTo>
                  <a:pt x="973286" y="76339"/>
                </a:lnTo>
                <a:lnTo>
                  <a:pt x="973111" y="76157"/>
                </a:lnTo>
                <a:lnTo>
                  <a:pt x="972905" y="76010"/>
                </a:lnTo>
                <a:close/>
              </a:path>
              <a:path w="978535" h="108585">
                <a:moveTo>
                  <a:pt x="239519" y="13419"/>
                </a:moveTo>
                <a:lnTo>
                  <a:pt x="151595" y="13419"/>
                </a:lnTo>
                <a:lnTo>
                  <a:pt x="184341" y="19112"/>
                </a:lnTo>
                <a:lnTo>
                  <a:pt x="241986" y="35133"/>
                </a:lnTo>
                <a:lnTo>
                  <a:pt x="298367" y="53333"/>
                </a:lnTo>
                <a:lnTo>
                  <a:pt x="327325" y="65560"/>
                </a:lnTo>
                <a:lnTo>
                  <a:pt x="372633" y="70440"/>
                </a:lnTo>
                <a:lnTo>
                  <a:pt x="463829" y="72694"/>
                </a:lnTo>
                <a:lnTo>
                  <a:pt x="553395" y="73317"/>
                </a:lnTo>
                <a:lnTo>
                  <a:pt x="781911" y="73304"/>
                </a:lnTo>
                <a:lnTo>
                  <a:pt x="740607" y="68707"/>
                </a:lnTo>
                <a:lnTo>
                  <a:pt x="682151" y="64454"/>
                </a:lnTo>
                <a:lnTo>
                  <a:pt x="618357" y="61228"/>
                </a:lnTo>
                <a:lnTo>
                  <a:pt x="553690" y="58893"/>
                </a:lnTo>
                <a:lnTo>
                  <a:pt x="439597" y="56353"/>
                </a:lnTo>
                <a:lnTo>
                  <a:pt x="375593" y="55748"/>
                </a:lnTo>
                <a:lnTo>
                  <a:pt x="342786" y="51363"/>
                </a:lnTo>
                <a:lnTo>
                  <a:pt x="310172" y="41718"/>
                </a:lnTo>
                <a:lnTo>
                  <a:pt x="285167" y="32072"/>
                </a:lnTo>
                <a:lnTo>
                  <a:pt x="275184" y="27688"/>
                </a:lnTo>
                <a:lnTo>
                  <a:pt x="239519" y="13419"/>
                </a:lnTo>
                <a:close/>
              </a:path>
              <a:path w="978535" h="108585">
                <a:moveTo>
                  <a:pt x="127142" y="0"/>
                </a:moveTo>
                <a:lnTo>
                  <a:pt x="71736" y="5277"/>
                </a:lnTo>
                <a:lnTo>
                  <a:pt x="17345" y="17080"/>
                </a:lnTo>
                <a:lnTo>
                  <a:pt x="0" y="25459"/>
                </a:lnTo>
                <a:lnTo>
                  <a:pt x="0" y="29862"/>
                </a:lnTo>
                <a:lnTo>
                  <a:pt x="8121" y="31108"/>
                </a:lnTo>
                <a:lnTo>
                  <a:pt x="20892" y="31036"/>
                </a:lnTo>
                <a:lnTo>
                  <a:pt x="37154" y="29900"/>
                </a:lnTo>
                <a:lnTo>
                  <a:pt x="55748" y="27953"/>
                </a:lnTo>
                <a:lnTo>
                  <a:pt x="70989" y="24054"/>
                </a:lnTo>
                <a:lnTo>
                  <a:pt x="86455" y="21281"/>
                </a:lnTo>
                <a:lnTo>
                  <a:pt x="102081" y="19643"/>
                </a:lnTo>
                <a:lnTo>
                  <a:pt x="117806" y="19148"/>
                </a:lnTo>
                <a:lnTo>
                  <a:pt x="140456" y="15435"/>
                </a:lnTo>
                <a:lnTo>
                  <a:pt x="148359" y="14056"/>
                </a:lnTo>
                <a:lnTo>
                  <a:pt x="151595" y="13419"/>
                </a:lnTo>
                <a:lnTo>
                  <a:pt x="239519" y="13419"/>
                </a:lnTo>
                <a:lnTo>
                  <a:pt x="238492" y="13008"/>
                </a:lnTo>
                <a:lnTo>
                  <a:pt x="200686" y="4216"/>
                </a:lnTo>
                <a:lnTo>
                  <a:pt x="163119" y="238"/>
                </a:lnTo>
                <a:lnTo>
                  <a:pt x="127142" y="0"/>
                </a:lnTo>
                <a:close/>
              </a:path>
            </a:pathLst>
          </a:custGeom>
          <a:solidFill>
            <a:srgbClr val="000000">
              <a:alpha val="9999"/>
            </a:srgbClr>
          </a:solidFill>
        </p:spPr>
        <p:txBody>
          <a:bodyPr wrap="square" lIns="0" tIns="0" rIns="0" bIns="0" rtlCol="0"/>
          <a:lstStyle/>
          <a:p>
            <a:endParaRPr/>
          </a:p>
        </p:txBody>
      </p:sp>
      <p:sp>
        <p:nvSpPr>
          <p:cNvPr id="161" name="object 161"/>
          <p:cNvSpPr/>
          <p:nvPr/>
        </p:nvSpPr>
        <p:spPr>
          <a:xfrm>
            <a:off x="4204667" y="3240118"/>
            <a:ext cx="1026794" cy="111760"/>
          </a:xfrm>
          <a:custGeom>
            <a:avLst/>
            <a:gdLst/>
            <a:ahLst/>
            <a:cxnLst/>
            <a:rect l="l" t="t" r="r" b="b"/>
            <a:pathLst>
              <a:path w="1026795" h="111760">
                <a:moveTo>
                  <a:pt x="837174" y="77375"/>
                </a:moveTo>
                <a:lnTo>
                  <a:pt x="682444" y="77375"/>
                </a:lnTo>
                <a:lnTo>
                  <a:pt x="736282" y="82050"/>
                </a:lnTo>
                <a:lnTo>
                  <a:pt x="784989" y="89648"/>
                </a:lnTo>
                <a:lnTo>
                  <a:pt x="818975" y="96411"/>
                </a:lnTo>
                <a:lnTo>
                  <a:pt x="827091" y="98162"/>
                </a:lnTo>
                <a:lnTo>
                  <a:pt x="835260" y="99700"/>
                </a:lnTo>
                <a:lnTo>
                  <a:pt x="843482" y="100920"/>
                </a:lnTo>
                <a:lnTo>
                  <a:pt x="874075" y="105071"/>
                </a:lnTo>
                <a:lnTo>
                  <a:pt x="912993" y="109307"/>
                </a:lnTo>
                <a:lnTo>
                  <a:pt x="952190" y="111683"/>
                </a:lnTo>
                <a:lnTo>
                  <a:pt x="983620" y="110254"/>
                </a:lnTo>
                <a:lnTo>
                  <a:pt x="1008704" y="100990"/>
                </a:lnTo>
                <a:lnTo>
                  <a:pt x="1018482" y="90587"/>
                </a:lnTo>
                <a:lnTo>
                  <a:pt x="925250" y="90587"/>
                </a:lnTo>
                <a:lnTo>
                  <a:pt x="894401" y="89250"/>
                </a:lnTo>
                <a:lnTo>
                  <a:pt x="882539" y="87415"/>
                </a:lnTo>
                <a:lnTo>
                  <a:pt x="870754" y="85158"/>
                </a:lnTo>
                <a:lnTo>
                  <a:pt x="859057" y="82481"/>
                </a:lnTo>
                <a:lnTo>
                  <a:pt x="847459" y="79384"/>
                </a:lnTo>
                <a:lnTo>
                  <a:pt x="837174" y="77375"/>
                </a:lnTo>
                <a:close/>
              </a:path>
              <a:path w="1026795" h="111760">
                <a:moveTo>
                  <a:pt x="128428" y="0"/>
                </a:moveTo>
                <a:lnTo>
                  <a:pt x="65828" y="9469"/>
                </a:lnTo>
                <a:lnTo>
                  <a:pt x="41160" y="15680"/>
                </a:lnTo>
                <a:lnTo>
                  <a:pt x="2698" y="42362"/>
                </a:lnTo>
                <a:lnTo>
                  <a:pt x="0" y="69048"/>
                </a:lnTo>
                <a:lnTo>
                  <a:pt x="13055" y="89577"/>
                </a:lnTo>
                <a:lnTo>
                  <a:pt x="21853" y="97790"/>
                </a:lnTo>
                <a:lnTo>
                  <a:pt x="27750" y="59376"/>
                </a:lnTo>
                <a:lnTo>
                  <a:pt x="59555" y="33878"/>
                </a:lnTo>
                <a:lnTo>
                  <a:pt x="105407" y="20336"/>
                </a:lnTo>
                <a:lnTo>
                  <a:pt x="153442" y="17790"/>
                </a:lnTo>
                <a:lnTo>
                  <a:pt x="269687" y="17790"/>
                </a:lnTo>
                <a:lnTo>
                  <a:pt x="211854" y="1023"/>
                </a:lnTo>
                <a:lnTo>
                  <a:pt x="128428" y="0"/>
                </a:lnTo>
                <a:close/>
              </a:path>
              <a:path w="1026795" h="111760">
                <a:moveTo>
                  <a:pt x="1023667" y="62198"/>
                </a:moveTo>
                <a:lnTo>
                  <a:pt x="1018893" y="63684"/>
                </a:lnTo>
                <a:lnTo>
                  <a:pt x="1013588" y="66601"/>
                </a:lnTo>
                <a:lnTo>
                  <a:pt x="985384" y="79159"/>
                </a:lnTo>
                <a:lnTo>
                  <a:pt x="955758" y="87189"/>
                </a:lnTo>
                <a:lnTo>
                  <a:pt x="925250" y="90587"/>
                </a:lnTo>
                <a:lnTo>
                  <a:pt x="1018482" y="90587"/>
                </a:lnTo>
                <a:lnTo>
                  <a:pt x="1022102" y="86737"/>
                </a:lnTo>
                <a:lnTo>
                  <a:pt x="1026629" y="72653"/>
                </a:lnTo>
                <a:lnTo>
                  <a:pt x="1025099" y="63896"/>
                </a:lnTo>
                <a:lnTo>
                  <a:pt x="1023667" y="62198"/>
                </a:lnTo>
                <a:close/>
              </a:path>
              <a:path w="1026795" h="111760">
                <a:moveTo>
                  <a:pt x="269687" y="17790"/>
                </a:moveTo>
                <a:lnTo>
                  <a:pt x="153442" y="17790"/>
                </a:lnTo>
                <a:lnTo>
                  <a:pt x="191801" y="25281"/>
                </a:lnTo>
                <a:lnTo>
                  <a:pt x="239442" y="40946"/>
                </a:lnTo>
                <a:lnTo>
                  <a:pt x="296209" y="55601"/>
                </a:lnTo>
                <a:lnTo>
                  <a:pt x="343735" y="66447"/>
                </a:lnTo>
                <a:lnTo>
                  <a:pt x="395847" y="73536"/>
                </a:lnTo>
                <a:lnTo>
                  <a:pt x="471945" y="79013"/>
                </a:lnTo>
                <a:lnTo>
                  <a:pt x="561250" y="82500"/>
                </a:lnTo>
                <a:lnTo>
                  <a:pt x="682444" y="77375"/>
                </a:lnTo>
                <a:lnTo>
                  <a:pt x="837174" y="77375"/>
                </a:lnTo>
                <a:lnTo>
                  <a:pt x="764424" y="67248"/>
                </a:lnTo>
                <a:lnTo>
                  <a:pt x="705968" y="62988"/>
                </a:lnTo>
                <a:lnTo>
                  <a:pt x="642174" y="59754"/>
                </a:lnTo>
                <a:lnTo>
                  <a:pt x="577506" y="57410"/>
                </a:lnTo>
                <a:lnTo>
                  <a:pt x="463413" y="54855"/>
                </a:lnTo>
                <a:lnTo>
                  <a:pt x="399409" y="54242"/>
                </a:lnTo>
                <a:lnTo>
                  <a:pt x="366602" y="49875"/>
                </a:lnTo>
                <a:lnTo>
                  <a:pt x="333988" y="40265"/>
                </a:lnTo>
                <a:lnTo>
                  <a:pt x="308983" y="30656"/>
                </a:lnTo>
                <a:lnTo>
                  <a:pt x="299000" y="26288"/>
                </a:lnTo>
                <a:lnTo>
                  <a:pt x="269687" y="17790"/>
                </a:lnTo>
                <a:close/>
              </a:path>
            </a:pathLst>
          </a:custGeom>
          <a:solidFill>
            <a:srgbClr val="FED253"/>
          </a:solidFill>
        </p:spPr>
        <p:txBody>
          <a:bodyPr wrap="square" lIns="0" tIns="0" rIns="0" bIns="0" rtlCol="0"/>
          <a:lstStyle/>
          <a:p>
            <a:endParaRPr/>
          </a:p>
        </p:txBody>
      </p:sp>
      <p:sp>
        <p:nvSpPr>
          <p:cNvPr id="162" name="object 162"/>
          <p:cNvSpPr/>
          <p:nvPr/>
        </p:nvSpPr>
        <p:spPr>
          <a:xfrm>
            <a:off x="4670805" y="2724311"/>
            <a:ext cx="101258" cy="95847"/>
          </a:xfrm>
          <a:prstGeom prst="rect">
            <a:avLst/>
          </a:prstGeom>
          <a:blipFill>
            <a:blip r:embed="rId16" cstate="print"/>
            <a:stretch>
              <a:fillRect/>
            </a:stretch>
          </a:blipFill>
        </p:spPr>
        <p:txBody>
          <a:bodyPr wrap="square" lIns="0" tIns="0" rIns="0" bIns="0" rtlCol="0"/>
          <a:lstStyle/>
          <a:p>
            <a:endParaRPr/>
          </a:p>
        </p:txBody>
      </p:sp>
      <p:sp>
        <p:nvSpPr>
          <p:cNvPr id="163" name="object 163"/>
          <p:cNvSpPr/>
          <p:nvPr/>
        </p:nvSpPr>
        <p:spPr>
          <a:xfrm>
            <a:off x="4528759" y="3106164"/>
            <a:ext cx="86995" cy="40005"/>
          </a:xfrm>
          <a:custGeom>
            <a:avLst/>
            <a:gdLst/>
            <a:ahLst/>
            <a:cxnLst/>
            <a:rect l="l" t="t" r="r" b="b"/>
            <a:pathLst>
              <a:path w="86995" h="40005">
                <a:moveTo>
                  <a:pt x="86884" y="0"/>
                </a:moveTo>
                <a:lnTo>
                  <a:pt x="22225" y="6735"/>
                </a:lnTo>
                <a:lnTo>
                  <a:pt x="0" y="39569"/>
                </a:lnTo>
                <a:lnTo>
                  <a:pt x="84974" y="36704"/>
                </a:lnTo>
                <a:lnTo>
                  <a:pt x="86884" y="0"/>
                </a:lnTo>
                <a:close/>
              </a:path>
            </a:pathLst>
          </a:custGeom>
          <a:solidFill>
            <a:srgbClr val="000000">
              <a:alpha val="9999"/>
            </a:srgbClr>
          </a:solidFill>
        </p:spPr>
        <p:txBody>
          <a:bodyPr wrap="square" lIns="0" tIns="0" rIns="0" bIns="0" rtlCol="0"/>
          <a:lstStyle/>
          <a:p>
            <a:endParaRPr/>
          </a:p>
        </p:txBody>
      </p:sp>
      <p:sp>
        <p:nvSpPr>
          <p:cNvPr id="164" name="object 164"/>
          <p:cNvSpPr/>
          <p:nvPr/>
        </p:nvSpPr>
        <p:spPr>
          <a:xfrm>
            <a:off x="5069475" y="3152524"/>
            <a:ext cx="64135" cy="38735"/>
          </a:xfrm>
          <a:custGeom>
            <a:avLst/>
            <a:gdLst/>
            <a:ahLst/>
            <a:cxnLst/>
            <a:rect l="l" t="t" r="r" b="b"/>
            <a:pathLst>
              <a:path w="64135" h="38735">
                <a:moveTo>
                  <a:pt x="0" y="0"/>
                </a:moveTo>
                <a:lnTo>
                  <a:pt x="9653" y="29916"/>
                </a:lnTo>
                <a:lnTo>
                  <a:pt x="63757" y="38615"/>
                </a:lnTo>
                <a:lnTo>
                  <a:pt x="40576" y="2864"/>
                </a:lnTo>
                <a:lnTo>
                  <a:pt x="0" y="0"/>
                </a:lnTo>
                <a:close/>
              </a:path>
            </a:pathLst>
          </a:custGeom>
          <a:solidFill>
            <a:srgbClr val="000000">
              <a:alpha val="9999"/>
            </a:srgbClr>
          </a:solidFill>
        </p:spPr>
        <p:txBody>
          <a:bodyPr wrap="square" lIns="0" tIns="0" rIns="0" bIns="0" rtlCol="0"/>
          <a:lstStyle/>
          <a:p>
            <a:endParaRPr/>
          </a:p>
        </p:txBody>
      </p:sp>
      <p:sp>
        <p:nvSpPr>
          <p:cNvPr id="165" name="object 165"/>
          <p:cNvSpPr/>
          <p:nvPr/>
        </p:nvSpPr>
        <p:spPr>
          <a:xfrm>
            <a:off x="4140594" y="4156829"/>
            <a:ext cx="246222" cy="252959"/>
          </a:xfrm>
          <a:prstGeom prst="rect">
            <a:avLst/>
          </a:prstGeom>
          <a:blipFill>
            <a:blip r:embed="rId17" cstate="print"/>
            <a:stretch>
              <a:fillRect/>
            </a:stretch>
          </a:blipFill>
        </p:spPr>
        <p:txBody>
          <a:bodyPr wrap="square" lIns="0" tIns="0" rIns="0" bIns="0" rtlCol="0"/>
          <a:lstStyle/>
          <a:p>
            <a:endParaRPr/>
          </a:p>
        </p:txBody>
      </p:sp>
      <p:sp>
        <p:nvSpPr>
          <p:cNvPr id="166" name="object 166"/>
          <p:cNvSpPr/>
          <p:nvPr/>
        </p:nvSpPr>
        <p:spPr>
          <a:xfrm>
            <a:off x="4777899" y="4385549"/>
            <a:ext cx="40005" cy="62230"/>
          </a:xfrm>
          <a:custGeom>
            <a:avLst/>
            <a:gdLst/>
            <a:ahLst/>
            <a:cxnLst/>
            <a:rect l="l" t="t" r="r" b="b"/>
            <a:pathLst>
              <a:path w="40004" h="62229">
                <a:moveTo>
                  <a:pt x="0" y="0"/>
                </a:moveTo>
                <a:lnTo>
                  <a:pt x="5227" y="12094"/>
                </a:lnTo>
                <a:lnTo>
                  <a:pt x="17238" y="37401"/>
                </a:lnTo>
                <a:lnTo>
                  <a:pt x="30522" y="59456"/>
                </a:lnTo>
                <a:lnTo>
                  <a:pt x="39569" y="61794"/>
                </a:lnTo>
                <a:lnTo>
                  <a:pt x="36250" y="44822"/>
                </a:lnTo>
                <a:lnTo>
                  <a:pt x="22330" y="24393"/>
                </a:lnTo>
                <a:lnTo>
                  <a:pt x="7137" y="7216"/>
                </a:lnTo>
                <a:lnTo>
                  <a:pt x="0" y="0"/>
                </a:lnTo>
                <a:close/>
              </a:path>
            </a:pathLst>
          </a:custGeom>
          <a:solidFill>
            <a:srgbClr val="000000">
              <a:alpha val="9999"/>
            </a:srgbClr>
          </a:solidFill>
        </p:spPr>
        <p:txBody>
          <a:bodyPr wrap="square" lIns="0" tIns="0" rIns="0" bIns="0" rtlCol="0"/>
          <a:lstStyle/>
          <a:p>
            <a:endParaRPr/>
          </a:p>
        </p:txBody>
      </p:sp>
      <p:sp>
        <p:nvSpPr>
          <p:cNvPr id="167" name="object 167"/>
          <p:cNvSpPr/>
          <p:nvPr/>
        </p:nvSpPr>
        <p:spPr>
          <a:xfrm>
            <a:off x="4246662" y="4690704"/>
            <a:ext cx="25400" cy="196850"/>
          </a:xfrm>
          <a:custGeom>
            <a:avLst/>
            <a:gdLst/>
            <a:ahLst/>
            <a:cxnLst/>
            <a:rect l="l" t="t" r="r" b="b"/>
            <a:pathLst>
              <a:path w="25400" h="196850">
                <a:moveTo>
                  <a:pt x="25264" y="0"/>
                </a:moveTo>
                <a:lnTo>
                  <a:pt x="19256" y="29814"/>
                </a:lnTo>
                <a:lnTo>
                  <a:pt x="7633" y="95860"/>
                </a:lnTo>
                <a:lnTo>
                  <a:pt x="0" y="163040"/>
                </a:lnTo>
                <a:lnTo>
                  <a:pt x="5956" y="196256"/>
                </a:lnTo>
                <a:lnTo>
                  <a:pt x="17946" y="168142"/>
                </a:lnTo>
                <a:lnTo>
                  <a:pt x="23586" y="100396"/>
                </a:lnTo>
                <a:lnTo>
                  <a:pt x="25238" y="31515"/>
                </a:lnTo>
                <a:lnTo>
                  <a:pt x="25264" y="0"/>
                </a:lnTo>
                <a:close/>
              </a:path>
            </a:pathLst>
          </a:custGeom>
          <a:solidFill>
            <a:srgbClr val="000000">
              <a:alpha val="9999"/>
            </a:srgbClr>
          </a:solidFill>
        </p:spPr>
        <p:txBody>
          <a:bodyPr wrap="square" lIns="0" tIns="0" rIns="0" bIns="0" rtlCol="0"/>
          <a:lstStyle/>
          <a:p>
            <a:endParaRPr/>
          </a:p>
        </p:txBody>
      </p:sp>
      <p:sp>
        <p:nvSpPr>
          <p:cNvPr id="168" name="object 168"/>
          <p:cNvSpPr/>
          <p:nvPr/>
        </p:nvSpPr>
        <p:spPr>
          <a:xfrm>
            <a:off x="4793334" y="5429369"/>
            <a:ext cx="75320" cy="151595"/>
          </a:xfrm>
          <a:prstGeom prst="rect">
            <a:avLst/>
          </a:prstGeom>
          <a:blipFill>
            <a:blip r:embed="rId18" cstate="print"/>
            <a:stretch>
              <a:fillRect/>
            </a:stretch>
          </a:blipFill>
        </p:spPr>
        <p:txBody>
          <a:bodyPr wrap="square" lIns="0" tIns="0" rIns="0" bIns="0" rtlCol="0"/>
          <a:lstStyle/>
          <a:p>
            <a:endParaRPr/>
          </a:p>
        </p:txBody>
      </p:sp>
      <p:sp>
        <p:nvSpPr>
          <p:cNvPr id="169" name="object 169"/>
          <p:cNvSpPr/>
          <p:nvPr/>
        </p:nvSpPr>
        <p:spPr>
          <a:xfrm>
            <a:off x="5404542" y="4913743"/>
            <a:ext cx="40005" cy="60960"/>
          </a:xfrm>
          <a:custGeom>
            <a:avLst/>
            <a:gdLst/>
            <a:ahLst/>
            <a:cxnLst/>
            <a:rect l="l" t="t" r="r" b="b"/>
            <a:pathLst>
              <a:path w="40004" h="60960">
                <a:moveTo>
                  <a:pt x="39622" y="0"/>
                </a:moveTo>
                <a:lnTo>
                  <a:pt x="31112" y="10314"/>
                </a:lnTo>
                <a:lnTo>
                  <a:pt x="15097" y="27518"/>
                </a:lnTo>
                <a:lnTo>
                  <a:pt x="1439" y="46175"/>
                </a:lnTo>
                <a:lnTo>
                  <a:pt x="0" y="60845"/>
                </a:lnTo>
                <a:lnTo>
                  <a:pt x="10666" y="57445"/>
                </a:lnTo>
                <a:lnTo>
                  <a:pt x="23789" y="35851"/>
                </a:lnTo>
                <a:lnTo>
                  <a:pt x="34923" y="11542"/>
                </a:lnTo>
                <a:lnTo>
                  <a:pt x="39622" y="0"/>
                </a:lnTo>
                <a:close/>
              </a:path>
            </a:pathLst>
          </a:custGeom>
          <a:solidFill>
            <a:srgbClr val="000000">
              <a:alpha val="9999"/>
            </a:srgbClr>
          </a:solidFill>
        </p:spPr>
        <p:txBody>
          <a:bodyPr wrap="square" lIns="0" tIns="0" rIns="0" bIns="0" rtlCol="0"/>
          <a:lstStyle/>
          <a:p>
            <a:endParaRPr/>
          </a:p>
        </p:txBody>
      </p:sp>
      <p:sp>
        <p:nvSpPr>
          <p:cNvPr id="170" name="object 170"/>
          <p:cNvSpPr/>
          <p:nvPr/>
        </p:nvSpPr>
        <p:spPr>
          <a:xfrm>
            <a:off x="5066106" y="5266159"/>
            <a:ext cx="17780" cy="125730"/>
          </a:xfrm>
          <a:custGeom>
            <a:avLst/>
            <a:gdLst/>
            <a:ahLst/>
            <a:cxnLst/>
            <a:rect l="l" t="t" r="r" b="b"/>
            <a:pathLst>
              <a:path w="17779" h="125729">
                <a:moveTo>
                  <a:pt x="3368" y="0"/>
                </a:moveTo>
                <a:lnTo>
                  <a:pt x="1594" y="18939"/>
                </a:lnTo>
                <a:lnTo>
                  <a:pt x="0" y="57306"/>
                </a:lnTo>
                <a:lnTo>
                  <a:pt x="2025" y="98408"/>
                </a:lnTo>
                <a:lnTo>
                  <a:pt x="11112" y="125552"/>
                </a:lnTo>
                <a:lnTo>
                  <a:pt x="17645" y="114147"/>
                </a:lnTo>
                <a:lnTo>
                  <a:pt x="14122" y="70076"/>
                </a:lnTo>
                <a:lnTo>
                  <a:pt x="7159" y="22354"/>
                </a:lnTo>
                <a:lnTo>
                  <a:pt x="3368" y="0"/>
                </a:lnTo>
                <a:close/>
              </a:path>
            </a:pathLst>
          </a:custGeom>
          <a:solidFill>
            <a:srgbClr val="000000">
              <a:alpha val="9999"/>
            </a:srgbClr>
          </a:solidFill>
        </p:spPr>
        <p:txBody>
          <a:bodyPr wrap="square" lIns="0" tIns="0" rIns="0" bIns="0" rtlCol="0"/>
          <a:lstStyle/>
          <a:p>
            <a:endParaRPr/>
          </a:p>
        </p:txBody>
      </p:sp>
      <p:sp>
        <p:nvSpPr>
          <p:cNvPr id="171" name="object 171"/>
          <p:cNvSpPr/>
          <p:nvPr/>
        </p:nvSpPr>
        <p:spPr>
          <a:xfrm>
            <a:off x="4002524" y="5487560"/>
            <a:ext cx="1706880" cy="636905"/>
          </a:xfrm>
          <a:custGeom>
            <a:avLst/>
            <a:gdLst/>
            <a:ahLst/>
            <a:cxnLst/>
            <a:rect l="l" t="t" r="r" b="b"/>
            <a:pathLst>
              <a:path w="1706879" h="636904">
                <a:moveTo>
                  <a:pt x="378771" y="634971"/>
                </a:moveTo>
                <a:lnTo>
                  <a:pt x="261659" y="634971"/>
                </a:lnTo>
                <a:lnTo>
                  <a:pt x="307069" y="636276"/>
                </a:lnTo>
                <a:lnTo>
                  <a:pt x="352485" y="636021"/>
                </a:lnTo>
                <a:lnTo>
                  <a:pt x="378771" y="634971"/>
                </a:lnTo>
                <a:close/>
              </a:path>
              <a:path w="1706879" h="636904">
                <a:moveTo>
                  <a:pt x="369759" y="155414"/>
                </a:moveTo>
                <a:lnTo>
                  <a:pt x="358248" y="155414"/>
                </a:lnTo>
                <a:lnTo>
                  <a:pt x="339805" y="157470"/>
                </a:lnTo>
                <a:lnTo>
                  <a:pt x="328293" y="161321"/>
                </a:lnTo>
                <a:lnTo>
                  <a:pt x="322370" y="165043"/>
                </a:lnTo>
                <a:lnTo>
                  <a:pt x="320694" y="166712"/>
                </a:lnTo>
                <a:lnTo>
                  <a:pt x="307805" y="184476"/>
                </a:lnTo>
                <a:lnTo>
                  <a:pt x="302501" y="191589"/>
                </a:lnTo>
                <a:lnTo>
                  <a:pt x="160612" y="387263"/>
                </a:lnTo>
                <a:lnTo>
                  <a:pt x="159711" y="388535"/>
                </a:lnTo>
                <a:lnTo>
                  <a:pt x="0" y="608874"/>
                </a:lnTo>
                <a:lnTo>
                  <a:pt x="45298" y="616513"/>
                </a:lnTo>
                <a:lnTo>
                  <a:pt x="94701" y="623753"/>
                </a:lnTo>
                <a:lnTo>
                  <a:pt x="152145" y="630595"/>
                </a:lnTo>
                <a:lnTo>
                  <a:pt x="210256" y="635011"/>
                </a:lnTo>
                <a:lnTo>
                  <a:pt x="378771" y="634971"/>
                </a:lnTo>
                <a:lnTo>
                  <a:pt x="443169" y="630834"/>
                </a:lnTo>
                <a:lnTo>
                  <a:pt x="497736" y="622047"/>
                </a:lnTo>
                <a:lnTo>
                  <a:pt x="515626" y="617573"/>
                </a:lnTo>
                <a:lnTo>
                  <a:pt x="747410" y="567493"/>
                </a:lnTo>
                <a:lnTo>
                  <a:pt x="805290" y="552915"/>
                </a:lnTo>
                <a:lnTo>
                  <a:pt x="824595" y="546468"/>
                </a:lnTo>
                <a:lnTo>
                  <a:pt x="951105" y="507510"/>
                </a:lnTo>
                <a:lnTo>
                  <a:pt x="994864" y="490112"/>
                </a:lnTo>
                <a:lnTo>
                  <a:pt x="1038031" y="474043"/>
                </a:lnTo>
                <a:lnTo>
                  <a:pt x="1088259" y="456875"/>
                </a:lnTo>
                <a:lnTo>
                  <a:pt x="1140138" y="441367"/>
                </a:lnTo>
                <a:lnTo>
                  <a:pt x="1188258" y="430281"/>
                </a:lnTo>
                <a:lnTo>
                  <a:pt x="1215043" y="426885"/>
                </a:lnTo>
                <a:lnTo>
                  <a:pt x="1220772" y="426885"/>
                </a:lnTo>
                <a:lnTo>
                  <a:pt x="1227483" y="426573"/>
                </a:lnTo>
                <a:lnTo>
                  <a:pt x="1247996" y="426573"/>
                </a:lnTo>
                <a:lnTo>
                  <a:pt x="1260554" y="423073"/>
                </a:lnTo>
                <a:lnTo>
                  <a:pt x="1312800" y="407313"/>
                </a:lnTo>
                <a:lnTo>
                  <a:pt x="1359480" y="391813"/>
                </a:lnTo>
                <a:lnTo>
                  <a:pt x="1400591" y="377035"/>
                </a:lnTo>
                <a:lnTo>
                  <a:pt x="1443783" y="360181"/>
                </a:lnTo>
                <a:lnTo>
                  <a:pt x="1482561" y="343676"/>
                </a:lnTo>
                <a:lnTo>
                  <a:pt x="1518500" y="326901"/>
                </a:lnTo>
                <a:lnTo>
                  <a:pt x="1561729" y="304358"/>
                </a:lnTo>
                <a:lnTo>
                  <a:pt x="1609289" y="275102"/>
                </a:lnTo>
                <a:lnTo>
                  <a:pt x="1650102" y="243497"/>
                </a:lnTo>
                <a:lnTo>
                  <a:pt x="1681648" y="209763"/>
                </a:lnTo>
                <a:lnTo>
                  <a:pt x="1689693" y="195250"/>
                </a:lnTo>
                <a:lnTo>
                  <a:pt x="685357" y="195250"/>
                </a:lnTo>
                <a:lnTo>
                  <a:pt x="619461" y="194559"/>
                </a:lnTo>
                <a:lnTo>
                  <a:pt x="534437" y="188359"/>
                </a:lnTo>
                <a:lnTo>
                  <a:pt x="450225" y="172494"/>
                </a:lnTo>
                <a:lnTo>
                  <a:pt x="425302" y="165006"/>
                </a:lnTo>
                <a:lnTo>
                  <a:pt x="406997" y="160692"/>
                </a:lnTo>
                <a:lnTo>
                  <a:pt x="388466" y="157491"/>
                </a:lnTo>
                <a:lnTo>
                  <a:pt x="369759" y="155414"/>
                </a:lnTo>
                <a:close/>
              </a:path>
              <a:path w="1706879" h="636904">
                <a:moveTo>
                  <a:pt x="1247996" y="426573"/>
                </a:moveTo>
                <a:lnTo>
                  <a:pt x="1227483" y="426573"/>
                </a:lnTo>
                <a:lnTo>
                  <a:pt x="1234203" y="427124"/>
                </a:lnTo>
                <a:lnTo>
                  <a:pt x="1240769" y="428530"/>
                </a:lnTo>
                <a:lnTo>
                  <a:pt x="1246020" y="427124"/>
                </a:lnTo>
                <a:lnTo>
                  <a:pt x="1247996" y="426573"/>
                </a:lnTo>
                <a:close/>
              </a:path>
              <a:path w="1706879" h="636904">
                <a:moveTo>
                  <a:pt x="1458243" y="0"/>
                </a:moveTo>
                <a:lnTo>
                  <a:pt x="1454053" y="0"/>
                </a:lnTo>
                <a:lnTo>
                  <a:pt x="1432989" y="1699"/>
                </a:lnTo>
                <a:lnTo>
                  <a:pt x="1391143" y="7457"/>
                </a:lnTo>
                <a:lnTo>
                  <a:pt x="1345678" y="17244"/>
                </a:lnTo>
                <a:lnTo>
                  <a:pt x="1297554" y="33180"/>
                </a:lnTo>
                <a:lnTo>
                  <a:pt x="1266495" y="47526"/>
                </a:lnTo>
                <a:lnTo>
                  <a:pt x="1260235" y="50920"/>
                </a:lnTo>
                <a:lnTo>
                  <a:pt x="1215057" y="81639"/>
                </a:lnTo>
                <a:lnTo>
                  <a:pt x="1180672" y="107357"/>
                </a:lnTo>
                <a:lnTo>
                  <a:pt x="1174572" y="112238"/>
                </a:lnTo>
                <a:lnTo>
                  <a:pt x="1169268" y="116216"/>
                </a:lnTo>
                <a:lnTo>
                  <a:pt x="1134627" y="134103"/>
                </a:lnTo>
                <a:lnTo>
                  <a:pt x="1063156" y="150017"/>
                </a:lnTo>
                <a:lnTo>
                  <a:pt x="1013920" y="158358"/>
                </a:lnTo>
                <a:lnTo>
                  <a:pt x="970571" y="161727"/>
                </a:lnTo>
                <a:lnTo>
                  <a:pt x="951374" y="162609"/>
                </a:lnTo>
                <a:lnTo>
                  <a:pt x="932211" y="164009"/>
                </a:lnTo>
                <a:lnTo>
                  <a:pt x="913093" y="165925"/>
                </a:lnTo>
                <a:lnTo>
                  <a:pt x="827915" y="177105"/>
                </a:lnTo>
                <a:lnTo>
                  <a:pt x="711777" y="194559"/>
                </a:lnTo>
                <a:lnTo>
                  <a:pt x="685357" y="195250"/>
                </a:lnTo>
                <a:lnTo>
                  <a:pt x="1689693" y="195250"/>
                </a:lnTo>
                <a:lnTo>
                  <a:pt x="1701405" y="174122"/>
                </a:lnTo>
                <a:lnTo>
                  <a:pt x="1706737" y="137592"/>
                </a:lnTo>
                <a:lnTo>
                  <a:pt x="1706748" y="135258"/>
                </a:lnTo>
                <a:lnTo>
                  <a:pt x="1706508" y="134103"/>
                </a:lnTo>
                <a:lnTo>
                  <a:pt x="1706414" y="130365"/>
                </a:lnTo>
                <a:lnTo>
                  <a:pt x="1693619" y="90076"/>
                </a:lnTo>
                <a:lnTo>
                  <a:pt x="1666594" y="54103"/>
                </a:lnTo>
                <a:lnTo>
                  <a:pt x="1625178" y="26188"/>
                </a:lnTo>
                <a:lnTo>
                  <a:pt x="1574433" y="8692"/>
                </a:lnTo>
                <a:lnTo>
                  <a:pt x="1517681" y="375"/>
                </a:lnTo>
                <a:lnTo>
                  <a:pt x="1458243" y="0"/>
                </a:lnTo>
                <a:close/>
              </a:path>
            </a:pathLst>
          </a:custGeom>
          <a:solidFill>
            <a:srgbClr val="000000">
              <a:alpha val="9999"/>
            </a:srgbClr>
          </a:solidFill>
        </p:spPr>
        <p:txBody>
          <a:bodyPr wrap="square" lIns="0" tIns="0" rIns="0" bIns="0" rtlCol="0"/>
          <a:lstStyle/>
          <a:p>
            <a:endParaRPr/>
          </a:p>
        </p:txBody>
      </p:sp>
      <p:sp>
        <p:nvSpPr>
          <p:cNvPr id="172" name="object 172"/>
          <p:cNvSpPr/>
          <p:nvPr/>
        </p:nvSpPr>
        <p:spPr>
          <a:xfrm>
            <a:off x="4002523" y="5475359"/>
            <a:ext cx="1705610" cy="636905"/>
          </a:xfrm>
          <a:custGeom>
            <a:avLst/>
            <a:gdLst/>
            <a:ahLst/>
            <a:cxnLst/>
            <a:rect l="l" t="t" r="r" b="b"/>
            <a:pathLst>
              <a:path w="1705610" h="636904">
                <a:moveTo>
                  <a:pt x="380948" y="157219"/>
                </a:moveTo>
                <a:lnTo>
                  <a:pt x="343589" y="157383"/>
                </a:lnTo>
                <a:lnTo>
                  <a:pt x="325414" y="163523"/>
                </a:lnTo>
                <a:lnTo>
                  <a:pt x="320641" y="167401"/>
                </a:lnTo>
                <a:lnTo>
                  <a:pt x="0" y="609669"/>
                </a:lnTo>
                <a:lnTo>
                  <a:pt x="28255" y="614552"/>
                </a:lnTo>
                <a:lnTo>
                  <a:pt x="97153" y="624859"/>
                </a:lnTo>
                <a:lnTo>
                  <a:pt x="182889" y="634083"/>
                </a:lnTo>
                <a:lnTo>
                  <a:pt x="261659" y="635714"/>
                </a:lnTo>
                <a:lnTo>
                  <a:pt x="288847" y="636666"/>
                </a:lnTo>
                <a:lnTo>
                  <a:pt x="355325" y="636808"/>
                </a:lnTo>
                <a:lnTo>
                  <a:pt x="438461" y="632066"/>
                </a:lnTo>
                <a:lnTo>
                  <a:pt x="515626" y="618368"/>
                </a:lnTo>
                <a:lnTo>
                  <a:pt x="747477" y="568243"/>
                </a:lnTo>
                <a:lnTo>
                  <a:pt x="805290" y="553656"/>
                </a:lnTo>
                <a:lnTo>
                  <a:pt x="840627" y="542087"/>
                </a:lnTo>
                <a:lnTo>
                  <a:pt x="951105" y="508252"/>
                </a:lnTo>
                <a:lnTo>
                  <a:pt x="987406" y="493708"/>
                </a:lnTo>
                <a:lnTo>
                  <a:pt x="1072048" y="462868"/>
                </a:lnTo>
                <a:lnTo>
                  <a:pt x="1168634" y="434922"/>
                </a:lnTo>
                <a:lnTo>
                  <a:pt x="1240769" y="429060"/>
                </a:lnTo>
                <a:lnTo>
                  <a:pt x="1318365" y="406116"/>
                </a:lnTo>
                <a:lnTo>
                  <a:pt x="1486396" y="342530"/>
                </a:lnTo>
                <a:lnTo>
                  <a:pt x="1647723" y="246173"/>
                </a:lnTo>
                <a:lnTo>
                  <a:pt x="1671452" y="196119"/>
                </a:lnTo>
                <a:lnTo>
                  <a:pt x="684122" y="196119"/>
                </a:lnTo>
                <a:lnTo>
                  <a:pt x="615842" y="195295"/>
                </a:lnTo>
                <a:lnTo>
                  <a:pt x="528378" y="188493"/>
                </a:lnTo>
                <a:lnTo>
                  <a:pt x="443276" y="171273"/>
                </a:lnTo>
                <a:lnTo>
                  <a:pt x="380948" y="157219"/>
                </a:lnTo>
                <a:close/>
              </a:path>
              <a:path w="1705610" h="636904">
                <a:moveTo>
                  <a:pt x="1503648" y="0"/>
                </a:moveTo>
                <a:lnTo>
                  <a:pt x="1455361" y="525"/>
                </a:lnTo>
                <a:lnTo>
                  <a:pt x="1407472" y="5404"/>
                </a:lnTo>
                <a:lnTo>
                  <a:pt x="1361703" y="13983"/>
                </a:lnTo>
                <a:lnTo>
                  <a:pt x="1319777" y="25607"/>
                </a:lnTo>
                <a:lnTo>
                  <a:pt x="1283417" y="39622"/>
                </a:lnTo>
                <a:lnTo>
                  <a:pt x="1198381" y="94543"/>
                </a:lnTo>
                <a:lnTo>
                  <a:pt x="1168472" y="117535"/>
                </a:lnTo>
                <a:lnTo>
                  <a:pt x="1147952" y="130212"/>
                </a:lnTo>
                <a:lnTo>
                  <a:pt x="1103416" y="142345"/>
                </a:lnTo>
                <a:lnTo>
                  <a:pt x="1063051" y="150865"/>
                </a:lnTo>
                <a:lnTo>
                  <a:pt x="1013814" y="159206"/>
                </a:lnTo>
                <a:lnTo>
                  <a:pt x="910068" y="167302"/>
                </a:lnTo>
                <a:lnTo>
                  <a:pt x="823325" y="178633"/>
                </a:lnTo>
                <a:lnTo>
                  <a:pt x="711670" y="195408"/>
                </a:lnTo>
                <a:lnTo>
                  <a:pt x="684122" y="196119"/>
                </a:lnTo>
                <a:lnTo>
                  <a:pt x="1671452" y="196119"/>
                </a:lnTo>
                <a:lnTo>
                  <a:pt x="1705209" y="124914"/>
                </a:lnTo>
                <a:lnTo>
                  <a:pt x="1690726" y="85578"/>
                </a:lnTo>
                <a:lnTo>
                  <a:pt x="1666302" y="54521"/>
                </a:lnTo>
                <a:lnTo>
                  <a:pt x="1633658" y="31089"/>
                </a:lnTo>
                <a:lnTo>
                  <a:pt x="1594519" y="14627"/>
                </a:lnTo>
                <a:lnTo>
                  <a:pt x="1550608" y="4482"/>
                </a:lnTo>
                <a:lnTo>
                  <a:pt x="1503648" y="0"/>
                </a:lnTo>
                <a:close/>
              </a:path>
            </a:pathLst>
          </a:custGeom>
          <a:solidFill>
            <a:srgbClr val="FFA2A2"/>
          </a:solidFill>
        </p:spPr>
        <p:txBody>
          <a:bodyPr wrap="square" lIns="0" tIns="0" rIns="0" bIns="0" rtlCol="0"/>
          <a:lstStyle/>
          <a:p>
            <a:endParaRPr/>
          </a:p>
        </p:txBody>
      </p:sp>
      <p:sp>
        <p:nvSpPr>
          <p:cNvPr id="173" name="object 173"/>
          <p:cNvSpPr/>
          <p:nvPr/>
        </p:nvSpPr>
        <p:spPr>
          <a:xfrm>
            <a:off x="3536393" y="4444640"/>
            <a:ext cx="838835" cy="1677670"/>
          </a:xfrm>
          <a:custGeom>
            <a:avLst/>
            <a:gdLst/>
            <a:ahLst/>
            <a:cxnLst/>
            <a:rect l="l" t="t" r="r" b="b"/>
            <a:pathLst>
              <a:path w="838835" h="1677670">
                <a:moveTo>
                  <a:pt x="330289" y="0"/>
                </a:moveTo>
                <a:lnTo>
                  <a:pt x="259928" y="17098"/>
                </a:lnTo>
                <a:lnTo>
                  <a:pt x="222237" y="37807"/>
                </a:lnTo>
                <a:lnTo>
                  <a:pt x="182884" y="67570"/>
                </a:lnTo>
                <a:lnTo>
                  <a:pt x="154111" y="94641"/>
                </a:lnTo>
                <a:lnTo>
                  <a:pt x="127932" y="124225"/>
                </a:lnTo>
                <a:lnTo>
                  <a:pt x="103414" y="157949"/>
                </a:lnTo>
                <a:lnTo>
                  <a:pt x="88309" y="182726"/>
                </a:lnTo>
                <a:lnTo>
                  <a:pt x="84416" y="189557"/>
                </a:lnTo>
                <a:lnTo>
                  <a:pt x="58020" y="247662"/>
                </a:lnTo>
                <a:lnTo>
                  <a:pt x="45259" y="287732"/>
                </a:lnTo>
                <a:lnTo>
                  <a:pt x="36307" y="328821"/>
                </a:lnTo>
                <a:lnTo>
                  <a:pt x="31236" y="370660"/>
                </a:lnTo>
                <a:lnTo>
                  <a:pt x="30917" y="372411"/>
                </a:lnTo>
                <a:lnTo>
                  <a:pt x="30813" y="378337"/>
                </a:lnTo>
                <a:lnTo>
                  <a:pt x="30102" y="394472"/>
                </a:lnTo>
                <a:lnTo>
                  <a:pt x="30051" y="412988"/>
                </a:lnTo>
                <a:lnTo>
                  <a:pt x="30764" y="431491"/>
                </a:lnTo>
                <a:lnTo>
                  <a:pt x="32243" y="449959"/>
                </a:lnTo>
                <a:lnTo>
                  <a:pt x="32456" y="451763"/>
                </a:lnTo>
                <a:lnTo>
                  <a:pt x="32880" y="453512"/>
                </a:lnTo>
                <a:lnTo>
                  <a:pt x="32880" y="455263"/>
                </a:lnTo>
                <a:lnTo>
                  <a:pt x="39086" y="495099"/>
                </a:lnTo>
                <a:lnTo>
                  <a:pt x="48899" y="543473"/>
                </a:lnTo>
                <a:lnTo>
                  <a:pt x="48761" y="547027"/>
                </a:lnTo>
                <a:lnTo>
                  <a:pt x="46193" y="587657"/>
                </a:lnTo>
                <a:lnTo>
                  <a:pt x="42153" y="626398"/>
                </a:lnTo>
                <a:lnTo>
                  <a:pt x="32688" y="673528"/>
                </a:lnTo>
                <a:lnTo>
                  <a:pt x="24090" y="690835"/>
                </a:lnTo>
                <a:lnTo>
                  <a:pt x="22706" y="693525"/>
                </a:lnTo>
                <a:lnTo>
                  <a:pt x="10564" y="745548"/>
                </a:lnTo>
                <a:lnTo>
                  <a:pt x="4463" y="798381"/>
                </a:lnTo>
                <a:lnTo>
                  <a:pt x="1086" y="842801"/>
                </a:lnTo>
                <a:lnTo>
                  <a:pt x="0" y="886761"/>
                </a:lnTo>
                <a:lnTo>
                  <a:pt x="993" y="905389"/>
                </a:lnTo>
                <a:lnTo>
                  <a:pt x="7207" y="947657"/>
                </a:lnTo>
                <a:lnTo>
                  <a:pt x="29061" y="1008342"/>
                </a:lnTo>
                <a:lnTo>
                  <a:pt x="73829" y="1060637"/>
                </a:lnTo>
                <a:lnTo>
                  <a:pt x="74123" y="1064838"/>
                </a:lnTo>
                <a:lnTo>
                  <a:pt x="78762" y="1109436"/>
                </a:lnTo>
                <a:lnTo>
                  <a:pt x="79504" y="1112990"/>
                </a:lnTo>
                <a:lnTo>
                  <a:pt x="79526" y="1114884"/>
                </a:lnTo>
                <a:lnTo>
                  <a:pt x="88983" y="1153387"/>
                </a:lnTo>
                <a:lnTo>
                  <a:pt x="93136" y="1157227"/>
                </a:lnTo>
                <a:lnTo>
                  <a:pt x="92918" y="1159994"/>
                </a:lnTo>
                <a:lnTo>
                  <a:pt x="92387" y="1167674"/>
                </a:lnTo>
                <a:lnTo>
                  <a:pt x="91726" y="1179331"/>
                </a:lnTo>
                <a:lnTo>
                  <a:pt x="91121" y="1194033"/>
                </a:lnTo>
                <a:lnTo>
                  <a:pt x="90751" y="1222410"/>
                </a:lnTo>
                <a:lnTo>
                  <a:pt x="91983" y="1251440"/>
                </a:lnTo>
                <a:lnTo>
                  <a:pt x="95700" y="1276352"/>
                </a:lnTo>
                <a:lnTo>
                  <a:pt x="102790" y="1292374"/>
                </a:lnTo>
                <a:lnTo>
                  <a:pt x="114980" y="1307594"/>
                </a:lnTo>
                <a:lnTo>
                  <a:pt x="126281" y="1324699"/>
                </a:lnTo>
                <a:lnTo>
                  <a:pt x="135304" y="1341554"/>
                </a:lnTo>
                <a:lnTo>
                  <a:pt x="140663" y="1356025"/>
                </a:lnTo>
                <a:lnTo>
                  <a:pt x="141395" y="1358645"/>
                </a:lnTo>
                <a:lnTo>
                  <a:pt x="141644" y="1361382"/>
                </a:lnTo>
                <a:lnTo>
                  <a:pt x="141405" y="1364093"/>
                </a:lnTo>
                <a:lnTo>
                  <a:pt x="141696" y="1370846"/>
                </a:lnTo>
                <a:lnTo>
                  <a:pt x="143744" y="1377407"/>
                </a:lnTo>
                <a:lnTo>
                  <a:pt x="147345" y="1383135"/>
                </a:lnTo>
                <a:lnTo>
                  <a:pt x="152198" y="1391691"/>
                </a:lnTo>
                <a:lnTo>
                  <a:pt x="157355" y="1400065"/>
                </a:lnTo>
                <a:lnTo>
                  <a:pt x="162812" y="1408248"/>
                </a:lnTo>
                <a:lnTo>
                  <a:pt x="168562" y="1416234"/>
                </a:lnTo>
                <a:lnTo>
                  <a:pt x="167183" y="1424025"/>
                </a:lnTo>
                <a:lnTo>
                  <a:pt x="166282" y="1435377"/>
                </a:lnTo>
                <a:lnTo>
                  <a:pt x="165964" y="1437074"/>
                </a:lnTo>
                <a:lnTo>
                  <a:pt x="165964" y="1440681"/>
                </a:lnTo>
                <a:lnTo>
                  <a:pt x="169216" y="1486927"/>
                </a:lnTo>
                <a:lnTo>
                  <a:pt x="190903" y="1533476"/>
                </a:lnTo>
                <a:lnTo>
                  <a:pt x="219826" y="1562697"/>
                </a:lnTo>
                <a:lnTo>
                  <a:pt x="252104" y="1583614"/>
                </a:lnTo>
                <a:lnTo>
                  <a:pt x="288863" y="1605011"/>
                </a:lnTo>
                <a:lnTo>
                  <a:pt x="293689" y="1607770"/>
                </a:lnTo>
                <a:lnTo>
                  <a:pt x="329549" y="1626156"/>
                </a:lnTo>
                <a:lnTo>
                  <a:pt x="369499" y="1644276"/>
                </a:lnTo>
                <a:lnTo>
                  <a:pt x="410326" y="1660222"/>
                </a:lnTo>
                <a:lnTo>
                  <a:pt x="452393" y="1674227"/>
                </a:lnTo>
                <a:lnTo>
                  <a:pt x="458865" y="1676142"/>
                </a:lnTo>
                <a:lnTo>
                  <a:pt x="457220" y="1676455"/>
                </a:lnTo>
                <a:lnTo>
                  <a:pt x="455417" y="1676879"/>
                </a:lnTo>
                <a:lnTo>
                  <a:pt x="453560" y="1676879"/>
                </a:lnTo>
                <a:lnTo>
                  <a:pt x="456552" y="1677240"/>
                </a:lnTo>
                <a:lnTo>
                  <a:pt x="501021" y="1665175"/>
                </a:lnTo>
                <a:lnTo>
                  <a:pt x="525698" y="1650045"/>
                </a:lnTo>
                <a:lnTo>
                  <a:pt x="525963" y="1650045"/>
                </a:lnTo>
                <a:lnTo>
                  <a:pt x="552444" y="1619602"/>
                </a:lnTo>
                <a:lnTo>
                  <a:pt x="577929" y="1588336"/>
                </a:lnTo>
                <a:lnTo>
                  <a:pt x="602402" y="1556272"/>
                </a:lnTo>
                <a:lnTo>
                  <a:pt x="625842" y="1523433"/>
                </a:lnTo>
                <a:lnTo>
                  <a:pt x="655046" y="1477922"/>
                </a:lnTo>
                <a:lnTo>
                  <a:pt x="680741" y="1430343"/>
                </a:lnTo>
                <a:lnTo>
                  <a:pt x="699783" y="1383559"/>
                </a:lnTo>
                <a:lnTo>
                  <a:pt x="718169" y="1361718"/>
                </a:lnTo>
                <a:lnTo>
                  <a:pt x="760145" y="1309921"/>
                </a:lnTo>
                <a:lnTo>
                  <a:pt x="805941" y="1248756"/>
                </a:lnTo>
                <a:lnTo>
                  <a:pt x="835784" y="1198812"/>
                </a:lnTo>
                <a:lnTo>
                  <a:pt x="838834" y="1187196"/>
                </a:lnTo>
                <a:lnTo>
                  <a:pt x="838807" y="1186772"/>
                </a:lnTo>
                <a:lnTo>
                  <a:pt x="831853" y="1183956"/>
                </a:lnTo>
                <a:lnTo>
                  <a:pt x="814845" y="1176585"/>
                </a:lnTo>
                <a:lnTo>
                  <a:pt x="773777" y="1154623"/>
                </a:lnTo>
                <a:lnTo>
                  <a:pt x="759238" y="1138074"/>
                </a:lnTo>
                <a:lnTo>
                  <a:pt x="717181" y="1138074"/>
                </a:lnTo>
                <a:lnTo>
                  <a:pt x="704811" y="1101123"/>
                </a:lnTo>
                <a:lnTo>
                  <a:pt x="687323" y="1056813"/>
                </a:lnTo>
                <a:lnTo>
                  <a:pt x="674372" y="1033588"/>
                </a:lnTo>
                <a:lnTo>
                  <a:pt x="671783" y="1018793"/>
                </a:lnTo>
                <a:lnTo>
                  <a:pt x="680781" y="1003292"/>
                </a:lnTo>
                <a:lnTo>
                  <a:pt x="707527" y="987439"/>
                </a:lnTo>
                <a:lnTo>
                  <a:pt x="724222" y="974379"/>
                </a:lnTo>
                <a:lnTo>
                  <a:pt x="737496" y="952349"/>
                </a:lnTo>
                <a:lnTo>
                  <a:pt x="747388" y="923676"/>
                </a:lnTo>
                <a:lnTo>
                  <a:pt x="753939" y="890689"/>
                </a:lnTo>
                <a:lnTo>
                  <a:pt x="757249" y="854186"/>
                </a:lnTo>
                <a:lnTo>
                  <a:pt x="757022" y="818140"/>
                </a:lnTo>
                <a:lnTo>
                  <a:pt x="753305" y="785098"/>
                </a:lnTo>
                <a:lnTo>
                  <a:pt x="746142" y="757606"/>
                </a:lnTo>
                <a:lnTo>
                  <a:pt x="740572" y="742754"/>
                </a:lnTo>
                <a:lnTo>
                  <a:pt x="728645" y="710061"/>
                </a:lnTo>
                <a:lnTo>
                  <a:pt x="715218" y="670721"/>
                </a:lnTo>
                <a:lnTo>
                  <a:pt x="706890" y="626398"/>
                </a:lnTo>
                <a:lnTo>
                  <a:pt x="702508" y="586069"/>
                </a:lnTo>
                <a:lnTo>
                  <a:pt x="703337" y="547027"/>
                </a:lnTo>
                <a:lnTo>
                  <a:pt x="704286" y="540461"/>
                </a:lnTo>
                <a:lnTo>
                  <a:pt x="705949" y="534061"/>
                </a:lnTo>
                <a:lnTo>
                  <a:pt x="708309" y="527884"/>
                </a:lnTo>
                <a:lnTo>
                  <a:pt x="711346" y="521991"/>
                </a:lnTo>
                <a:lnTo>
                  <a:pt x="712381" y="489530"/>
                </a:lnTo>
                <a:lnTo>
                  <a:pt x="692059" y="451992"/>
                </a:lnTo>
                <a:lnTo>
                  <a:pt x="667390" y="420967"/>
                </a:lnTo>
                <a:lnTo>
                  <a:pt x="655386" y="408050"/>
                </a:lnTo>
                <a:lnTo>
                  <a:pt x="654538" y="404873"/>
                </a:lnTo>
                <a:lnTo>
                  <a:pt x="636359" y="347983"/>
                </a:lnTo>
                <a:lnTo>
                  <a:pt x="622432" y="310183"/>
                </a:lnTo>
                <a:lnTo>
                  <a:pt x="604743" y="267150"/>
                </a:lnTo>
                <a:lnTo>
                  <a:pt x="583312" y="221097"/>
                </a:lnTo>
                <a:lnTo>
                  <a:pt x="558160" y="174235"/>
                </a:lnTo>
                <a:lnTo>
                  <a:pt x="529308" y="128778"/>
                </a:lnTo>
                <a:lnTo>
                  <a:pt x="496778" y="86938"/>
                </a:lnTo>
                <a:lnTo>
                  <a:pt x="460590" y="50927"/>
                </a:lnTo>
                <a:lnTo>
                  <a:pt x="420765" y="22959"/>
                </a:lnTo>
                <a:lnTo>
                  <a:pt x="377325" y="5246"/>
                </a:lnTo>
                <a:lnTo>
                  <a:pt x="330289" y="0"/>
                </a:lnTo>
                <a:close/>
              </a:path>
              <a:path w="838835" h="1677670">
                <a:moveTo>
                  <a:pt x="748476" y="1130918"/>
                </a:moveTo>
                <a:lnTo>
                  <a:pt x="738982" y="1132245"/>
                </a:lnTo>
                <a:lnTo>
                  <a:pt x="731523" y="1133395"/>
                </a:lnTo>
                <a:lnTo>
                  <a:pt x="724215" y="1135358"/>
                </a:lnTo>
                <a:lnTo>
                  <a:pt x="717181" y="1138074"/>
                </a:lnTo>
                <a:lnTo>
                  <a:pt x="759238" y="1138074"/>
                </a:lnTo>
                <a:lnTo>
                  <a:pt x="757865" y="1131868"/>
                </a:lnTo>
                <a:lnTo>
                  <a:pt x="748476" y="1130918"/>
                </a:lnTo>
                <a:close/>
              </a:path>
            </a:pathLst>
          </a:custGeom>
          <a:solidFill>
            <a:srgbClr val="000000">
              <a:alpha val="9999"/>
            </a:srgbClr>
          </a:solidFill>
        </p:spPr>
        <p:txBody>
          <a:bodyPr wrap="square" lIns="0" tIns="0" rIns="0" bIns="0" rtlCol="0"/>
          <a:lstStyle/>
          <a:p>
            <a:endParaRPr/>
          </a:p>
        </p:txBody>
      </p:sp>
      <p:sp>
        <p:nvSpPr>
          <p:cNvPr id="174" name="object 174"/>
          <p:cNvSpPr/>
          <p:nvPr/>
        </p:nvSpPr>
        <p:spPr>
          <a:xfrm>
            <a:off x="3524814" y="4444640"/>
            <a:ext cx="838835" cy="1676400"/>
          </a:xfrm>
          <a:custGeom>
            <a:avLst/>
            <a:gdLst/>
            <a:ahLst/>
            <a:cxnLst/>
            <a:rect l="l" t="t" r="r" b="b"/>
            <a:pathLst>
              <a:path w="838835" h="1676400">
                <a:moveTo>
                  <a:pt x="342027" y="0"/>
                </a:moveTo>
                <a:lnTo>
                  <a:pt x="266441" y="14373"/>
                </a:lnTo>
                <a:lnTo>
                  <a:pt x="225664" y="35667"/>
                </a:lnTo>
                <a:lnTo>
                  <a:pt x="182899" y="67570"/>
                </a:lnTo>
                <a:lnTo>
                  <a:pt x="154379" y="94581"/>
                </a:lnTo>
                <a:lnTo>
                  <a:pt x="128425" y="124066"/>
                </a:lnTo>
                <a:lnTo>
                  <a:pt x="103070" y="158808"/>
                </a:lnTo>
                <a:lnTo>
                  <a:pt x="82761" y="193157"/>
                </a:lnTo>
                <a:lnTo>
                  <a:pt x="77504" y="203417"/>
                </a:lnTo>
                <a:lnTo>
                  <a:pt x="76549" y="205163"/>
                </a:lnTo>
                <a:lnTo>
                  <a:pt x="58341" y="247498"/>
                </a:lnTo>
                <a:lnTo>
                  <a:pt x="45574" y="287566"/>
                </a:lnTo>
                <a:lnTo>
                  <a:pt x="36626" y="328656"/>
                </a:lnTo>
                <a:lnTo>
                  <a:pt x="31569" y="370496"/>
                </a:lnTo>
                <a:lnTo>
                  <a:pt x="31197" y="372247"/>
                </a:lnTo>
                <a:lnTo>
                  <a:pt x="31197" y="375801"/>
                </a:lnTo>
                <a:lnTo>
                  <a:pt x="30382" y="394311"/>
                </a:lnTo>
                <a:lnTo>
                  <a:pt x="30331" y="412830"/>
                </a:lnTo>
                <a:lnTo>
                  <a:pt x="31044" y="431334"/>
                </a:lnTo>
                <a:lnTo>
                  <a:pt x="32523" y="449799"/>
                </a:lnTo>
                <a:lnTo>
                  <a:pt x="32775" y="451992"/>
                </a:lnTo>
                <a:lnTo>
                  <a:pt x="32895" y="453348"/>
                </a:lnTo>
                <a:lnTo>
                  <a:pt x="33160" y="455104"/>
                </a:lnTo>
                <a:lnTo>
                  <a:pt x="34362" y="465070"/>
                </a:lnTo>
                <a:lnTo>
                  <a:pt x="35797" y="475031"/>
                </a:lnTo>
                <a:lnTo>
                  <a:pt x="37465" y="484985"/>
                </a:lnTo>
                <a:lnTo>
                  <a:pt x="39366" y="494933"/>
                </a:lnTo>
                <a:lnTo>
                  <a:pt x="49231" y="543309"/>
                </a:lnTo>
                <a:lnTo>
                  <a:pt x="48972" y="549583"/>
                </a:lnTo>
                <a:lnTo>
                  <a:pt x="46345" y="589723"/>
                </a:lnTo>
                <a:lnTo>
                  <a:pt x="39986" y="642595"/>
                </a:lnTo>
                <a:lnTo>
                  <a:pt x="26052" y="688172"/>
                </a:lnTo>
                <a:lnTo>
                  <a:pt x="24185" y="690565"/>
                </a:lnTo>
                <a:lnTo>
                  <a:pt x="22605" y="693158"/>
                </a:lnTo>
                <a:lnTo>
                  <a:pt x="10360" y="745246"/>
                </a:lnTo>
                <a:lnTo>
                  <a:pt x="4477" y="798296"/>
                </a:lnTo>
                <a:lnTo>
                  <a:pt x="1320" y="842922"/>
                </a:lnTo>
                <a:lnTo>
                  <a:pt x="380" y="861675"/>
                </a:lnTo>
                <a:lnTo>
                  <a:pt x="380" y="863000"/>
                </a:lnTo>
                <a:lnTo>
                  <a:pt x="0" y="884353"/>
                </a:lnTo>
                <a:lnTo>
                  <a:pt x="3455" y="926857"/>
                </a:lnTo>
                <a:lnTo>
                  <a:pt x="15805" y="978284"/>
                </a:lnTo>
                <a:lnTo>
                  <a:pt x="48099" y="1036729"/>
                </a:lnTo>
                <a:lnTo>
                  <a:pt x="73843" y="1060849"/>
                </a:lnTo>
                <a:lnTo>
                  <a:pt x="74255" y="1066510"/>
                </a:lnTo>
                <a:lnTo>
                  <a:pt x="78776" y="1109648"/>
                </a:lnTo>
                <a:lnTo>
                  <a:pt x="88919" y="1152554"/>
                </a:lnTo>
                <a:lnTo>
                  <a:pt x="93152" y="1157386"/>
                </a:lnTo>
                <a:lnTo>
                  <a:pt x="92966" y="1159735"/>
                </a:lnTo>
                <a:lnTo>
                  <a:pt x="92502" y="1166275"/>
                </a:lnTo>
                <a:lnTo>
                  <a:pt x="91898" y="1176246"/>
                </a:lnTo>
                <a:lnTo>
                  <a:pt x="91295" y="1188888"/>
                </a:lnTo>
                <a:lnTo>
                  <a:pt x="91244" y="1198436"/>
                </a:lnTo>
                <a:lnTo>
                  <a:pt x="90956" y="1222570"/>
                </a:lnTo>
                <a:lnTo>
                  <a:pt x="92203" y="1251602"/>
                </a:lnTo>
                <a:lnTo>
                  <a:pt x="95927" y="1276514"/>
                </a:lnTo>
                <a:lnTo>
                  <a:pt x="103017" y="1292533"/>
                </a:lnTo>
                <a:lnTo>
                  <a:pt x="115216" y="1307755"/>
                </a:lnTo>
                <a:lnTo>
                  <a:pt x="126535" y="1324858"/>
                </a:lnTo>
                <a:lnTo>
                  <a:pt x="141738" y="1364252"/>
                </a:lnTo>
                <a:lnTo>
                  <a:pt x="142007" y="1368970"/>
                </a:lnTo>
                <a:lnTo>
                  <a:pt x="159242" y="1402761"/>
                </a:lnTo>
                <a:lnTo>
                  <a:pt x="164441" y="1410606"/>
                </a:lnTo>
                <a:lnTo>
                  <a:pt x="168737" y="1416393"/>
                </a:lnTo>
                <a:lnTo>
                  <a:pt x="167358" y="1424190"/>
                </a:lnTo>
                <a:lnTo>
                  <a:pt x="166456" y="1435536"/>
                </a:lnTo>
                <a:lnTo>
                  <a:pt x="166138" y="1437238"/>
                </a:lnTo>
                <a:lnTo>
                  <a:pt x="166138" y="1440840"/>
                </a:lnTo>
                <a:lnTo>
                  <a:pt x="165777" y="1455476"/>
                </a:lnTo>
                <a:lnTo>
                  <a:pt x="174519" y="1501366"/>
                </a:lnTo>
                <a:lnTo>
                  <a:pt x="197326" y="1538423"/>
                </a:lnTo>
                <a:lnTo>
                  <a:pt x="231618" y="1562855"/>
                </a:lnTo>
                <a:lnTo>
                  <a:pt x="263894" y="1583771"/>
                </a:lnTo>
                <a:lnTo>
                  <a:pt x="300653" y="1605171"/>
                </a:lnTo>
                <a:lnTo>
                  <a:pt x="305480" y="1607924"/>
                </a:lnTo>
                <a:lnTo>
                  <a:pt x="341342" y="1626316"/>
                </a:lnTo>
                <a:lnTo>
                  <a:pt x="381292" y="1644436"/>
                </a:lnTo>
                <a:lnTo>
                  <a:pt x="422119" y="1660383"/>
                </a:lnTo>
                <a:lnTo>
                  <a:pt x="464183" y="1674391"/>
                </a:lnTo>
                <a:lnTo>
                  <a:pt x="470654" y="1676301"/>
                </a:lnTo>
                <a:lnTo>
                  <a:pt x="482015" y="1673165"/>
                </a:lnTo>
                <a:lnTo>
                  <a:pt x="521310" y="1653598"/>
                </a:lnTo>
                <a:lnTo>
                  <a:pt x="556675" y="1614560"/>
                </a:lnTo>
                <a:lnTo>
                  <a:pt x="584889" y="1579369"/>
                </a:lnTo>
                <a:lnTo>
                  <a:pt x="611813" y="1543181"/>
                </a:lnTo>
                <a:lnTo>
                  <a:pt x="637420" y="1506029"/>
                </a:lnTo>
                <a:lnTo>
                  <a:pt x="660311" y="1468888"/>
                </a:lnTo>
                <a:lnTo>
                  <a:pt x="680756" y="1430343"/>
                </a:lnTo>
                <a:lnTo>
                  <a:pt x="699798" y="1383559"/>
                </a:lnTo>
                <a:lnTo>
                  <a:pt x="718199" y="1361669"/>
                </a:lnTo>
                <a:lnTo>
                  <a:pt x="760200" y="1309757"/>
                </a:lnTo>
                <a:lnTo>
                  <a:pt x="806001" y="1248466"/>
                </a:lnTo>
                <a:lnTo>
                  <a:pt x="835799" y="1198436"/>
                </a:lnTo>
                <a:lnTo>
                  <a:pt x="838822" y="1186772"/>
                </a:lnTo>
                <a:lnTo>
                  <a:pt x="825192" y="1181117"/>
                </a:lnTo>
                <a:lnTo>
                  <a:pt x="811740" y="1175057"/>
                </a:lnTo>
                <a:lnTo>
                  <a:pt x="775974" y="1156075"/>
                </a:lnTo>
                <a:lnTo>
                  <a:pt x="759225" y="1138074"/>
                </a:lnTo>
                <a:lnTo>
                  <a:pt x="717090" y="1138074"/>
                </a:lnTo>
                <a:lnTo>
                  <a:pt x="699480" y="1086469"/>
                </a:lnTo>
                <a:lnTo>
                  <a:pt x="682347" y="1047324"/>
                </a:lnTo>
                <a:lnTo>
                  <a:pt x="674310" y="1033588"/>
                </a:lnTo>
                <a:lnTo>
                  <a:pt x="671719" y="1018793"/>
                </a:lnTo>
                <a:lnTo>
                  <a:pt x="680714" y="1003292"/>
                </a:lnTo>
                <a:lnTo>
                  <a:pt x="707437" y="987439"/>
                </a:lnTo>
                <a:lnTo>
                  <a:pt x="724154" y="974388"/>
                </a:lnTo>
                <a:lnTo>
                  <a:pt x="737425" y="952371"/>
                </a:lnTo>
                <a:lnTo>
                  <a:pt x="747305" y="923700"/>
                </a:lnTo>
                <a:lnTo>
                  <a:pt x="753848" y="890689"/>
                </a:lnTo>
                <a:lnTo>
                  <a:pt x="757157" y="854186"/>
                </a:lnTo>
                <a:lnTo>
                  <a:pt x="756931" y="818140"/>
                </a:lnTo>
                <a:lnTo>
                  <a:pt x="753214" y="785098"/>
                </a:lnTo>
                <a:lnTo>
                  <a:pt x="746051" y="757606"/>
                </a:lnTo>
                <a:lnTo>
                  <a:pt x="744300" y="752402"/>
                </a:lnTo>
                <a:lnTo>
                  <a:pt x="742444" y="747474"/>
                </a:lnTo>
                <a:lnTo>
                  <a:pt x="740747" y="742754"/>
                </a:lnTo>
                <a:lnTo>
                  <a:pt x="720988" y="687682"/>
                </a:lnTo>
                <a:lnTo>
                  <a:pt x="707045" y="626398"/>
                </a:lnTo>
                <a:lnTo>
                  <a:pt x="702660" y="586069"/>
                </a:lnTo>
                <a:lnTo>
                  <a:pt x="703511" y="547027"/>
                </a:lnTo>
                <a:lnTo>
                  <a:pt x="704460" y="540461"/>
                </a:lnTo>
                <a:lnTo>
                  <a:pt x="706123" y="534061"/>
                </a:lnTo>
                <a:lnTo>
                  <a:pt x="708483" y="527884"/>
                </a:lnTo>
                <a:lnTo>
                  <a:pt x="711520" y="521991"/>
                </a:lnTo>
                <a:lnTo>
                  <a:pt x="712547" y="489530"/>
                </a:lnTo>
                <a:lnTo>
                  <a:pt x="692206" y="451992"/>
                </a:lnTo>
                <a:lnTo>
                  <a:pt x="667519" y="420967"/>
                </a:lnTo>
                <a:lnTo>
                  <a:pt x="655507" y="408050"/>
                </a:lnTo>
                <a:lnTo>
                  <a:pt x="654659" y="404873"/>
                </a:lnTo>
                <a:lnTo>
                  <a:pt x="636965" y="349353"/>
                </a:lnTo>
                <a:lnTo>
                  <a:pt x="623503" y="312616"/>
                </a:lnTo>
                <a:lnTo>
                  <a:pt x="606426" y="270723"/>
                </a:lnTo>
                <a:lnTo>
                  <a:pt x="585752" y="225759"/>
                </a:lnTo>
                <a:lnTo>
                  <a:pt x="561503" y="179806"/>
                </a:lnTo>
                <a:lnTo>
                  <a:pt x="533698" y="134949"/>
                </a:lnTo>
                <a:lnTo>
                  <a:pt x="502356" y="93270"/>
                </a:lnTo>
                <a:lnTo>
                  <a:pt x="467499" y="56852"/>
                </a:lnTo>
                <a:lnTo>
                  <a:pt x="429144" y="27779"/>
                </a:lnTo>
                <a:lnTo>
                  <a:pt x="387314" y="8134"/>
                </a:lnTo>
                <a:lnTo>
                  <a:pt x="342027" y="0"/>
                </a:lnTo>
                <a:close/>
              </a:path>
              <a:path w="838835" h="1676400">
                <a:moveTo>
                  <a:pt x="742895" y="1131390"/>
                </a:moveTo>
                <a:lnTo>
                  <a:pt x="735077" y="1132202"/>
                </a:lnTo>
                <a:lnTo>
                  <a:pt x="727699" y="1134631"/>
                </a:lnTo>
                <a:lnTo>
                  <a:pt x="724102" y="1135591"/>
                </a:lnTo>
                <a:lnTo>
                  <a:pt x="720564" y="1136737"/>
                </a:lnTo>
                <a:lnTo>
                  <a:pt x="717090" y="1138074"/>
                </a:lnTo>
                <a:lnTo>
                  <a:pt x="759225" y="1138074"/>
                </a:lnTo>
                <a:lnTo>
                  <a:pt x="758659" y="1135708"/>
                </a:lnTo>
                <a:lnTo>
                  <a:pt x="755000" y="1132584"/>
                </a:lnTo>
                <a:lnTo>
                  <a:pt x="750612" y="1132245"/>
                </a:lnTo>
                <a:lnTo>
                  <a:pt x="742895" y="1131390"/>
                </a:lnTo>
                <a:close/>
              </a:path>
            </a:pathLst>
          </a:custGeom>
          <a:solidFill>
            <a:srgbClr val="CED7E7"/>
          </a:solidFill>
        </p:spPr>
        <p:txBody>
          <a:bodyPr wrap="square" lIns="0" tIns="0" rIns="0" bIns="0" rtlCol="0"/>
          <a:lstStyle/>
          <a:p>
            <a:endParaRPr/>
          </a:p>
        </p:txBody>
      </p:sp>
      <p:sp>
        <p:nvSpPr>
          <p:cNvPr id="175" name="object 175"/>
          <p:cNvSpPr/>
          <p:nvPr/>
        </p:nvSpPr>
        <p:spPr>
          <a:xfrm>
            <a:off x="3665491" y="5008124"/>
            <a:ext cx="548005" cy="257175"/>
          </a:xfrm>
          <a:custGeom>
            <a:avLst/>
            <a:gdLst/>
            <a:ahLst/>
            <a:cxnLst/>
            <a:rect l="l" t="t" r="r" b="b"/>
            <a:pathLst>
              <a:path w="548004" h="257175">
                <a:moveTo>
                  <a:pt x="346769" y="57274"/>
                </a:moveTo>
                <a:lnTo>
                  <a:pt x="215493" y="57274"/>
                </a:lnTo>
                <a:lnTo>
                  <a:pt x="255929" y="62045"/>
                </a:lnTo>
                <a:lnTo>
                  <a:pt x="547662" y="257083"/>
                </a:lnTo>
                <a:lnTo>
                  <a:pt x="520930" y="224196"/>
                </a:lnTo>
                <a:lnTo>
                  <a:pt x="451835" y="148226"/>
                </a:lnTo>
                <a:lnTo>
                  <a:pt x="357031" y="63205"/>
                </a:lnTo>
                <a:lnTo>
                  <a:pt x="346769" y="57274"/>
                </a:lnTo>
                <a:close/>
              </a:path>
              <a:path w="548004" h="257175">
                <a:moveTo>
                  <a:pt x="155768" y="0"/>
                </a:moveTo>
                <a:lnTo>
                  <a:pt x="75167" y="40096"/>
                </a:lnTo>
                <a:lnTo>
                  <a:pt x="20276" y="89245"/>
                </a:lnTo>
                <a:lnTo>
                  <a:pt x="0" y="113230"/>
                </a:lnTo>
                <a:lnTo>
                  <a:pt x="29768" y="105040"/>
                </a:lnTo>
                <a:lnTo>
                  <a:pt x="86329" y="87299"/>
                </a:lnTo>
                <a:lnTo>
                  <a:pt x="153598" y="68534"/>
                </a:lnTo>
                <a:lnTo>
                  <a:pt x="215493" y="57274"/>
                </a:lnTo>
                <a:lnTo>
                  <a:pt x="346769" y="57274"/>
                </a:lnTo>
                <a:lnTo>
                  <a:pt x="253171" y="3168"/>
                </a:lnTo>
                <a:lnTo>
                  <a:pt x="155768" y="0"/>
                </a:lnTo>
                <a:close/>
              </a:path>
            </a:pathLst>
          </a:custGeom>
          <a:solidFill>
            <a:srgbClr val="000000">
              <a:alpha val="9999"/>
            </a:srgbClr>
          </a:solidFill>
        </p:spPr>
        <p:txBody>
          <a:bodyPr wrap="square" lIns="0" tIns="0" rIns="0" bIns="0" rtlCol="0"/>
          <a:lstStyle/>
          <a:p>
            <a:endParaRPr/>
          </a:p>
        </p:txBody>
      </p:sp>
      <p:sp>
        <p:nvSpPr>
          <p:cNvPr id="176" name="object 176"/>
          <p:cNvSpPr/>
          <p:nvPr/>
        </p:nvSpPr>
        <p:spPr>
          <a:xfrm>
            <a:off x="3948686" y="5432291"/>
            <a:ext cx="227329" cy="66675"/>
          </a:xfrm>
          <a:custGeom>
            <a:avLst/>
            <a:gdLst/>
            <a:ahLst/>
            <a:cxnLst/>
            <a:rect l="l" t="t" r="r" b="b"/>
            <a:pathLst>
              <a:path w="227329" h="66675">
                <a:moveTo>
                  <a:pt x="0" y="0"/>
                </a:moveTo>
                <a:lnTo>
                  <a:pt x="226915" y="66622"/>
                </a:lnTo>
                <a:lnTo>
                  <a:pt x="178839" y="44799"/>
                </a:lnTo>
                <a:lnTo>
                  <a:pt x="102239" y="23166"/>
                </a:lnTo>
                <a:lnTo>
                  <a:pt x="31248" y="6605"/>
                </a:lnTo>
                <a:lnTo>
                  <a:pt x="0" y="0"/>
                </a:lnTo>
                <a:close/>
              </a:path>
            </a:pathLst>
          </a:custGeom>
          <a:solidFill>
            <a:srgbClr val="000000">
              <a:alpha val="9999"/>
            </a:srgbClr>
          </a:solidFill>
        </p:spPr>
        <p:txBody>
          <a:bodyPr wrap="square" lIns="0" tIns="0" rIns="0" bIns="0" rtlCol="0"/>
          <a:lstStyle/>
          <a:p>
            <a:endParaRPr/>
          </a:p>
        </p:txBody>
      </p:sp>
      <p:sp>
        <p:nvSpPr>
          <p:cNvPr id="177" name="object 177"/>
          <p:cNvSpPr/>
          <p:nvPr/>
        </p:nvSpPr>
        <p:spPr>
          <a:xfrm>
            <a:off x="3842229" y="5726889"/>
            <a:ext cx="68530" cy="163158"/>
          </a:xfrm>
          <a:prstGeom prst="rect">
            <a:avLst/>
          </a:prstGeom>
          <a:blipFill>
            <a:blip r:embed="rId19" cstate="print"/>
            <a:stretch>
              <a:fillRect/>
            </a:stretch>
          </a:blipFill>
        </p:spPr>
        <p:txBody>
          <a:bodyPr wrap="square" lIns="0" tIns="0" rIns="0" bIns="0" rtlCol="0"/>
          <a:lstStyle/>
          <a:p>
            <a:endParaRPr/>
          </a:p>
        </p:txBody>
      </p:sp>
      <p:sp>
        <p:nvSpPr>
          <p:cNvPr id="178" name="object 178"/>
          <p:cNvSpPr/>
          <p:nvPr/>
        </p:nvSpPr>
        <p:spPr>
          <a:xfrm>
            <a:off x="3993825" y="5534610"/>
            <a:ext cx="51435" cy="22225"/>
          </a:xfrm>
          <a:custGeom>
            <a:avLst/>
            <a:gdLst/>
            <a:ahLst/>
            <a:cxnLst/>
            <a:rect l="l" t="t" r="r" b="b"/>
            <a:pathLst>
              <a:path w="51435" h="22225">
                <a:moveTo>
                  <a:pt x="51185" y="0"/>
                </a:moveTo>
                <a:lnTo>
                  <a:pt x="42240" y="3204"/>
                </a:lnTo>
                <a:lnTo>
                  <a:pt x="23066" y="10395"/>
                </a:lnTo>
                <a:lnTo>
                  <a:pt x="5155" y="17944"/>
                </a:lnTo>
                <a:lnTo>
                  <a:pt x="0" y="22219"/>
                </a:lnTo>
                <a:lnTo>
                  <a:pt x="10563" y="20778"/>
                </a:lnTo>
                <a:lnTo>
                  <a:pt x="27383" y="15089"/>
                </a:lnTo>
                <a:lnTo>
                  <a:pt x="43307" y="7411"/>
                </a:lnTo>
                <a:lnTo>
                  <a:pt x="51185" y="0"/>
                </a:lnTo>
                <a:close/>
              </a:path>
            </a:pathLst>
          </a:custGeom>
          <a:solidFill>
            <a:srgbClr val="000000">
              <a:alpha val="9999"/>
            </a:srgbClr>
          </a:solidFill>
        </p:spPr>
        <p:txBody>
          <a:bodyPr wrap="square" lIns="0" tIns="0" rIns="0" bIns="0" rtlCol="0"/>
          <a:lstStyle/>
          <a:p>
            <a:endParaRPr/>
          </a:p>
        </p:txBody>
      </p:sp>
      <p:sp>
        <p:nvSpPr>
          <p:cNvPr id="179" name="object 179"/>
          <p:cNvSpPr/>
          <p:nvPr/>
        </p:nvSpPr>
        <p:spPr>
          <a:xfrm>
            <a:off x="3987089" y="5777010"/>
            <a:ext cx="47625" cy="71755"/>
          </a:xfrm>
          <a:custGeom>
            <a:avLst/>
            <a:gdLst/>
            <a:ahLst/>
            <a:cxnLst/>
            <a:rect l="l" t="t" r="r" b="b"/>
            <a:pathLst>
              <a:path w="47625" h="71754">
                <a:moveTo>
                  <a:pt x="0" y="0"/>
                </a:moveTo>
                <a:lnTo>
                  <a:pt x="10510" y="21069"/>
                </a:lnTo>
                <a:lnTo>
                  <a:pt x="24730" y="46943"/>
                </a:lnTo>
                <a:lnTo>
                  <a:pt x="38414" y="67208"/>
                </a:lnTo>
                <a:lnTo>
                  <a:pt x="47313" y="71453"/>
                </a:lnTo>
                <a:lnTo>
                  <a:pt x="42785" y="56213"/>
                </a:lnTo>
                <a:lnTo>
                  <a:pt x="26202" y="32104"/>
                </a:lnTo>
                <a:lnTo>
                  <a:pt x="8347" y="9806"/>
                </a:lnTo>
                <a:lnTo>
                  <a:pt x="0" y="0"/>
                </a:lnTo>
                <a:close/>
              </a:path>
            </a:pathLst>
          </a:custGeom>
          <a:solidFill>
            <a:srgbClr val="000000">
              <a:alpha val="9999"/>
            </a:srgbClr>
          </a:solidFill>
        </p:spPr>
        <p:txBody>
          <a:bodyPr wrap="square" lIns="0" tIns="0" rIns="0" bIns="0" rtlCol="0"/>
          <a:lstStyle/>
          <a:p>
            <a:endParaRPr/>
          </a:p>
        </p:txBody>
      </p:sp>
      <p:sp>
        <p:nvSpPr>
          <p:cNvPr id="180" name="object 180"/>
          <p:cNvSpPr/>
          <p:nvPr/>
        </p:nvSpPr>
        <p:spPr>
          <a:xfrm>
            <a:off x="4198874" y="3806639"/>
            <a:ext cx="511809" cy="455930"/>
          </a:xfrm>
          <a:custGeom>
            <a:avLst/>
            <a:gdLst/>
            <a:ahLst/>
            <a:cxnLst/>
            <a:rect l="l" t="t" r="r" b="b"/>
            <a:pathLst>
              <a:path w="511810" h="455929">
                <a:moveTo>
                  <a:pt x="125273" y="0"/>
                </a:moveTo>
                <a:lnTo>
                  <a:pt x="112973" y="396"/>
                </a:lnTo>
                <a:lnTo>
                  <a:pt x="97779" y="10569"/>
                </a:lnTo>
                <a:lnTo>
                  <a:pt x="84032" y="38301"/>
                </a:lnTo>
                <a:lnTo>
                  <a:pt x="79542" y="53328"/>
                </a:lnTo>
                <a:lnTo>
                  <a:pt x="68358" y="87545"/>
                </a:lnTo>
                <a:lnTo>
                  <a:pt x="53912" y="124656"/>
                </a:lnTo>
                <a:lnTo>
                  <a:pt x="39636" y="148365"/>
                </a:lnTo>
                <a:lnTo>
                  <a:pt x="30792" y="157626"/>
                </a:lnTo>
                <a:lnTo>
                  <a:pt x="22668" y="167504"/>
                </a:lnTo>
                <a:lnTo>
                  <a:pt x="15297" y="177957"/>
                </a:lnTo>
                <a:lnTo>
                  <a:pt x="8711" y="188943"/>
                </a:lnTo>
                <a:lnTo>
                  <a:pt x="5423" y="189526"/>
                </a:lnTo>
                <a:lnTo>
                  <a:pt x="119" y="190587"/>
                </a:lnTo>
                <a:lnTo>
                  <a:pt x="0" y="211765"/>
                </a:lnTo>
                <a:lnTo>
                  <a:pt x="1073" y="232073"/>
                </a:lnTo>
                <a:lnTo>
                  <a:pt x="3818" y="249088"/>
                </a:lnTo>
                <a:lnTo>
                  <a:pt x="8711" y="260391"/>
                </a:lnTo>
                <a:lnTo>
                  <a:pt x="19473" y="277798"/>
                </a:lnTo>
                <a:lnTo>
                  <a:pt x="28245" y="298283"/>
                </a:lnTo>
                <a:lnTo>
                  <a:pt x="34490" y="317684"/>
                </a:lnTo>
                <a:lnTo>
                  <a:pt x="37673" y="331839"/>
                </a:lnTo>
                <a:lnTo>
                  <a:pt x="43915" y="340878"/>
                </a:lnTo>
                <a:lnTo>
                  <a:pt x="55582" y="349018"/>
                </a:lnTo>
                <a:lnTo>
                  <a:pt x="66502" y="358221"/>
                </a:lnTo>
                <a:lnTo>
                  <a:pt x="70506" y="370454"/>
                </a:lnTo>
                <a:lnTo>
                  <a:pt x="79601" y="391815"/>
                </a:lnTo>
                <a:lnTo>
                  <a:pt x="101576" y="420088"/>
                </a:lnTo>
                <a:lnTo>
                  <a:pt x="123929" y="444762"/>
                </a:lnTo>
                <a:lnTo>
                  <a:pt x="134158" y="455322"/>
                </a:lnTo>
                <a:lnTo>
                  <a:pt x="148211" y="453660"/>
                </a:lnTo>
                <a:lnTo>
                  <a:pt x="227001" y="436570"/>
                </a:lnTo>
                <a:lnTo>
                  <a:pt x="269310" y="418616"/>
                </a:lnTo>
                <a:lnTo>
                  <a:pt x="308733" y="385643"/>
                </a:lnTo>
                <a:lnTo>
                  <a:pt x="348515" y="343077"/>
                </a:lnTo>
                <a:lnTo>
                  <a:pt x="383941" y="310288"/>
                </a:lnTo>
                <a:lnTo>
                  <a:pt x="410296" y="306644"/>
                </a:lnTo>
                <a:lnTo>
                  <a:pt x="452794" y="306644"/>
                </a:lnTo>
                <a:lnTo>
                  <a:pt x="438130" y="294693"/>
                </a:lnTo>
                <a:lnTo>
                  <a:pt x="406531" y="277788"/>
                </a:lnTo>
                <a:lnTo>
                  <a:pt x="366895" y="253940"/>
                </a:lnTo>
                <a:lnTo>
                  <a:pt x="325634" y="215974"/>
                </a:lnTo>
                <a:lnTo>
                  <a:pt x="286193" y="175114"/>
                </a:lnTo>
                <a:lnTo>
                  <a:pt x="252018" y="142583"/>
                </a:lnTo>
                <a:lnTo>
                  <a:pt x="215909" y="117839"/>
                </a:lnTo>
                <a:lnTo>
                  <a:pt x="175981" y="89474"/>
                </a:lnTo>
                <a:lnTo>
                  <a:pt x="143652" y="52418"/>
                </a:lnTo>
                <a:lnTo>
                  <a:pt x="130338" y="1597"/>
                </a:lnTo>
                <a:lnTo>
                  <a:pt x="125273" y="0"/>
                </a:lnTo>
                <a:close/>
              </a:path>
              <a:path w="511810" h="455929">
                <a:moveTo>
                  <a:pt x="452794" y="306644"/>
                </a:moveTo>
                <a:lnTo>
                  <a:pt x="410296" y="306644"/>
                </a:lnTo>
                <a:lnTo>
                  <a:pt x="436173" y="327280"/>
                </a:lnTo>
                <a:lnTo>
                  <a:pt x="466780" y="350079"/>
                </a:lnTo>
                <a:lnTo>
                  <a:pt x="492324" y="368531"/>
                </a:lnTo>
                <a:lnTo>
                  <a:pt x="503014" y="376129"/>
                </a:lnTo>
                <a:lnTo>
                  <a:pt x="511290" y="364354"/>
                </a:lnTo>
                <a:lnTo>
                  <a:pt x="494250" y="345152"/>
                </a:lnTo>
                <a:lnTo>
                  <a:pt x="468617" y="319540"/>
                </a:lnTo>
                <a:lnTo>
                  <a:pt x="452794" y="306644"/>
                </a:lnTo>
                <a:close/>
              </a:path>
            </a:pathLst>
          </a:custGeom>
          <a:solidFill>
            <a:srgbClr val="000000">
              <a:alpha val="9999"/>
            </a:srgbClr>
          </a:solidFill>
        </p:spPr>
        <p:txBody>
          <a:bodyPr wrap="square" lIns="0" tIns="0" rIns="0" bIns="0" rtlCol="0"/>
          <a:lstStyle/>
          <a:p>
            <a:endParaRPr/>
          </a:p>
        </p:txBody>
      </p:sp>
      <p:sp>
        <p:nvSpPr>
          <p:cNvPr id="181" name="object 181"/>
          <p:cNvSpPr/>
          <p:nvPr/>
        </p:nvSpPr>
        <p:spPr>
          <a:xfrm>
            <a:off x="4198609" y="3795029"/>
            <a:ext cx="511809" cy="455930"/>
          </a:xfrm>
          <a:custGeom>
            <a:avLst/>
            <a:gdLst/>
            <a:ahLst/>
            <a:cxnLst/>
            <a:rect l="l" t="t" r="r" b="b"/>
            <a:pathLst>
              <a:path w="511810" h="455929">
                <a:moveTo>
                  <a:pt x="125273" y="0"/>
                </a:moveTo>
                <a:lnTo>
                  <a:pt x="112973" y="415"/>
                </a:lnTo>
                <a:lnTo>
                  <a:pt x="97779" y="10606"/>
                </a:lnTo>
                <a:lnTo>
                  <a:pt x="84031" y="38346"/>
                </a:lnTo>
                <a:lnTo>
                  <a:pt x="79541" y="53366"/>
                </a:lnTo>
                <a:lnTo>
                  <a:pt x="68358" y="87570"/>
                </a:lnTo>
                <a:lnTo>
                  <a:pt x="53912" y="124678"/>
                </a:lnTo>
                <a:lnTo>
                  <a:pt x="39635" y="148410"/>
                </a:lnTo>
                <a:lnTo>
                  <a:pt x="30791" y="157674"/>
                </a:lnTo>
                <a:lnTo>
                  <a:pt x="22667" y="167553"/>
                </a:lnTo>
                <a:lnTo>
                  <a:pt x="15297" y="178004"/>
                </a:lnTo>
                <a:lnTo>
                  <a:pt x="8711" y="188987"/>
                </a:lnTo>
                <a:lnTo>
                  <a:pt x="119" y="190578"/>
                </a:lnTo>
                <a:lnTo>
                  <a:pt x="1073" y="232065"/>
                </a:lnTo>
                <a:lnTo>
                  <a:pt x="19472" y="277782"/>
                </a:lnTo>
                <a:lnTo>
                  <a:pt x="28244" y="298255"/>
                </a:lnTo>
                <a:lnTo>
                  <a:pt x="34490" y="317653"/>
                </a:lnTo>
                <a:lnTo>
                  <a:pt x="37673" y="331831"/>
                </a:lnTo>
                <a:lnTo>
                  <a:pt x="43914" y="340908"/>
                </a:lnTo>
                <a:lnTo>
                  <a:pt x="55581" y="349076"/>
                </a:lnTo>
                <a:lnTo>
                  <a:pt x="66502" y="358288"/>
                </a:lnTo>
                <a:lnTo>
                  <a:pt x="70506" y="370499"/>
                </a:lnTo>
                <a:lnTo>
                  <a:pt x="79601" y="391837"/>
                </a:lnTo>
                <a:lnTo>
                  <a:pt x="101576" y="420113"/>
                </a:lnTo>
                <a:lnTo>
                  <a:pt x="123928" y="444798"/>
                </a:lnTo>
                <a:lnTo>
                  <a:pt x="134157" y="455366"/>
                </a:lnTo>
                <a:lnTo>
                  <a:pt x="148210" y="453695"/>
                </a:lnTo>
                <a:lnTo>
                  <a:pt x="227000" y="436570"/>
                </a:lnTo>
                <a:lnTo>
                  <a:pt x="269310" y="418608"/>
                </a:lnTo>
                <a:lnTo>
                  <a:pt x="308733" y="385612"/>
                </a:lnTo>
                <a:lnTo>
                  <a:pt x="348515" y="343009"/>
                </a:lnTo>
                <a:lnTo>
                  <a:pt x="383941" y="310213"/>
                </a:lnTo>
                <a:lnTo>
                  <a:pt x="410296" y="306636"/>
                </a:lnTo>
                <a:lnTo>
                  <a:pt x="452880" y="306636"/>
                </a:lnTo>
                <a:lnTo>
                  <a:pt x="438283" y="294774"/>
                </a:lnTo>
                <a:lnTo>
                  <a:pt x="406529" y="277780"/>
                </a:lnTo>
                <a:lnTo>
                  <a:pt x="366894" y="253940"/>
                </a:lnTo>
                <a:lnTo>
                  <a:pt x="325633" y="215993"/>
                </a:lnTo>
                <a:lnTo>
                  <a:pt x="286192" y="175151"/>
                </a:lnTo>
                <a:lnTo>
                  <a:pt x="252017" y="142628"/>
                </a:lnTo>
                <a:lnTo>
                  <a:pt x="215908" y="117875"/>
                </a:lnTo>
                <a:lnTo>
                  <a:pt x="175981" y="89493"/>
                </a:lnTo>
                <a:lnTo>
                  <a:pt x="143651" y="52418"/>
                </a:lnTo>
                <a:lnTo>
                  <a:pt x="130338" y="1588"/>
                </a:lnTo>
                <a:lnTo>
                  <a:pt x="125273" y="0"/>
                </a:lnTo>
                <a:close/>
              </a:path>
              <a:path w="511810" h="455929">
                <a:moveTo>
                  <a:pt x="452880" y="306636"/>
                </a:moveTo>
                <a:lnTo>
                  <a:pt x="410296" y="306636"/>
                </a:lnTo>
                <a:lnTo>
                  <a:pt x="436215" y="327347"/>
                </a:lnTo>
                <a:lnTo>
                  <a:pt x="466912" y="350157"/>
                </a:lnTo>
                <a:lnTo>
                  <a:pt x="492547" y="368590"/>
                </a:lnTo>
                <a:lnTo>
                  <a:pt x="503279" y="376174"/>
                </a:lnTo>
                <a:lnTo>
                  <a:pt x="511555" y="364346"/>
                </a:lnTo>
                <a:lnTo>
                  <a:pt x="494510" y="345173"/>
                </a:lnTo>
                <a:lnTo>
                  <a:pt x="468848" y="319611"/>
                </a:lnTo>
                <a:lnTo>
                  <a:pt x="452880" y="306636"/>
                </a:lnTo>
                <a:close/>
              </a:path>
            </a:pathLst>
          </a:custGeom>
          <a:solidFill>
            <a:srgbClr val="CED7E7"/>
          </a:solidFill>
        </p:spPr>
        <p:txBody>
          <a:bodyPr wrap="square" lIns="0" tIns="0" rIns="0" bIns="0" rtlCol="0"/>
          <a:lstStyle/>
          <a:p>
            <a:endParaRPr/>
          </a:p>
        </p:txBody>
      </p:sp>
      <p:sp>
        <p:nvSpPr>
          <p:cNvPr id="182" name="object 182"/>
          <p:cNvSpPr/>
          <p:nvPr/>
        </p:nvSpPr>
        <p:spPr>
          <a:xfrm>
            <a:off x="4596335" y="4163724"/>
            <a:ext cx="119380" cy="45720"/>
          </a:xfrm>
          <a:custGeom>
            <a:avLst/>
            <a:gdLst/>
            <a:ahLst/>
            <a:cxnLst/>
            <a:rect l="l" t="t" r="r" b="b"/>
            <a:pathLst>
              <a:path w="119379" h="45720">
                <a:moveTo>
                  <a:pt x="94627" y="0"/>
                </a:moveTo>
                <a:lnTo>
                  <a:pt x="60620" y="10050"/>
                </a:lnTo>
                <a:lnTo>
                  <a:pt x="30227" y="24870"/>
                </a:lnTo>
                <a:lnTo>
                  <a:pt x="8378" y="38287"/>
                </a:lnTo>
                <a:lnTo>
                  <a:pt x="0" y="44131"/>
                </a:lnTo>
                <a:lnTo>
                  <a:pt x="5744" y="45075"/>
                </a:lnTo>
                <a:lnTo>
                  <a:pt x="11578" y="45410"/>
                </a:lnTo>
                <a:lnTo>
                  <a:pt x="17397" y="45138"/>
                </a:lnTo>
                <a:lnTo>
                  <a:pt x="51987" y="38628"/>
                </a:lnTo>
                <a:lnTo>
                  <a:pt x="84748" y="27151"/>
                </a:lnTo>
                <a:lnTo>
                  <a:pt x="109174" y="16220"/>
                </a:lnTo>
                <a:lnTo>
                  <a:pt x="118761" y="11351"/>
                </a:lnTo>
                <a:lnTo>
                  <a:pt x="94627" y="0"/>
                </a:lnTo>
                <a:close/>
              </a:path>
            </a:pathLst>
          </a:custGeom>
          <a:solidFill>
            <a:srgbClr val="000000">
              <a:alpha val="9999"/>
            </a:srgbClr>
          </a:solidFill>
        </p:spPr>
        <p:txBody>
          <a:bodyPr wrap="square" lIns="0" tIns="0" rIns="0" bIns="0" rtlCol="0"/>
          <a:lstStyle/>
          <a:p>
            <a:endParaRPr/>
          </a:p>
        </p:txBody>
      </p:sp>
      <p:sp>
        <p:nvSpPr>
          <p:cNvPr id="183" name="object 183"/>
          <p:cNvSpPr/>
          <p:nvPr/>
        </p:nvSpPr>
        <p:spPr>
          <a:xfrm>
            <a:off x="4735517" y="4295749"/>
            <a:ext cx="95885" cy="51435"/>
          </a:xfrm>
          <a:custGeom>
            <a:avLst/>
            <a:gdLst/>
            <a:ahLst/>
            <a:cxnLst/>
            <a:rect l="l" t="t" r="r" b="b"/>
            <a:pathLst>
              <a:path w="95885" h="51435">
                <a:moveTo>
                  <a:pt x="79351" y="0"/>
                </a:moveTo>
                <a:lnTo>
                  <a:pt x="1113" y="15488"/>
                </a:lnTo>
                <a:lnTo>
                  <a:pt x="509" y="37149"/>
                </a:lnTo>
                <a:lnTo>
                  <a:pt x="0" y="50815"/>
                </a:lnTo>
                <a:lnTo>
                  <a:pt x="24920" y="30865"/>
                </a:lnTo>
                <a:lnTo>
                  <a:pt x="56628" y="27986"/>
                </a:lnTo>
                <a:lnTo>
                  <a:pt x="93408" y="27986"/>
                </a:lnTo>
                <a:lnTo>
                  <a:pt x="89420" y="19692"/>
                </a:lnTo>
                <a:lnTo>
                  <a:pt x="84217" y="9322"/>
                </a:lnTo>
                <a:lnTo>
                  <a:pt x="80665" y="2473"/>
                </a:lnTo>
                <a:lnTo>
                  <a:pt x="79351" y="0"/>
                </a:lnTo>
                <a:close/>
              </a:path>
              <a:path w="95885" h="51435">
                <a:moveTo>
                  <a:pt x="93408" y="27986"/>
                </a:moveTo>
                <a:lnTo>
                  <a:pt x="56628" y="27986"/>
                </a:lnTo>
                <a:lnTo>
                  <a:pt x="83891" y="32995"/>
                </a:lnTo>
                <a:lnTo>
                  <a:pt x="95475" y="36705"/>
                </a:lnTo>
                <a:lnTo>
                  <a:pt x="95475" y="35219"/>
                </a:lnTo>
                <a:lnTo>
                  <a:pt x="95688" y="32727"/>
                </a:lnTo>
                <a:lnTo>
                  <a:pt x="93408" y="27986"/>
                </a:lnTo>
                <a:close/>
              </a:path>
            </a:pathLst>
          </a:custGeom>
          <a:solidFill>
            <a:srgbClr val="000000">
              <a:alpha val="9999"/>
            </a:srgbClr>
          </a:solidFill>
        </p:spPr>
        <p:txBody>
          <a:bodyPr wrap="square" lIns="0" tIns="0" rIns="0" bIns="0" rtlCol="0"/>
          <a:lstStyle/>
          <a:p>
            <a:endParaRPr/>
          </a:p>
        </p:txBody>
      </p:sp>
      <p:sp>
        <p:nvSpPr>
          <p:cNvPr id="184" name="object 184"/>
          <p:cNvSpPr/>
          <p:nvPr/>
        </p:nvSpPr>
        <p:spPr>
          <a:xfrm>
            <a:off x="4596334" y="4160596"/>
            <a:ext cx="254635" cy="195580"/>
          </a:xfrm>
          <a:custGeom>
            <a:avLst/>
            <a:gdLst/>
            <a:ahLst/>
            <a:cxnLst/>
            <a:rect l="l" t="t" r="r" b="b"/>
            <a:pathLst>
              <a:path w="254635" h="195579">
                <a:moveTo>
                  <a:pt x="127301" y="0"/>
                </a:moveTo>
                <a:lnTo>
                  <a:pt x="89979" y="5549"/>
                </a:lnTo>
                <a:lnTo>
                  <a:pt x="48156" y="21999"/>
                </a:lnTo>
                <a:lnTo>
                  <a:pt x="14080" y="39265"/>
                </a:lnTo>
                <a:lnTo>
                  <a:pt x="0" y="47261"/>
                </a:lnTo>
                <a:lnTo>
                  <a:pt x="11509" y="63043"/>
                </a:lnTo>
                <a:lnTo>
                  <a:pt x="24364" y="77696"/>
                </a:lnTo>
                <a:lnTo>
                  <a:pt x="38484" y="91134"/>
                </a:lnTo>
                <a:lnTo>
                  <a:pt x="53785" y="103274"/>
                </a:lnTo>
                <a:lnTo>
                  <a:pt x="79608" y="126585"/>
                </a:lnTo>
                <a:lnTo>
                  <a:pt x="105336" y="157131"/>
                </a:lnTo>
                <a:lnTo>
                  <a:pt x="125087" y="183690"/>
                </a:lnTo>
                <a:lnTo>
                  <a:pt x="132978" y="195036"/>
                </a:lnTo>
                <a:lnTo>
                  <a:pt x="154925" y="164039"/>
                </a:lnTo>
                <a:lnTo>
                  <a:pt x="189089" y="157025"/>
                </a:lnTo>
                <a:lnTo>
                  <a:pt x="234160" y="157025"/>
                </a:lnTo>
                <a:lnTo>
                  <a:pt x="234132" y="155604"/>
                </a:lnTo>
                <a:lnTo>
                  <a:pt x="233380" y="131552"/>
                </a:lnTo>
                <a:lnTo>
                  <a:pt x="231903" y="104964"/>
                </a:lnTo>
                <a:lnTo>
                  <a:pt x="229515" y="86884"/>
                </a:lnTo>
                <a:lnTo>
                  <a:pt x="231802" y="68804"/>
                </a:lnTo>
                <a:lnTo>
                  <a:pt x="240608" y="42215"/>
                </a:lnTo>
                <a:lnTo>
                  <a:pt x="250140" y="18163"/>
                </a:lnTo>
                <a:lnTo>
                  <a:pt x="254604" y="7691"/>
                </a:lnTo>
                <a:lnTo>
                  <a:pt x="207204" y="5536"/>
                </a:lnTo>
                <a:lnTo>
                  <a:pt x="165475" y="3103"/>
                </a:lnTo>
                <a:lnTo>
                  <a:pt x="127301" y="0"/>
                </a:lnTo>
                <a:close/>
              </a:path>
              <a:path w="254635" h="195579">
                <a:moveTo>
                  <a:pt x="234160" y="157025"/>
                </a:moveTo>
                <a:lnTo>
                  <a:pt x="189089" y="157025"/>
                </a:lnTo>
                <a:lnTo>
                  <a:pt x="220539" y="161777"/>
                </a:lnTo>
                <a:lnTo>
                  <a:pt x="234341" y="166076"/>
                </a:lnTo>
                <a:lnTo>
                  <a:pt x="234160" y="157025"/>
                </a:lnTo>
                <a:close/>
              </a:path>
            </a:pathLst>
          </a:custGeom>
          <a:solidFill>
            <a:srgbClr val="63667E"/>
          </a:solidFill>
        </p:spPr>
        <p:txBody>
          <a:bodyPr wrap="square" lIns="0" tIns="0" rIns="0" bIns="0" rtlCol="0"/>
          <a:lstStyle/>
          <a:p>
            <a:endParaRPr/>
          </a:p>
        </p:txBody>
      </p:sp>
      <p:sp>
        <p:nvSpPr>
          <p:cNvPr id="185" name="object 185"/>
          <p:cNvSpPr/>
          <p:nvPr/>
        </p:nvSpPr>
        <p:spPr>
          <a:xfrm>
            <a:off x="4764372" y="3951027"/>
            <a:ext cx="322580" cy="316865"/>
          </a:xfrm>
          <a:custGeom>
            <a:avLst/>
            <a:gdLst/>
            <a:ahLst/>
            <a:cxnLst/>
            <a:rect l="l" t="t" r="r" b="b"/>
            <a:pathLst>
              <a:path w="322579" h="316864">
                <a:moveTo>
                  <a:pt x="214254" y="209396"/>
                </a:moveTo>
                <a:lnTo>
                  <a:pt x="168648" y="209396"/>
                </a:lnTo>
                <a:lnTo>
                  <a:pt x="184428" y="224050"/>
                </a:lnTo>
                <a:lnTo>
                  <a:pt x="209865" y="254000"/>
                </a:lnTo>
                <a:lnTo>
                  <a:pt x="248882" y="284154"/>
                </a:lnTo>
                <a:lnTo>
                  <a:pt x="288983" y="307436"/>
                </a:lnTo>
                <a:lnTo>
                  <a:pt x="317672" y="316769"/>
                </a:lnTo>
                <a:lnTo>
                  <a:pt x="322359" y="312903"/>
                </a:lnTo>
                <a:lnTo>
                  <a:pt x="322153" y="302394"/>
                </a:lnTo>
                <a:lnTo>
                  <a:pt x="318089" y="286872"/>
                </a:lnTo>
                <a:lnTo>
                  <a:pt x="311199" y="267969"/>
                </a:lnTo>
                <a:lnTo>
                  <a:pt x="304158" y="262096"/>
                </a:lnTo>
                <a:lnTo>
                  <a:pt x="298589" y="256903"/>
                </a:lnTo>
                <a:lnTo>
                  <a:pt x="294671" y="252537"/>
                </a:lnTo>
                <a:lnTo>
                  <a:pt x="292582" y="249140"/>
                </a:lnTo>
                <a:lnTo>
                  <a:pt x="273946" y="233751"/>
                </a:lnTo>
                <a:lnTo>
                  <a:pt x="240447" y="218720"/>
                </a:lnTo>
                <a:lnTo>
                  <a:pt x="214254" y="209396"/>
                </a:lnTo>
                <a:close/>
              </a:path>
              <a:path w="322579" h="316864">
                <a:moveTo>
                  <a:pt x="93673" y="0"/>
                </a:moveTo>
                <a:lnTo>
                  <a:pt x="85199" y="79424"/>
                </a:lnTo>
                <a:lnTo>
                  <a:pt x="76531" y="136075"/>
                </a:lnTo>
                <a:lnTo>
                  <a:pt x="53914" y="176036"/>
                </a:lnTo>
                <a:lnTo>
                  <a:pt x="35578" y="191005"/>
                </a:lnTo>
                <a:lnTo>
                  <a:pt x="16108" y="206690"/>
                </a:lnTo>
                <a:lnTo>
                  <a:pt x="0" y="218746"/>
                </a:lnTo>
                <a:lnTo>
                  <a:pt x="29759" y="229088"/>
                </a:lnTo>
                <a:lnTo>
                  <a:pt x="63273" y="238312"/>
                </a:lnTo>
                <a:lnTo>
                  <a:pt x="93395" y="243428"/>
                </a:lnTo>
                <a:lnTo>
                  <a:pt x="112980" y="241449"/>
                </a:lnTo>
                <a:lnTo>
                  <a:pt x="132014" y="227847"/>
                </a:lnTo>
                <a:lnTo>
                  <a:pt x="150873" y="213912"/>
                </a:lnTo>
                <a:lnTo>
                  <a:pt x="168648" y="209396"/>
                </a:lnTo>
                <a:lnTo>
                  <a:pt x="214254" y="209396"/>
                </a:lnTo>
                <a:lnTo>
                  <a:pt x="208391" y="207309"/>
                </a:lnTo>
                <a:lnTo>
                  <a:pt x="194082" y="202781"/>
                </a:lnTo>
                <a:lnTo>
                  <a:pt x="185181" y="167568"/>
                </a:lnTo>
                <a:lnTo>
                  <a:pt x="161978" y="91982"/>
                </a:lnTo>
                <a:lnTo>
                  <a:pt x="129725" y="21100"/>
                </a:lnTo>
                <a:lnTo>
                  <a:pt x="93673" y="0"/>
                </a:lnTo>
                <a:close/>
              </a:path>
            </a:pathLst>
          </a:custGeom>
          <a:solidFill>
            <a:srgbClr val="000000">
              <a:alpha val="9999"/>
            </a:srgbClr>
          </a:solidFill>
        </p:spPr>
        <p:txBody>
          <a:bodyPr wrap="square" lIns="0" tIns="0" rIns="0" bIns="0" rtlCol="0"/>
          <a:lstStyle/>
          <a:p>
            <a:endParaRPr/>
          </a:p>
        </p:txBody>
      </p:sp>
      <p:sp>
        <p:nvSpPr>
          <p:cNvPr id="186" name="object 186"/>
          <p:cNvSpPr/>
          <p:nvPr/>
        </p:nvSpPr>
        <p:spPr>
          <a:xfrm>
            <a:off x="4776890" y="3939568"/>
            <a:ext cx="309880" cy="316865"/>
          </a:xfrm>
          <a:custGeom>
            <a:avLst/>
            <a:gdLst/>
            <a:ahLst/>
            <a:cxnLst/>
            <a:rect l="l" t="t" r="r" b="b"/>
            <a:pathLst>
              <a:path w="309879" h="316864">
                <a:moveTo>
                  <a:pt x="201437" y="209290"/>
                </a:moveTo>
                <a:lnTo>
                  <a:pt x="156130" y="209290"/>
                </a:lnTo>
                <a:lnTo>
                  <a:pt x="171910" y="223945"/>
                </a:lnTo>
                <a:lnTo>
                  <a:pt x="197347" y="253886"/>
                </a:lnTo>
                <a:lnTo>
                  <a:pt x="236364" y="284022"/>
                </a:lnTo>
                <a:lnTo>
                  <a:pt x="276465" y="307285"/>
                </a:lnTo>
                <a:lnTo>
                  <a:pt x="305154" y="316610"/>
                </a:lnTo>
                <a:lnTo>
                  <a:pt x="309841" y="312747"/>
                </a:lnTo>
                <a:lnTo>
                  <a:pt x="309635" y="302255"/>
                </a:lnTo>
                <a:lnTo>
                  <a:pt x="305571" y="286780"/>
                </a:lnTo>
                <a:lnTo>
                  <a:pt x="298682" y="267969"/>
                </a:lnTo>
                <a:lnTo>
                  <a:pt x="291640" y="262096"/>
                </a:lnTo>
                <a:lnTo>
                  <a:pt x="286071" y="256903"/>
                </a:lnTo>
                <a:lnTo>
                  <a:pt x="282153" y="252537"/>
                </a:lnTo>
                <a:lnTo>
                  <a:pt x="280064" y="249140"/>
                </a:lnTo>
                <a:lnTo>
                  <a:pt x="261429" y="233751"/>
                </a:lnTo>
                <a:lnTo>
                  <a:pt x="227929" y="218720"/>
                </a:lnTo>
                <a:lnTo>
                  <a:pt x="201437" y="209290"/>
                </a:lnTo>
                <a:close/>
              </a:path>
              <a:path w="309879" h="316864">
                <a:moveTo>
                  <a:pt x="81155" y="0"/>
                </a:moveTo>
                <a:lnTo>
                  <a:pt x="72681" y="79417"/>
                </a:lnTo>
                <a:lnTo>
                  <a:pt x="64013" y="136053"/>
                </a:lnTo>
                <a:lnTo>
                  <a:pt x="43352" y="176228"/>
                </a:lnTo>
                <a:lnTo>
                  <a:pt x="29319" y="191681"/>
                </a:lnTo>
                <a:lnTo>
                  <a:pt x="14152" y="207831"/>
                </a:lnTo>
                <a:lnTo>
                  <a:pt x="0" y="220072"/>
                </a:lnTo>
                <a:lnTo>
                  <a:pt x="27803" y="230138"/>
                </a:lnTo>
                <a:lnTo>
                  <a:pt x="57014" y="238856"/>
                </a:lnTo>
                <a:lnTo>
                  <a:pt x="82833" y="243487"/>
                </a:lnTo>
                <a:lnTo>
                  <a:pt x="100462" y="241290"/>
                </a:lnTo>
                <a:lnTo>
                  <a:pt x="119496" y="227719"/>
                </a:lnTo>
                <a:lnTo>
                  <a:pt x="138355" y="213800"/>
                </a:lnTo>
                <a:lnTo>
                  <a:pt x="156130" y="209290"/>
                </a:lnTo>
                <a:lnTo>
                  <a:pt x="201437" y="209290"/>
                </a:lnTo>
                <a:lnTo>
                  <a:pt x="195873" y="207309"/>
                </a:lnTo>
                <a:lnTo>
                  <a:pt x="181564" y="202781"/>
                </a:lnTo>
                <a:lnTo>
                  <a:pt x="172663" y="167568"/>
                </a:lnTo>
                <a:lnTo>
                  <a:pt x="149460" y="91982"/>
                </a:lnTo>
                <a:lnTo>
                  <a:pt x="117207" y="21100"/>
                </a:lnTo>
                <a:lnTo>
                  <a:pt x="81155" y="0"/>
                </a:lnTo>
                <a:close/>
              </a:path>
            </a:pathLst>
          </a:custGeom>
          <a:solidFill>
            <a:srgbClr val="CED7E7"/>
          </a:solidFill>
        </p:spPr>
        <p:txBody>
          <a:bodyPr wrap="square" lIns="0" tIns="0" rIns="0" bIns="0" rtlCol="0"/>
          <a:lstStyle/>
          <a:p>
            <a:endParaRPr/>
          </a:p>
        </p:txBody>
      </p:sp>
      <p:sp>
        <p:nvSpPr>
          <p:cNvPr id="187" name="object 187"/>
          <p:cNvSpPr/>
          <p:nvPr/>
        </p:nvSpPr>
        <p:spPr>
          <a:xfrm>
            <a:off x="5420825" y="5237303"/>
            <a:ext cx="1194435" cy="732155"/>
          </a:xfrm>
          <a:custGeom>
            <a:avLst/>
            <a:gdLst/>
            <a:ahLst/>
            <a:cxnLst/>
            <a:rect l="l" t="t" r="r" b="b"/>
            <a:pathLst>
              <a:path w="1194434" h="732154">
                <a:moveTo>
                  <a:pt x="874087" y="0"/>
                </a:moveTo>
                <a:lnTo>
                  <a:pt x="1565" y="713097"/>
                </a:lnTo>
                <a:lnTo>
                  <a:pt x="0" y="716587"/>
                </a:lnTo>
                <a:lnTo>
                  <a:pt x="318" y="726750"/>
                </a:lnTo>
                <a:lnTo>
                  <a:pt x="5776" y="731875"/>
                </a:lnTo>
                <a:lnTo>
                  <a:pt x="354855" y="720321"/>
                </a:lnTo>
                <a:lnTo>
                  <a:pt x="1177230" y="58930"/>
                </a:lnTo>
                <a:lnTo>
                  <a:pt x="1194228" y="20532"/>
                </a:lnTo>
                <a:lnTo>
                  <a:pt x="1190249" y="11256"/>
                </a:lnTo>
                <a:lnTo>
                  <a:pt x="1187356" y="8226"/>
                </a:lnTo>
                <a:lnTo>
                  <a:pt x="874087" y="0"/>
                </a:lnTo>
                <a:close/>
              </a:path>
            </a:pathLst>
          </a:custGeom>
          <a:solidFill>
            <a:srgbClr val="092766"/>
          </a:solidFill>
        </p:spPr>
        <p:txBody>
          <a:bodyPr wrap="square" lIns="0" tIns="0" rIns="0" bIns="0" rtlCol="0"/>
          <a:lstStyle/>
          <a:p>
            <a:endParaRPr/>
          </a:p>
        </p:txBody>
      </p:sp>
      <p:sp>
        <p:nvSpPr>
          <p:cNvPr id="188" name="object 188"/>
          <p:cNvSpPr/>
          <p:nvPr/>
        </p:nvSpPr>
        <p:spPr>
          <a:xfrm>
            <a:off x="5831375" y="5500821"/>
            <a:ext cx="528955" cy="480059"/>
          </a:xfrm>
          <a:custGeom>
            <a:avLst/>
            <a:gdLst/>
            <a:ahLst/>
            <a:cxnLst/>
            <a:rect l="l" t="t" r="r" b="b"/>
            <a:pathLst>
              <a:path w="528954" h="480060">
                <a:moveTo>
                  <a:pt x="470274" y="0"/>
                </a:moveTo>
                <a:lnTo>
                  <a:pt x="418204" y="17418"/>
                </a:lnTo>
                <a:lnTo>
                  <a:pt x="379272" y="39438"/>
                </a:lnTo>
                <a:lnTo>
                  <a:pt x="334395" y="68290"/>
                </a:lnTo>
                <a:lnTo>
                  <a:pt x="285561" y="102439"/>
                </a:lnTo>
                <a:lnTo>
                  <a:pt x="234759" y="140355"/>
                </a:lnTo>
                <a:lnTo>
                  <a:pt x="183978" y="180504"/>
                </a:lnTo>
                <a:lnTo>
                  <a:pt x="135207" y="221354"/>
                </a:lnTo>
                <a:lnTo>
                  <a:pt x="90434" y="261372"/>
                </a:lnTo>
                <a:lnTo>
                  <a:pt x="51650" y="299026"/>
                </a:lnTo>
                <a:lnTo>
                  <a:pt x="20842" y="332784"/>
                </a:lnTo>
                <a:lnTo>
                  <a:pt x="0" y="361113"/>
                </a:lnTo>
                <a:lnTo>
                  <a:pt x="31843" y="398337"/>
                </a:lnTo>
                <a:lnTo>
                  <a:pt x="117183" y="461907"/>
                </a:lnTo>
                <a:lnTo>
                  <a:pt x="240734" y="479668"/>
                </a:lnTo>
                <a:lnTo>
                  <a:pt x="387210" y="379465"/>
                </a:lnTo>
                <a:lnTo>
                  <a:pt x="440725" y="309654"/>
                </a:lnTo>
                <a:lnTo>
                  <a:pt x="480035" y="246835"/>
                </a:lnTo>
                <a:lnTo>
                  <a:pt x="506701" y="191040"/>
                </a:lnTo>
                <a:lnTo>
                  <a:pt x="522282" y="142303"/>
                </a:lnTo>
                <a:lnTo>
                  <a:pt x="528335" y="100659"/>
                </a:lnTo>
                <a:lnTo>
                  <a:pt x="526422" y="66141"/>
                </a:lnTo>
                <a:lnTo>
                  <a:pt x="518099" y="38782"/>
                </a:lnTo>
                <a:lnTo>
                  <a:pt x="504928" y="18617"/>
                </a:lnTo>
                <a:lnTo>
                  <a:pt x="488467" y="5678"/>
                </a:lnTo>
                <a:lnTo>
                  <a:pt x="470274" y="0"/>
                </a:lnTo>
                <a:close/>
              </a:path>
            </a:pathLst>
          </a:custGeom>
          <a:solidFill>
            <a:srgbClr val="FFA2A2"/>
          </a:solidFill>
        </p:spPr>
        <p:txBody>
          <a:bodyPr wrap="square" lIns="0" tIns="0" rIns="0" bIns="0" rtlCol="0"/>
          <a:lstStyle/>
          <a:p>
            <a:endParaRPr/>
          </a:p>
        </p:txBody>
      </p:sp>
      <p:sp>
        <p:nvSpPr>
          <p:cNvPr id="189" name="object 189"/>
          <p:cNvSpPr/>
          <p:nvPr/>
        </p:nvSpPr>
        <p:spPr>
          <a:xfrm>
            <a:off x="7068484" y="2636820"/>
            <a:ext cx="572770" cy="331470"/>
          </a:xfrm>
          <a:custGeom>
            <a:avLst/>
            <a:gdLst/>
            <a:ahLst/>
            <a:cxnLst/>
            <a:rect l="l" t="t" r="r" b="b"/>
            <a:pathLst>
              <a:path w="572770" h="331469">
                <a:moveTo>
                  <a:pt x="153376" y="303639"/>
                </a:moveTo>
                <a:lnTo>
                  <a:pt x="86990" y="303639"/>
                </a:lnTo>
                <a:lnTo>
                  <a:pt x="240865" y="330850"/>
                </a:lnTo>
                <a:lnTo>
                  <a:pt x="352924" y="320069"/>
                </a:lnTo>
                <a:lnTo>
                  <a:pt x="353931" y="319711"/>
                </a:lnTo>
                <a:lnTo>
                  <a:pt x="295553" y="319711"/>
                </a:lnTo>
                <a:lnTo>
                  <a:pt x="275525" y="313240"/>
                </a:lnTo>
                <a:lnTo>
                  <a:pt x="182519" y="313240"/>
                </a:lnTo>
                <a:lnTo>
                  <a:pt x="153376" y="303639"/>
                </a:lnTo>
                <a:close/>
              </a:path>
              <a:path w="572770" h="331469">
                <a:moveTo>
                  <a:pt x="216572" y="168487"/>
                </a:moveTo>
                <a:lnTo>
                  <a:pt x="154671" y="203017"/>
                </a:lnTo>
                <a:lnTo>
                  <a:pt x="184136" y="246783"/>
                </a:lnTo>
                <a:lnTo>
                  <a:pt x="231736" y="284060"/>
                </a:lnTo>
                <a:lnTo>
                  <a:pt x="276024" y="309988"/>
                </a:lnTo>
                <a:lnTo>
                  <a:pt x="295553" y="319711"/>
                </a:lnTo>
                <a:lnTo>
                  <a:pt x="353931" y="319711"/>
                </a:lnTo>
                <a:lnTo>
                  <a:pt x="421433" y="295703"/>
                </a:lnTo>
                <a:lnTo>
                  <a:pt x="431743" y="289689"/>
                </a:lnTo>
                <a:lnTo>
                  <a:pt x="382967" y="289689"/>
                </a:lnTo>
                <a:lnTo>
                  <a:pt x="314831" y="265604"/>
                </a:lnTo>
                <a:lnTo>
                  <a:pt x="262315" y="224513"/>
                </a:lnTo>
                <a:lnTo>
                  <a:pt x="228526" y="185709"/>
                </a:lnTo>
                <a:lnTo>
                  <a:pt x="216572" y="168487"/>
                </a:lnTo>
                <a:close/>
              </a:path>
              <a:path w="572770" h="331469">
                <a:moveTo>
                  <a:pt x="139772" y="212565"/>
                </a:moveTo>
                <a:lnTo>
                  <a:pt x="119708" y="225441"/>
                </a:lnTo>
                <a:lnTo>
                  <a:pt x="105443" y="234853"/>
                </a:lnTo>
                <a:lnTo>
                  <a:pt x="97969" y="240306"/>
                </a:lnTo>
                <a:lnTo>
                  <a:pt x="106571" y="257184"/>
                </a:lnTo>
                <a:lnTo>
                  <a:pt x="136147" y="281646"/>
                </a:lnTo>
                <a:lnTo>
                  <a:pt x="167771" y="303671"/>
                </a:lnTo>
                <a:lnTo>
                  <a:pt x="182519" y="313240"/>
                </a:lnTo>
                <a:lnTo>
                  <a:pt x="275525" y="313240"/>
                </a:lnTo>
                <a:lnTo>
                  <a:pt x="234113" y="299859"/>
                </a:lnTo>
                <a:lnTo>
                  <a:pt x="184685" y="263373"/>
                </a:lnTo>
                <a:lnTo>
                  <a:pt x="151746" y="228270"/>
                </a:lnTo>
                <a:lnTo>
                  <a:pt x="139772" y="212565"/>
                </a:lnTo>
                <a:close/>
              </a:path>
              <a:path w="572770" h="331469">
                <a:moveTo>
                  <a:pt x="87043" y="249111"/>
                </a:moveTo>
                <a:lnTo>
                  <a:pt x="10720" y="304912"/>
                </a:lnTo>
                <a:lnTo>
                  <a:pt x="27112" y="308159"/>
                </a:lnTo>
                <a:lnTo>
                  <a:pt x="52833" y="307339"/>
                </a:lnTo>
                <a:lnTo>
                  <a:pt x="76564" y="304987"/>
                </a:lnTo>
                <a:lnTo>
                  <a:pt x="86990" y="303639"/>
                </a:lnTo>
                <a:lnTo>
                  <a:pt x="153376" y="303639"/>
                </a:lnTo>
                <a:lnTo>
                  <a:pt x="143679" y="300445"/>
                </a:lnTo>
                <a:lnTo>
                  <a:pt x="113518" y="278709"/>
                </a:lnTo>
                <a:lnTo>
                  <a:pt x="93987" y="258206"/>
                </a:lnTo>
                <a:lnTo>
                  <a:pt x="87043" y="249111"/>
                </a:lnTo>
                <a:close/>
              </a:path>
              <a:path w="572770" h="331469">
                <a:moveTo>
                  <a:pt x="296136" y="136290"/>
                </a:moveTo>
                <a:lnTo>
                  <a:pt x="230628" y="161856"/>
                </a:lnTo>
                <a:lnTo>
                  <a:pt x="265217" y="209108"/>
                </a:lnTo>
                <a:lnTo>
                  <a:pt x="316385" y="250019"/>
                </a:lnTo>
                <a:lnTo>
                  <a:pt x="362759" y="278807"/>
                </a:lnTo>
                <a:lnTo>
                  <a:pt x="382967" y="289689"/>
                </a:lnTo>
                <a:lnTo>
                  <a:pt x="431743" y="289689"/>
                </a:lnTo>
                <a:lnTo>
                  <a:pt x="444655" y="282157"/>
                </a:lnTo>
                <a:lnTo>
                  <a:pt x="461933" y="274737"/>
                </a:lnTo>
                <a:lnTo>
                  <a:pt x="477698" y="264708"/>
                </a:lnTo>
                <a:lnTo>
                  <a:pt x="491661" y="252291"/>
                </a:lnTo>
                <a:lnTo>
                  <a:pt x="492781" y="250915"/>
                </a:lnTo>
                <a:lnTo>
                  <a:pt x="446246" y="250915"/>
                </a:lnTo>
                <a:lnTo>
                  <a:pt x="387726" y="228955"/>
                </a:lnTo>
                <a:lnTo>
                  <a:pt x="340022" y="190002"/>
                </a:lnTo>
                <a:lnTo>
                  <a:pt x="307902" y="152850"/>
                </a:lnTo>
                <a:lnTo>
                  <a:pt x="296136" y="136290"/>
                </a:lnTo>
                <a:close/>
              </a:path>
              <a:path w="572770" h="331469">
                <a:moveTo>
                  <a:pt x="317355" y="0"/>
                </a:moveTo>
                <a:lnTo>
                  <a:pt x="153133" y="87470"/>
                </a:lnTo>
                <a:lnTo>
                  <a:pt x="41305" y="219308"/>
                </a:lnTo>
                <a:lnTo>
                  <a:pt x="0" y="287301"/>
                </a:lnTo>
                <a:lnTo>
                  <a:pt x="14264" y="280307"/>
                </a:lnTo>
                <a:lnTo>
                  <a:pt x="41353" y="260781"/>
                </a:lnTo>
                <a:lnTo>
                  <a:pt x="67617" y="240459"/>
                </a:lnTo>
                <a:lnTo>
                  <a:pt x="79404" y="231077"/>
                </a:lnTo>
                <a:lnTo>
                  <a:pt x="86085" y="201129"/>
                </a:lnTo>
                <a:lnTo>
                  <a:pt x="96770" y="172519"/>
                </a:lnTo>
                <a:lnTo>
                  <a:pt x="111277" y="145646"/>
                </a:lnTo>
                <a:lnTo>
                  <a:pt x="129424" y="120907"/>
                </a:lnTo>
                <a:lnTo>
                  <a:pt x="160897" y="120907"/>
                </a:lnTo>
                <a:lnTo>
                  <a:pt x="182181" y="86151"/>
                </a:lnTo>
                <a:lnTo>
                  <a:pt x="203300" y="63696"/>
                </a:lnTo>
                <a:lnTo>
                  <a:pt x="212063" y="57044"/>
                </a:lnTo>
                <a:lnTo>
                  <a:pt x="258196" y="57044"/>
                </a:lnTo>
                <a:lnTo>
                  <a:pt x="269442" y="42060"/>
                </a:lnTo>
                <a:lnTo>
                  <a:pt x="294145" y="22583"/>
                </a:lnTo>
                <a:lnTo>
                  <a:pt x="304358" y="17527"/>
                </a:lnTo>
                <a:lnTo>
                  <a:pt x="370789" y="17527"/>
                </a:lnTo>
                <a:lnTo>
                  <a:pt x="317355" y="0"/>
                </a:lnTo>
                <a:close/>
              </a:path>
              <a:path w="572770" h="331469">
                <a:moveTo>
                  <a:pt x="391983" y="114172"/>
                </a:moveTo>
                <a:lnTo>
                  <a:pt x="371444" y="115768"/>
                </a:lnTo>
                <a:lnTo>
                  <a:pt x="344669" y="121816"/>
                </a:lnTo>
                <a:lnTo>
                  <a:pt x="321435" y="128351"/>
                </a:lnTo>
                <a:lnTo>
                  <a:pt x="311518" y="131410"/>
                </a:lnTo>
                <a:lnTo>
                  <a:pt x="330734" y="163464"/>
                </a:lnTo>
                <a:lnTo>
                  <a:pt x="377251" y="203057"/>
                </a:lnTo>
                <a:lnTo>
                  <a:pt x="424583" y="236703"/>
                </a:lnTo>
                <a:lnTo>
                  <a:pt x="446246" y="250915"/>
                </a:lnTo>
                <a:lnTo>
                  <a:pt x="492781" y="250915"/>
                </a:lnTo>
                <a:lnTo>
                  <a:pt x="518258" y="213746"/>
                </a:lnTo>
                <a:lnTo>
                  <a:pt x="529397" y="189757"/>
                </a:lnTo>
                <a:lnTo>
                  <a:pt x="490590" y="189757"/>
                </a:lnTo>
                <a:lnTo>
                  <a:pt x="454595" y="177387"/>
                </a:lnTo>
                <a:lnTo>
                  <a:pt x="422987" y="151467"/>
                </a:lnTo>
                <a:lnTo>
                  <a:pt x="400528" y="125795"/>
                </a:lnTo>
                <a:lnTo>
                  <a:pt x="391983" y="114172"/>
                </a:lnTo>
                <a:close/>
              </a:path>
              <a:path w="572770" h="331469">
                <a:moveTo>
                  <a:pt x="160897" y="120907"/>
                </a:moveTo>
                <a:lnTo>
                  <a:pt x="129424" y="120907"/>
                </a:lnTo>
                <a:lnTo>
                  <a:pt x="133402" y="124461"/>
                </a:lnTo>
                <a:lnTo>
                  <a:pt x="125498" y="141594"/>
                </a:lnTo>
                <a:lnTo>
                  <a:pt x="117506" y="161129"/>
                </a:lnTo>
                <a:lnTo>
                  <a:pt x="107630" y="187403"/>
                </a:lnTo>
                <a:lnTo>
                  <a:pt x="99235" y="210464"/>
                </a:lnTo>
                <a:lnTo>
                  <a:pt x="95689" y="220362"/>
                </a:lnTo>
                <a:lnTo>
                  <a:pt x="133879" y="193470"/>
                </a:lnTo>
                <a:lnTo>
                  <a:pt x="156456" y="128159"/>
                </a:lnTo>
                <a:lnTo>
                  <a:pt x="160897" y="120907"/>
                </a:lnTo>
                <a:close/>
              </a:path>
              <a:path w="572770" h="331469">
                <a:moveTo>
                  <a:pt x="423913" y="110295"/>
                </a:moveTo>
                <a:lnTo>
                  <a:pt x="409593" y="110670"/>
                </a:lnTo>
                <a:lnTo>
                  <a:pt x="419834" y="127481"/>
                </a:lnTo>
                <a:lnTo>
                  <a:pt x="447945" y="154172"/>
                </a:lnTo>
                <a:lnTo>
                  <a:pt x="477129" y="178884"/>
                </a:lnTo>
                <a:lnTo>
                  <a:pt x="490590" y="189757"/>
                </a:lnTo>
                <a:lnTo>
                  <a:pt x="529397" y="189757"/>
                </a:lnTo>
                <a:lnTo>
                  <a:pt x="530054" y="188218"/>
                </a:lnTo>
                <a:lnTo>
                  <a:pt x="544519" y="161745"/>
                </a:lnTo>
                <a:lnTo>
                  <a:pt x="558139" y="151546"/>
                </a:lnTo>
                <a:lnTo>
                  <a:pt x="568259" y="150587"/>
                </a:lnTo>
                <a:lnTo>
                  <a:pt x="572012" y="150587"/>
                </a:lnTo>
                <a:lnTo>
                  <a:pt x="568078" y="127219"/>
                </a:lnTo>
                <a:lnTo>
                  <a:pt x="542200" y="127219"/>
                </a:lnTo>
                <a:lnTo>
                  <a:pt x="502280" y="115750"/>
                </a:lnTo>
                <a:lnTo>
                  <a:pt x="458830" y="111048"/>
                </a:lnTo>
                <a:lnTo>
                  <a:pt x="423913" y="110295"/>
                </a:lnTo>
                <a:close/>
              </a:path>
              <a:path w="572770" h="331469">
                <a:moveTo>
                  <a:pt x="258196" y="57044"/>
                </a:moveTo>
                <a:lnTo>
                  <a:pt x="212063" y="57044"/>
                </a:lnTo>
                <a:lnTo>
                  <a:pt x="188818" y="94255"/>
                </a:lnTo>
                <a:lnTo>
                  <a:pt x="169373" y="135726"/>
                </a:lnTo>
                <a:lnTo>
                  <a:pt x="156024" y="169431"/>
                </a:lnTo>
                <a:lnTo>
                  <a:pt x="151065" y="183339"/>
                </a:lnTo>
                <a:lnTo>
                  <a:pt x="212170" y="150134"/>
                </a:lnTo>
                <a:lnTo>
                  <a:pt x="239150" y="82422"/>
                </a:lnTo>
                <a:lnTo>
                  <a:pt x="258196" y="57044"/>
                </a:lnTo>
                <a:close/>
              </a:path>
              <a:path w="572770" h="331469">
                <a:moveTo>
                  <a:pt x="572012" y="150587"/>
                </a:moveTo>
                <a:lnTo>
                  <a:pt x="568259" y="150587"/>
                </a:lnTo>
                <a:lnTo>
                  <a:pt x="572222" y="151831"/>
                </a:lnTo>
                <a:lnTo>
                  <a:pt x="572012" y="150587"/>
                </a:lnTo>
                <a:close/>
              </a:path>
              <a:path w="572770" h="331469">
                <a:moveTo>
                  <a:pt x="370789" y="17527"/>
                </a:moveTo>
                <a:lnTo>
                  <a:pt x="304358" y="17527"/>
                </a:lnTo>
                <a:lnTo>
                  <a:pt x="277475" y="49496"/>
                </a:lnTo>
                <a:lnTo>
                  <a:pt x="253035" y="91071"/>
                </a:lnTo>
                <a:lnTo>
                  <a:pt x="235106" y="127481"/>
                </a:lnTo>
                <a:lnTo>
                  <a:pt x="228406" y="142496"/>
                </a:lnTo>
                <a:lnTo>
                  <a:pt x="294809" y="118255"/>
                </a:lnTo>
                <a:lnTo>
                  <a:pt x="322631" y="61326"/>
                </a:lnTo>
                <a:lnTo>
                  <a:pt x="353481" y="29170"/>
                </a:lnTo>
                <a:lnTo>
                  <a:pt x="372772" y="18178"/>
                </a:lnTo>
                <a:lnTo>
                  <a:pt x="370789" y="17527"/>
                </a:lnTo>
                <a:close/>
              </a:path>
              <a:path w="572770" h="331469">
                <a:moveTo>
                  <a:pt x="479625" y="53228"/>
                </a:moveTo>
                <a:lnTo>
                  <a:pt x="452404" y="63204"/>
                </a:lnTo>
                <a:lnTo>
                  <a:pt x="429956" y="77983"/>
                </a:lnTo>
                <a:lnTo>
                  <a:pt x="415018" y="91270"/>
                </a:lnTo>
                <a:lnTo>
                  <a:pt x="409593" y="97038"/>
                </a:lnTo>
                <a:lnTo>
                  <a:pt x="458959" y="99292"/>
                </a:lnTo>
                <a:lnTo>
                  <a:pt x="501359" y="109941"/>
                </a:lnTo>
                <a:lnTo>
                  <a:pt x="531029" y="121683"/>
                </a:lnTo>
                <a:lnTo>
                  <a:pt x="542200" y="127219"/>
                </a:lnTo>
                <a:lnTo>
                  <a:pt x="568078" y="127219"/>
                </a:lnTo>
                <a:lnTo>
                  <a:pt x="565343" y="111048"/>
                </a:lnTo>
                <a:lnTo>
                  <a:pt x="545761" y="84282"/>
                </a:lnTo>
                <a:lnTo>
                  <a:pt x="525297" y="69587"/>
                </a:lnTo>
                <a:lnTo>
                  <a:pt x="515838" y="65107"/>
                </a:lnTo>
                <a:lnTo>
                  <a:pt x="479625" y="53228"/>
                </a:lnTo>
                <a:close/>
              </a:path>
              <a:path w="572770" h="331469">
                <a:moveTo>
                  <a:pt x="379634" y="20429"/>
                </a:moveTo>
                <a:lnTo>
                  <a:pt x="359071" y="40025"/>
                </a:lnTo>
                <a:lnTo>
                  <a:pt x="334775" y="73136"/>
                </a:lnTo>
                <a:lnTo>
                  <a:pt x="318385" y="100628"/>
                </a:lnTo>
                <a:lnTo>
                  <a:pt x="312372" y="112102"/>
                </a:lnTo>
                <a:lnTo>
                  <a:pt x="327798" y="106778"/>
                </a:lnTo>
                <a:lnTo>
                  <a:pt x="353568" y="102409"/>
                </a:lnTo>
                <a:lnTo>
                  <a:pt x="377768" y="99452"/>
                </a:lnTo>
                <a:lnTo>
                  <a:pt x="388483" y="98365"/>
                </a:lnTo>
                <a:lnTo>
                  <a:pt x="421344" y="63791"/>
                </a:lnTo>
                <a:lnTo>
                  <a:pt x="450870" y="51236"/>
                </a:lnTo>
                <a:lnTo>
                  <a:pt x="472171" y="50894"/>
                </a:lnTo>
                <a:lnTo>
                  <a:pt x="472511" y="50894"/>
                </a:lnTo>
                <a:lnTo>
                  <a:pt x="379634" y="20429"/>
                </a:lnTo>
                <a:close/>
              </a:path>
              <a:path w="572770" h="331469">
                <a:moveTo>
                  <a:pt x="473642" y="51266"/>
                </a:moveTo>
                <a:lnTo>
                  <a:pt x="479625" y="53228"/>
                </a:lnTo>
                <a:lnTo>
                  <a:pt x="480358" y="52960"/>
                </a:lnTo>
                <a:lnTo>
                  <a:pt x="473642" y="51266"/>
                </a:lnTo>
                <a:close/>
              </a:path>
              <a:path w="572770" h="331469">
                <a:moveTo>
                  <a:pt x="472511" y="50894"/>
                </a:moveTo>
                <a:lnTo>
                  <a:pt x="472171" y="50894"/>
                </a:lnTo>
                <a:lnTo>
                  <a:pt x="473642" y="51266"/>
                </a:lnTo>
                <a:lnTo>
                  <a:pt x="472511" y="50894"/>
                </a:lnTo>
                <a:close/>
              </a:path>
              <a:path w="572770" h="331469">
                <a:moveTo>
                  <a:pt x="388801" y="11693"/>
                </a:moveTo>
                <a:lnTo>
                  <a:pt x="378494" y="14917"/>
                </a:lnTo>
                <a:lnTo>
                  <a:pt x="372772" y="18178"/>
                </a:lnTo>
                <a:lnTo>
                  <a:pt x="379634" y="20429"/>
                </a:lnTo>
                <a:lnTo>
                  <a:pt x="388801" y="11693"/>
                </a:lnTo>
                <a:close/>
              </a:path>
            </a:pathLst>
          </a:custGeom>
          <a:solidFill>
            <a:srgbClr val="092766">
              <a:alpha val="9999"/>
            </a:srgbClr>
          </a:solidFill>
        </p:spPr>
        <p:txBody>
          <a:bodyPr wrap="square" lIns="0" tIns="0" rIns="0" bIns="0" rtlCol="0"/>
          <a:lstStyle/>
          <a:p>
            <a:endParaRPr/>
          </a:p>
        </p:txBody>
      </p:sp>
      <p:sp>
        <p:nvSpPr>
          <p:cNvPr id="190" name="object 190"/>
          <p:cNvSpPr/>
          <p:nvPr/>
        </p:nvSpPr>
        <p:spPr>
          <a:xfrm>
            <a:off x="8046216" y="3039666"/>
            <a:ext cx="259079" cy="149860"/>
          </a:xfrm>
          <a:custGeom>
            <a:avLst/>
            <a:gdLst/>
            <a:ahLst/>
            <a:cxnLst/>
            <a:rect l="l" t="t" r="r" b="b"/>
            <a:pathLst>
              <a:path w="259079" h="149860">
                <a:moveTo>
                  <a:pt x="69520" y="137205"/>
                </a:moveTo>
                <a:lnTo>
                  <a:pt x="39410" y="137205"/>
                </a:lnTo>
                <a:lnTo>
                  <a:pt x="108956" y="149496"/>
                </a:lnTo>
                <a:lnTo>
                  <a:pt x="159611" y="144625"/>
                </a:lnTo>
                <a:lnTo>
                  <a:pt x="160041" y="144472"/>
                </a:lnTo>
                <a:lnTo>
                  <a:pt x="133720" y="144472"/>
                </a:lnTo>
                <a:lnTo>
                  <a:pt x="124524" y="141502"/>
                </a:lnTo>
                <a:lnTo>
                  <a:pt x="82640" y="141502"/>
                </a:lnTo>
                <a:lnTo>
                  <a:pt x="69520" y="137205"/>
                </a:lnTo>
                <a:close/>
              </a:path>
              <a:path w="259079" h="149860">
                <a:moveTo>
                  <a:pt x="98075" y="75888"/>
                </a:moveTo>
                <a:lnTo>
                  <a:pt x="70069" y="91430"/>
                </a:lnTo>
                <a:lnTo>
                  <a:pt x="83371" y="111376"/>
                </a:lnTo>
                <a:lnTo>
                  <a:pt x="104878" y="128314"/>
                </a:lnTo>
                <a:lnTo>
                  <a:pt x="124893" y="140070"/>
                </a:lnTo>
                <a:lnTo>
                  <a:pt x="133720" y="144472"/>
                </a:lnTo>
                <a:lnTo>
                  <a:pt x="160041" y="144472"/>
                </a:lnTo>
                <a:lnTo>
                  <a:pt x="190584" y="133618"/>
                </a:lnTo>
                <a:lnTo>
                  <a:pt x="195623" y="130681"/>
                </a:lnTo>
                <a:lnTo>
                  <a:pt x="173236" y="130681"/>
                </a:lnTo>
                <a:lnTo>
                  <a:pt x="142449" y="119792"/>
                </a:lnTo>
                <a:lnTo>
                  <a:pt x="118728" y="101216"/>
                </a:lnTo>
                <a:lnTo>
                  <a:pt x="103471" y="83674"/>
                </a:lnTo>
                <a:lnTo>
                  <a:pt x="98075" y="75888"/>
                </a:lnTo>
                <a:close/>
              </a:path>
              <a:path w="259079" h="149860">
                <a:moveTo>
                  <a:pt x="63279" y="96044"/>
                </a:moveTo>
                <a:lnTo>
                  <a:pt x="45410" y="107396"/>
                </a:lnTo>
                <a:lnTo>
                  <a:pt x="44449" y="108562"/>
                </a:lnTo>
                <a:lnTo>
                  <a:pt x="48358" y="116193"/>
                </a:lnTo>
                <a:lnTo>
                  <a:pt x="61715" y="127240"/>
                </a:lnTo>
                <a:lnTo>
                  <a:pt x="76021" y="137205"/>
                </a:lnTo>
                <a:lnTo>
                  <a:pt x="82640" y="141502"/>
                </a:lnTo>
                <a:lnTo>
                  <a:pt x="124524" y="141502"/>
                </a:lnTo>
                <a:lnTo>
                  <a:pt x="105931" y="135496"/>
                </a:lnTo>
                <a:lnTo>
                  <a:pt x="83581" y="119005"/>
                </a:lnTo>
                <a:lnTo>
                  <a:pt x="68691" y="103141"/>
                </a:lnTo>
                <a:lnTo>
                  <a:pt x="63279" y="96044"/>
                </a:lnTo>
                <a:close/>
              </a:path>
              <a:path w="259079" h="149860">
                <a:moveTo>
                  <a:pt x="39463" y="112541"/>
                </a:moveTo>
                <a:lnTo>
                  <a:pt x="4986" y="137789"/>
                </a:lnTo>
                <a:lnTo>
                  <a:pt x="12378" y="139242"/>
                </a:lnTo>
                <a:lnTo>
                  <a:pt x="23988" y="138870"/>
                </a:lnTo>
                <a:lnTo>
                  <a:pt x="34702" y="137811"/>
                </a:lnTo>
                <a:lnTo>
                  <a:pt x="39410" y="137205"/>
                </a:lnTo>
                <a:lnTo>
                  <a:pt x="69520" y="137205"/>
                </a:lnTo>
                <a:lnTo>
                  <a:pt x="65063" y="135746"/>
                </a:lnTo>
                <a:lnTo>
                  <a:pt x="51424" y="125927"/>
                </a:lnTo>
                <a:lnTo>
                  <a:pt x="42599" y="116656"/>
                </a:lnTo>
                <a:lnTo>
                  <a:pt x="39463" y="112541"/>
                </a:lnTo>
                <a:close/>
              </a:path>
              <a:path w="259079" h="149860">
                <a:moveTo>
                  <a:pt x="133879" y="61354"/>
                </a:moveTo>
                <a:lnTo>
                  <a:pt x="104281" y="72918"/>
                </a:lnTo>
                <a:lnTo>
                  <a:pt x="119979" y="94274"/>
                </a:lnTo>
                <a:lnTo>
                  <a:pt x="143135" y="112759"/>
                </a:lnTo>
                <a:lnTo>
                  <a:pt x="164103" y="125765"/>
                </a:lnTo>
                <a:lnTo>
                  <a:pt x="173236" y="130681"/>
                </a:lnTo>
                <a:lnTo>
                  <a:pt x="195623" y="130681"/>
                </a:lnTo>
                <a:lnTo>
                  <a:pt x="201083" y="127499"/>
                </a:lnTo>
                <a:lnTo>
                  <a:pt x="208863" y="124123"/>
                </a:lnTo>
                <a:lnTo>
                  <a:pt x="215962" y="119581"/>
                </a:lnTo>
                <a:lnTo>
                  <a:pt x="222252" y="113973"/>
                </a:lnTo>
                <a:lnTo>
                  <a:pt x="222900" y="113177"/>
                </a:lnTo>
                <a:lnTo>
                  <a:pt x="201673" y="113177"/>
                </a:lnTo>
                <a:lnTo>
                  <a:pt x="175234" y="103245"/>
                </a:lnTo>
                <a:lnTo>
                  <a:pt x="153691" y="85635"/>
                </a:lnTo>
                <a:lnTo>
                  <a:pt x="139190" y="68840"/>
                </a:lnTo>
                <a:lnTo>
                  <a:pt x="133879" y="61354"/>
                </a:lnTo>
                <a:close/>
              </a:path>
              <a:path w="259079" h="149860">
                <a:moveTo>
                  <a:pt x="143394" y="0"/>
                </a:moveTo>
                <a:lnTo>
                  <a:pt x="69194" y="39528"/>
                </a:lnTo>
                <a:lnTo>
                  <a:pt x="18664" y="99106"/>
                </a:lnTo>
                <a:lnTo>
                  <a:pt x="0" y="129833"/>
                </a:lnTo>
                <a:lnTo>
                  <a:pt x="6418" y="126668"/>
                </a:lnTo>
                <a:lnTo>
                  <a:pt x="18730" y="117845"/>
                </a:lnTo>
                <a:lnTo>
                  <a:pt x="30694" y="108664"/>
                </a:lnTo>
                <a:lnTo>
                  <a:pt x="36069" y="104425"/>
                </a:lnTo>
                <a:lnTo>
                  <a:pt x="39084" y="90863"/>
                </a:lnTo>
                <a:lnTo>
                  <a:pt x="43909" y="77903"/>
                </a:lnTo>
                <a:lnTo>
                  <a:pt x="50463" y="65727"/>
                </a:lnTo>
                <a:lnTo>
                  <a:pt x="58665" y="54513"/>
                </a:lnTo>
                <a:lnTo>
                  <a:pt x="72904" y="54513"/>
                </a:lnTo>
                <a:lnTo>
                  <a:pt x="82507" y="38811"/>
                </a:lnTo>
                <a:lnTo>
                  <a:pt x="92047" y="28664"/>
                </a:lnTo>
                <a:lnTo>
                  <a:pt x="96007" y="25657"/>
                </a:lnTo>
                <a:lnTo>
                  <a:pt x="116935" y="25657"/>
                </a:lnTo>
                <a:lnTo>
                  <a:pt x="121958" y="18974"/>
                </a:lnTo>
                <a:lnTo>
                  <a:pt x="133132" y="10174"/>
                </a:lnTo>
                <a:lnTo>
                  <a:pt x="137751" y="7888"/>
                </a:lnTo>
                <a:lnTo>
                  <a:pt x="167435" y="7888"/>
                </a:lnTo>
                <a:lnTo>
                  <a:pt x="143394" y="0"/>
                </a:lnTo>
                <a:close/>
              </a:path>
              <a:path w="259079" h="149860">
                <a:moveTo>
                  <a:pt x="177162" y="51383"/>
                </a:moveTo>
                <a:lnTo>
                  <a:pt x="167882" y="52108"/>
                </a:lnTo>
                <a:lnTo>
                  <a:pt x="155792" y="54843"/>
                </a:lnTo>
                <a:lnTo>
                  <a:pt x="145304" y="57797"/>
                </a:lnTo>
                <a:lnTo>
                  <a:pt x="140828" y="59179"/>
                </a:lnTo>
                <a:lnTo>
                  <a:pt x="149484" y="73659"/>
                </a:lnTo>
                <a:lnTo>
                  <a:pt x="170494" y="91549"/>
                </a:lnTo>
                <a:lnTo>
                  <a:pt x="191882" y="106754"/>
                </a:lnTo>
                <a:lnTo>
                  <a:pt x="201673" y="113177"/>
                </a:lnTo>
                <a:lnTo>
                  <a:pt x="222900" y="113177"/>
                </a:lnTo>
                <a:lnTo>
                  <a:pt x="227605" y="107396"/>
                </a:lnTo>
                <a:lnTo>
                  <a:pt x="232443" y="100453"/>
                </a:lnTo>
                <a:lnTo>
                  <a:pt x="236431" y="92952"/>
                </a:lnTo>
                <a:lnTo>
                  <a:pt x="239322" y="85489"/>
                </a:lnTo>
                <a:lnTo>
                  <a:pt x="221717" y="85489"/>
                </a:lnTo>
                <a:lnTo>
                  <a:pt x="205449" y="79936"/>
                </a:lnTo>
                <a:lnTo>
                  <a:pt x="191167" y="68237"/>
                </a:lnTo>
                <a:lnTo>
                  <a:pt x="181021" y="56637"/>
                </a:lnTo>
                <a:lnTo>
                  <a:pt x="177162" y="51383"/>
                </a:lnTo>
                <a:close/>
              </a:path>
              <a:path w="259079" h="149860">
                <a:moveTo>
                  <a:pt x="72904" y="54513"/>
                </a:moveTo>
                <a:lnTo>
                  <a:pt x="58665" y="54513"/>
                </a:lnTo>
                <a:lnTo>
                  <a:pt x="60468" y="56103"/>
                </a:lnTo>
                <a:lnTo>
                  <a:pt x="56914" y="63847"/>
                </a:lnTo>
                <a:lnTo>
                  <a:pt x="53154" y="73089"/>
                </a:lnTo>
                <a:lnTo>
                  <a:pt x="48448" y="85635"/>
                </a:lnTo>
                <a:lnTo>
                  <a:pt x="45046" y="94967"/>
                </a:lnTo>
                <a:lnTo>
                  <a:pt x="43441" y="99439"/>
                </a:lnTo>
                <a:lnTo>
                  <a:pt x="60734" y="87293"/>
                </a:lnTo>
                <a:lnTo>
                  <a:pt x="70899" y="57791"/>
                </a:lnTo>
                <a:lnTo>
                  <a:pt x="72904" y="54513"/>
                </a:lnTo>
                <a:close/>
              </a:path>
              <a:path w="259079" h="149860">
                <a:moveTo>
                  <a:pt x="191587" y="49625"/>
                </a:moveTo>
                <a:lnTo>
                  <a:pt x="185117" y="49791"/>
                </a:lnTo>
                <a:lnTo>
                  <a:pt x="189671" y="57271"/>
                </a:lnTo>
                <a:lnTo>
                  <a:pt x="189791" y="57431"/>
                </a:lnTo>
                <a:lnTo>
                  <a:pt x="202443" y="69430"/>
                </a:lnTo>
                <a:lnTo>
                  <a:pt x="215633" y="80582"/>
                </a:lnTo>
                <a:lnTo>
                  <a:pt x="221717" y="85489"/>
                </a:lnTo>
                <a:lnTo>
                  <a:pt x="239322" y="85489"/>
                </a:lnTo>
                <a:lnTo>
                  <a:pt x="239486" y="85064"/>
                </a:lnTo>
                <a:lnTo>
                  <a:pt x="246020" y="73089"/>
                </a:lnTo>
                <a:lnTo>
                  <a:pt x="252170" y="68462"/>
                </a:lnTo>
                <a:lnTo>
                  <a:pt x="256740" y="68013"/>
                </a:lnTo>
                <a:lnTo>
                  <a:pt x="258436" y="68013"/>
                </a:lnTo>
                <a:lnTo>
                  <a:pt x="256636" y="57271"/>
                </a:lnTo>
                <a:lnTo>
                  <a:pt x="244955" y="57271"/>
                </a:lnTo>
                <a:lnTo>
                  <a:pt x="226966" y="52096"/>
                </a:lnTo>
                <a:lnTo>
                  <a:pt x="207356" y="49970"/>
                </a:lnTo>
                <a:lnTo>
                  <a:pt x="191587" y="49625"/>
                </a:lnTo>
                <a:close/>
              </a:path>
              <a:path w="259079" h="149860">
                <a:moveTo>
                  <a:pt x="116935" y="25657"/>
                </a:moveTo>
                <a:lnTo>
                  <a:pt x="96007" y="25657"/>
                </a:lnTo>
                <a:lnTo>
                  <a:pt x="85507" y="42451"/>
                </a:lnTo>
                <a:lnTo>
                  <a:pt x="76670" y="61354"/>
                </a:lnTo>
                <a:lnTo>
                  <a:pt x="70713" y="76438"/>
                </a:lnTo>
                <a:lnTo>
                  <a:pt x="68478" y="82731"/>
                </a:lnTo>
                <a:lnTo>
                  <a:pt x="96059" y="67773"/>
                </a:lnTo>
                <a:lnTo>
                  <a:pt x="108258" y="37202"/>
                </a:lnTo>
                <a:lnTo>
                  <a:pt x="116935" y="25657"/>
                </a:lnTo>
                <a:close/>
              </a:path>
              <a:path w="259079" h="149860">
                <a:moveTo>
                  <a:pt x="258436" y="68013"/>
                </a:moveTo>
                <a:lnTo>
                  <a:pt x="256740" y="68013"/>
                </a:lnTo>
                <a:lnTo>
                  <a:pt x="258529" y="68569"/>
                </a:lnTo>
                <a:lnTo>
                  <a:pt x="258436" y="68013"/>
                </a:lnTo>
                <a:close/>
              </a:path>
              <a:path w="259079" h="149860">
                <a:moveTo>
                  <a:pt x="167435" y="7888"/>
                </a:moveTo>
                <a:lnTo>
                  <a:pt x="137751" y="7888"/>
                </a:lnTo>
                <a:lnTo>
                  <a:pt x="125586" y="22354"/>
                </a:lnTo>
                <a:lnTo>
                  <a:pt x="114545" y="41146"/>
                </a:lnTo>
                <a:lnTo>
                  <a:pt x="106528" y="57431"/>
                </a:lnTo>
                <a:lnTo>
                  <a:pt x="103433" y="64378"/>
                </a:lnTo>
                <a:lnTo>
                  <a:pt x="133142" y="53239"/>
                </a:lnTo>
                <a:lnTo>
                  <a:pt x="145677" y="27499"/>
                </a:lnTo>
                <a:lnTo>
                  <a:pt x="159608" y="12967"/>
                </a:lnTo>
                <a:lnTo>
                  <a:pt x="168129" y="8115"/>
                </a:lnTo>
                <a:lnTo>
                  <a:pt x="167435" y="7888"/>
                </a:lnTo>
                <a:close/>
              </a:path>
              <a:path w="259079" h="149860">
                <a:moveTo>
                  <a:pt x="216304" y="23923"/>
                </a:moveTo>
                <a:lnTo>
                  <a:pt x="207960" y="26899"/>
                </a:lnTo>
                <a:lnTo>
                  <a:pt x="199577" y="31343"/>
                </a:lnTo>
                <a:lnTo>
                  <a:pt x="191920" y="36949"/>
                </a:lnTo>
                <a:lnTo>
                  <a:pt x="185117" y="43639"/>
                </a:lnTo>
                <a:lnTo>
                  <a:pt x="207379" y="44650"/>
                </a:lnTo>
                <a:lnTo>
                  <a:pt x="226514" y="49460"/>
                </a:lnTo>
                <a:lnTo>
                  <a:pt x="239910" y="54768"/>
                </a:lnTo>
                <a:lnTo>
                  <a:pt x="244955" y="57271"/>
                </a:lnTo>
                <a:lnTo>
                  <a:pt x="256636" y="57271"/>
                </a:lnTo>
                <a:lnTo>
                  <a:pt x="255446" y="50167"/>
                </a:lnTo>
                <a:lnTo>
                  <a:pt x="246594" y="38076"/>
                </a:lnTo>
                <a:lnTo>
                  <a:pt x="237345" y="31445"/>
                </a:lnTo>
                <a:lnTo>
                  <a:pt x="233069" y="29423"/>
                </a:lnTo>
                <a:lnTo>
                  <a:pt x="216304" y="23923"/>
                </a:lnTo>
                <a:close/>
              </a:path>
              <a:path w="259079" h="149860">
                <a:moveTo>
                  <a:pt x="171294" y="9154"/>
                </a:moveTo>
                <a:lnTo>
                  <a:pt x="162143" y="17869"/>
                </a:lnTo>
                <a:lnTo>
                  <a:pt x="151164" y="32824"/>
                </a:lnTo>
                <a:lnTo>
                  <a:pt x="143757" y="45244"/>
                </a:lnTo>
                <a:lnTo>
                  <a:pt x="141039" y="50428"/>
                </a:lnTo>
                <a:lnTo>
                  <a:pt x="147999" y="48026"/>
                </a:lnTo>
                <a:lnTo>
                  <a:pt x="159637" y="46052"/>
                </a:lnTo>
                <a:lnTo>
                  <a:pt x="170570" y="44714"/>
                </a:lnTo>
                <a:lnTo>
                  <a:pt x="175411" y="44222"/>
                </a:lnTo>
                <a:lnTo>
                  <a:pt x="190272" y="28595"/>
                </a:lnTo>
                <a:lnTo>
                  <a:pt x="203619" y="22919"/>
                </a:lnTo>
                <a:lnTo>
                  <a:pt x="212790" y="22770"/>
                </a:lnTo>
                <a:lnTo>
                  <a:pt x="171294" y="9154"/>
                </a:lnTo>
                <a:close/>
              </a:path>
              <a:path w="259079" h="149860">
                <a:moveTo>
                  <a:pt x="213245" y="22762"/>
                </a:moveTo>
                <a:lnTo>
                  <a:pt x="212790" y="22770"/>
                </a:lnTo>
                <a:lnTo>
                  <a:pt x="216304" y="23923"/>
                </a:lnTo>
                <a:lnTo>
                  <a:pt x="216944" y="23695"/>
                </a:lnTo>
                <a:lnTo>
                  <a:pt x="213245" y="22762"/>
                </a:lnTo>
                <a:close/>
              </a:path>
              <a:path w="259079" h="149860">
                <a:moveTo>
                  <a:pt x="175575" y="5076"/>
                </a:moveTo>
                <a:lnTo>
                  <a:pt x="170914" y="6530"/>
                </a:lnTo>
                <a:lnTo>
                  <a:pt x="168129" y="8115"/>
                </a:lnTo>
                <a:lnTo>
                  <a:pt x="171294" y="9154"/>
                </a:lnTo>
                <a:lnTo>
                  <a:pt x="175575" y="5076"/>
                </a:lnTo>
                <a:close/>
              </a:path>
            </a:pathLst>
          </a:custGeom>
          <a:solidFill>
            <a:srgbClr val="092766">
              <a:alpha val="9999"/>
            </a:srgbClr>
          </a:solidFill>
        </p:spPr>
        <p:txBody>
          <a:bodyPr wrap="square" lIns="0" tIns="0" rIns="0" bIns="0" rtlCol="0"/>
          <a:lstStyle/>
          <a:p>
            <a:endParaRPr/>
          </a:p>
        </p:txBody>
      </p:sp>
      <p:sp>
        <p:nvSpPr>
          <p:cNvPr id="191" name="object 191"/>
          <p:cNvSpPr/>
          <p:nvPr/>
        </p:nvSpPr>
        <p:spPr>
          <a:xfrm>
            <a:off x="6888674" y="3280902"/>
            <a:ext cx="259079" cy="149860"/>
          </a:xfrm>
          <a:custGeom>
            <a:avLst/>
            <a:gdLst/>
            <a:ahLst/>
            <a:cxnLst/>
            <a:rect l="l" t="t" r="r" b="b"/>
            <a:pathLst>
              <a:path w="259079" h="149860">
                <a:moveTo>
                  <a:pt x="69503" y="137205"/>
                </a:moveTo>
                <a:lnTo>
                  <a:pt x="39510" y="137205"/>
                </a:lnTo>
                <a:lnTo>
                  <a:pt x="109049" y="149496"/>
                </a:lnTo>
                <a:lnTo>
                  <a:pt x="159687" y="144625"/>
                </a:lnTo>
                <a:lnTo>
                  <a:pt x="160117" y="144472"/>
                </a:lnTo>
                <a:lnTo>
                  <a:pt x="133772" y="144472"/>
                </a:lnTo>
                <a:lnTo>
                  <a:pt x="124750" y="141555"/>
                </a:lnTo>
                <a:lnTo>
                  <a:pt x="82692" y="141555"/>
                </a:lnTo>
                <a:lnTo>
                  <a:pt x="69503" y="137205"/>
                </a:lnTo>
                <a:close/>
              </a:path>
              <a:path w="259079" h="149860">
                <a:moveTo>
                  <a:pt x="98127" y="75941"/>
                </a:moveTo>
                <a:lnTo>
                  <a:pt x="70121" y="91430"/>
                </a:lnTo>
                <a:lnTo>
                  <a:pt x="83444" y="111376"/>
                </a:lnTo>
                <a:lnTo>
                  <a:pt x="104949" y="128314"/>
                </a:lnTo>
                <a:lnTo>
                  <a:pt x="124953" y="140070"/>
                </a:lnTo>
                <a:lnTo>
                  <a:pt x="133772" y="144472"/>
                </a:lnTo>
                <a:lnTo>
                  <a:pt x="160117" y="144472"/>
                </a:lnTo>
                <a:lnTo>
                  <a:pt x="190643" y="133618"/>
                </a:lnTo>
                <a:lnTo>
                  <a:pt x="195679" y="130681"/>
                </a:lnTo>
                <a:lnTo>
                  <a:pt x="173342" y="130681"/>
                </a:lnTo>
                <a:lnTo>
                  <a:pt x="142547" y="119801"/>
                </a:lnTo>
                <a:lnTo>
                  <a:pt x="118808" y="101243"/>
                </a:lnTo>
                <a:lnTo>
                  <a:pt x="103532" y="83719"/>
                </a:lnTo>
                <a:lnTo>
                  <a:pt x="98127" y="75941"/>
                </a:lnTo>
                <a:close/>
              </a:path>
              <a:path w="259079" h="149860">
                <a:moveTo>
                  <a:pt x="63380" y="96044"/>
                </a:moveTo>
                <a:lnTo>
                  <a:pt x="45509" y="107396"/>
                </a:lnTo>
                <a:lnTo>
                  <a:pt x="44502" y="108562"/>
                </a:lnTo>
                <a:lnTo>
                  <a:pt x="48411" y="116201"/>
                </a:lnTo>
                <a:lnTo>
                  <a:pt x="61767" y="127266"/>
                </a:lnTo>
                <a:lnTo>
                  <a:pt x="76039" y="137228"/>
                </a:lnTo>
                <a:lnTo>
                  <a:pt x="82692" y="141555"/>
                </a:lnTo>
                <a:lnTo>
                  <a:pt x="124750" y="141555"/>
                </a:lnTo>
                <a:lnTo>
                  <a:pt x="106011" y="135496"/>
                </a:lnTo>
                <a:lnTo>
                  <a:pt x="83676" y="119005"/>
                </a:lnTo>
                <a:lnTo>
                  <a:pt x="68791" y="103141"/>
                </a:lnTo>
                <a:lnTo>
                  <a:pt x="63380" y="96044"/>
                </a:lnTo>
                <a:close/>
              </a:path>
              <a:path w="259079" h="149860">
                <a:moveTo>
                  <a:pt x="39569" y="112541"/>
                </a:moveTo>
                <a:lnTo>
                  <a:pt x="5091" y="137789"/>
                </a:lnTo>
                <a:lnTo>
                  <a:pt x="12481" y="139264"/>
                </a:lnTo>
                <a:lnTo>
                  <a:pt x="24089" y="138889"/>
                </a:lnTo>
                <a:lnTo>
                  <a:pt x="34803" y="137819"/>
                </a:lnTo>
                <a:lnTo>
                  <a:pt x="39510" y="137205"/>
                </a:lnTo>
                <a:lnTo>
                  <a:pt x="69503" y="137205"/>
                </a:lnTo>
                <a:lnTo>
                  <a:pt x="65146" y="135768"/>
                </a:lnTo>
                <a:lnTo>
                  <a:pt x="51523" y="125934"/>
                </a:lnTo>
                <a:lnTo>
                  <a:pt x="42704" y="116657"/>
                </a:lnTo>
                <a:lnTo>
                  <a:pt x="39569" y="112541"/>
                </a:lnTo>
                <a:close/>
              </a:path>
              <a:path w="259079" h="149860">
                <a:moveTo>
                  <a:pt x="133985" y="61354"/>
                </a:moveTo>
                <a:lnTo>
                  <a:pt x="104387" y="72918"/>
                </a:lnTo>
                <a:lnTo>
                  <a:pt x="120084" y="94274"/>
                </a:lnTo>
                <a:lnTo>
                  <a:pt x="143240" y="112759"/>
                </a:lnTo>
                <a:lnTo>
                  <a:pt x="164209" y="125765"/>
                </a:lnTo>
                <a:lnTo>
                  <a:pt x="173342" y="130681"/>
                </a:lnTo>
                <a:lnTo>
                  <a:pt x="195679" y="130681"/>
                </a:lnTo>
                <a:lnTo>
                  <a:pt x="201136" y="127499"/>
                </a:lnTo>
                <a:lnTo>
                  <a:pt x="208986" y="124149"/>
                </a:lnTo>
                <a:lnTo>
                  <a:pt x="216154" y="119615"/>
                </a:lnTo>
                <a:lnTo>
                  <a:pt x="222510" y="113998"/>
                </a:lnTo>
                <a:lnTo>
                  <a:pt x="223183" y="113177"/>
                </a:lnTo>
                <a:lnTo>
                  <a:pt x="201826" y="113177"/>
                </a:lnTo>
                <a:lnTo>
                  <a:pt x="175383" y="103245"/>
                </a:lnTo>
                <a:lnTo>
                  <a:pt x="153823" y="85635"/>
                </a:lnTo>
                <a:lnTo>
                  <a:pt x="139304" y="68840"/>
                </a:lnTo>
                <a:lnTo>
                  <a:pt x="133985" y="61354"/>
                </a:lnTo>
                <a:close/>
              </a:path>
              <a:path w="259079" h="149860">
                <a:moveTo>
                  <a:pt x="143527" y="0"/>
                </a:moveTo>
                <a:lnTo>
                  <a:pt x="69233" y="39528"/>
                </a:lnTo>
                <a:lnTo>
                  <a:pt x="18669" y="99106"/>
                </a:lnTo>
                <a:lnTo>
                  <a:pt x="0" y="129833"/>
                </a:lnTo>
                <a:lnTo>
                  <a:pt x="6394" y="126668"/>
                </a:lnTo>
                <a:lnTo>
                  <a:pt x="18651" y="117845"/>
                </a:lnTo>
                <a:lnTo>
                  <a:pt x="30560" y="108664"/>
                </a:lnTo>
                <a:lnTo>
                  <a:pt x="35909" y="104425"/>
                </a:lnTo>
                <a:lnTo>
                  <a:pt x="38909" y="90856"/>
                </a:lnTo>
                <a:lnTo>
                  <a:pt x="43730" y="77894"/>
                </a:lnTo>
                <a:lnTo>
                  <a:pt x="50288" y="65719"/>
                </a:lnTo>
                <a:lnTo>
                  <a:pt x="58499" y="54513"/>
                </a:lnTo>
                <a:lnTo>
                  <a:pt x="72722" y="54513"/>
                </a:lnTo>
                <a:lnTo>
                  <a:pt x="82338" y="38811"/>
                </a:lnTo>
                <a:lnTo>
                  <a:pt x="91882" y="28664"/>
                </a:lnTo>
                <a:lnTo>
                  <a:pt x="95842" y="25657"/>
                </a:lnTo>
                <a:lnTo>
                  <a:pt x="116767" y="25657"/>
                </a:lnTo>
                <a:lnTo>
                  <a:pt x="121769" y="19000"/>
                </a:lnTo>
                <a:lnTo>
                  <a:pt x="132927" y="10219"/>
                </a:lnTo>
                <a:lnTo>
                  <a:pt x="137539" y="7941"/>
                </a:lnTo>
                <a:lnTo>
                  <a:pt x="167781" y="7941"/>
                </a:lnTo>
                <a:lnTo>
                  <a:pt x="143527" y="0"/>
                </a:lnTo>
                <a:close/>
              </a:path>
              <a:path w="259079" h="149860">
                <a:moveTo>
                  <a:pt x="177320" y="51383"/>
                </a:moveTo>
                <a:lnTo>
                  <a:pt x="168029" y="52108"/>
                </a:lnTo>
                <a:lnTo>
                  <a:pt x="155920" y="54843"/>
                </a:lnTo>
                <a:lnTo>
                  <a:pt x="145413" y="57797"/>
                </a:lnTo>
                <a:lnTo>
                  <a:pt x="140928" y="59179"/>
                </a:lnTo>
                <a:lnTo>
                  <a:pt x="149615" y="73659"/>
                </a:lnTo>
                <a:lnTo>
                  <a:pt x="170641" y="91549"/>
                </a:lnTo>
                <a:lnTo>
                  <a:pt x="192034" y="106754"/>
                </a:lnTo>
                <a:lnTo>
                  <a:pt x="201826" y="113177"/>
                </a:lnTo>
                <a:lnTo>
                  <a:pt x="223183" y="113177"/>
                </a:lnTo>
                <a:lnTo>
                  <a:pt x="227922" y="107396"/>
                </a:lnTo>
                <a:lnTo>
                  <a:pt x="232739" y="100442"/>
                </a:lnTo>
                <a:lnTo>
                  <a:pt x="236727" y="92947"/>
                </a:lnTo>
                <a:lnTo>
                  <a:pt x="239617" y="85542"/>
                </a:lnTo>
                <a:lnTo>
                  <a:pt x="221875" y="85542"/>
                </a:lnTo>
                <a:lnTo>
                  <a:pt x="205605" y="79959"/>
                </a:lnTo>
                <a:lnTo>
                  <a:pt x="191323" y="68244"/>
                </a:lnTo>
                <a:lnTo>
                  <a:pt x="181179" y="56638"/>
                </a:lnTo>
                <a:lnTo>
                  <a:pt x="177320" y="51383"/>
                </a:lnTo>
                <a:close/>
              </a:path>
              <a:path w="259079" h="149860">
                <a:moveTo>
                  <a:pt x="72722" y="54513"/>
                </a:moveTo>
                <a:lnTo>
                  <a:pt x="58499" y="54513"/>
                </a:lnTo>
                <a:lnTo>
                  <a:pt x="60250" y="56103"/>
                </a:lnTo>
                <a:lnTo>
                  <a:pt x="56696" y="63847"/>
                </a:lnTo>
                <a:lnTo>
                  <a:pt x="52936" y="73097"/>
                </a:lnTo>
                <a:lnTo>
                  <a:pt x="48232" y="85635"/>
                </a:lnTo>
                <a:lnTo>
                  <a:pt x="44829" y="94967"/>
                </a:lnTo>
                <a:lnTo>
                  <a:pt x="43223" y="99439"/>
                </a:lnTo>
                <a:lnTo>
                  <a:pt x="60515" y="87293"/>
                </a:lnTo>
                <a:lnTo>
                  <a:pt x="70714" y="57791"/>
                </a:lnTo>
                <a:lnTo>
                  <a:pt x="72722" y="54513"/>
                </a:lnTo>
                <a:close/>
              </a:path>
              <a:path w="259079" h="149860">
                <a:moveTo>
                  <a:pt x="191739" y="49625"/>
                </a:moveTo>
                <a:lnTo>
                  <a:pt x="185277" y="49791"/>
                </a:lnTo>
                <a:lnTo>
                  <a:pt x="189823" y="57271"/>
                </a:lnTo>
                <a:lnTo>
                  <a:pt x="189940" y="57432"/>
                </a:lnTo>
                <a:lnTo>
                  <a:pt x="202599" y="69457"/>
                </a:lnTo>
                <a:lnTo>
                  <a:pt x="215791" y="80627"/>
                </a:lnTo>
                <a:lnTo>
                  <a:pt x="221875" y="85542"/>
                </a:lnTo>
                <a:lnTo>
                  <a:pt x="239617" y="85542"/>
                </a:lnTo>
                <a:lnTo>
                  <a:pt x="239804" y="85064"/>
                </a:lnTo>
                <a:lnTo>
                  <a:pt x="246337" y="73097"/>
                </a:lnTo>
                <a:lnTo>
                  <a:pt x="252488" y="68489"/>
                </a:lnTo>
                <a:lnTo>
                  <a:pt x="257057" y="68057"/>
                </a:lnTo>
                <a:lnTo>
                  <a:pt x="258751" y="68057"/>
                </a:lnTo>
                <a:lnTo>
                  <a:pt x="256932" y="57271"/>
                </a:lnTo>
                <a:lnTo>
                  <a:pt x="245108" y="57271"/>
                </a:lnTo>
                <a:lnTo>
                  <a:pt x="227100" y="52096"/>
                </a:lnTo>
                <a:lnTo>
                  <a:pt x="207495" y="49970"/>
                </a:lnTo>
                <a:lnTo>
                  <a:pt x="191739" y="49625"/>
                </a:lnTo>
                <a:close/>
              </a:path>
              <a:path w="259079" h="149860">
                <a:moveTo>
                  <a:pt x="116767" y="25657"/>
                </a:moveTo>
                <a:lnTo>
                  <a:pt x="95842" y="25657"/>
                </a:lnTo>
                <a:lnTo>
                  <a:pt x="85336" y="42451"/>
                </a:lnTo>
                <a:lnTo>
                  <a:pt x="76480" y="61354"/>
                </a:lnTo>
                <a:lnTo>
                  <a:pt x="70504" y="76438"/>
                </a:lnTo>
                <a:lnTo>
                  <a:pt x="68259" y="82731"/>
                </a:lnTo>
                <a:lnTo>
                  <a:pt x="95895" y="67773"/>
                </a:lnTo>
                <a:lnTo>
                  <a:pt x="108086" y="37210"/>
                </a:lnTo>
                <a:lnTo>
                  <a:pt x="116767" y="25657"/>
                </a:lnTo>
                <a:close/>
              </a:path>
              <a:path w="259079" h="149860">
                <a:moveTo>
                  <a:pt x="258751" y="68057"/>
                </a:moveTo>
                <a:lnTo>
                  <a:pt x="257057" y="68057"/>
                </a:lnTo>
                <a:lnTo>
                  <a:pt x="258846" y="68621"/>
                </a:lnTo>
                <a:lnTo>
                  <a:pt x="258751" y="68057"/>
                </a:lnTo>
                <a:close/>
              </a:path>
              <a:path w="259079" h="149860">
                <a:moveTo>
                  <a:pt x="167781" y="7941"/>
                </a:moveTo>
                <a:lnTo>
                  <a:pt x="137539" y="7941"/>
                </a:lnTo>
                <a:lnTo>
                  <a:pt x="125393" y="22376"/>
                </a:lnTo>
                <a:lnTo>
                  <a:pt x="114350" y="41152"/>
                </a:lnTo>
                <a:lnTo>
                  <a:pt x="106321" y="57432"/>
                </a:lnTo>
                <a:lnTo>
                  <a:pt x="103219" y="64378"/>
                </a:lnTo>
                <a:lnTo>
                  <a:pt x="133295" y="53239"/>
                </a:lnTo>
                <a:lnTo>
                  <a:pt x="145833" y="27499"/>
                </a:lnTo>
                <a:lnTo>
                  <a:pt x="159763" y="12967"/>
                </a:lnTo>
                <a:lnTo>
                  <a:pt x="168294" y="8109"/>
                </a:lnTo>
                <a:lnTo>
                  <a:pt x="167781" y="7941"/>
                </a:lnTo>
                <a:close/>
              </a:path>
              <a:path w="259079" h="149860">
                <a:moveTo>
                  <a:pt x="216495" y="23892"/>
                </a:moveTo>
                <a:lnTo>
                  <a:pt x="208066" y="26899"/>
                </a:lnTo>
                <a:lnTo>
                  <a:pt x="199682" y="31343"/>
                </a:lnTo>
                <a:lnTo>
                  <a:pt x="192026" y="36949"/>
                </a:lnTo>
                <a:lnTo>
                  <a:pt x="185223" y="43639"/>
                </a:lnTo>
                <a:lnTo>
                  <a:pt x="207490" y="44650"/>
                </a:lnTo>
                <a:lnTo>
                  <a:pt x="226641" y="49460"/>
                </a:lnTo>
                <a:lnTo>
                  <a:pt x="240054" y="54768"/>
                </a:lnTo>
                <a:lnTo>
                  <a:pt x="245108" y="57271"/>
                </a:lnTo>
                <a:lnTo>
                  <a:pt x="256932" y="57271"/>
                </a:lnTo>
                <a:lnTo>
                  <a:pt x="255739" y="50189"/>
                </a:lnTo>
                <a:lnTo>
                  <a:pt x="246890" y="38082"/>
                </a:lnTo>
                <a:lnTo>
                  <a:pt x="237654" y="31445"/>
                </a:lnTo>
                <a:lnTo>
                  <a:pt x="233386" y="29423"/>
                </a:lnTo>
                <a:lnTo>
                  <a:pt x="216495" y="23892"/>
                </a:lnTo>
                <a:close/>
              </a:path>
              <a:path w="259079" h="149860">
                <a:moveTo>
                  <a:pt x="171452" y="9143"/>
                </a:moveTo>
                <a:lnTo>
                  <a:pt x="162276" y="17869"/>
                </a:lnTo>
                <a:lnTo>
                  <a:pt x="151301" y="32824"/>
                </a:lnTo>
                <a:lnTo>
                  <a:pt x="143908" y="45244"/>
                </a:lnTo>
                <a:lnTo>
                  <a:pt x="141198" y="50428"/>
                </a:lnTo>
                <a:lnTo>
                  <a:pt x="148158" y="48026"/>
                </a:lnTo>
                <a:lnTo>
                  <a:pt x="159797" y="46052"/>
                </a:lnTo>
                <a:lnTo>
                  <a:pt x="170729" y="44714"/>
                </a:lnTo>
                <a:lnTo>
                  <a:pt x="175570" y="44222"/>
                </a:lnTo>
                <a:lnTo>
                  <a:pt x="190420" y="28595"/>
                </a:lnTo>
                <a:lnTo>
                  <a:pt x="203749" y="22919"/>
                </a:lnTo>
                <a:lnTo>
                  <a:pt x="213058" y="22767"/>
                </a:lnTo>
                <a:lnTo>
                  <a:pt x="171452" y="9143"/>
                </a:lnTo>
                <a:close/>
              </a:path>
              <a:path w="259079" h="149860">
                <a:moveTo>
                  <a:pt x="213358" y="22762"/>
                </a:moveTo>
                <a:lnTo>
                  <a:pt x="213058" y="22767"/>
                </a:lnTo>
                <a:lnTo>
                  <a:pt x="216495" y="23892"/>
                </a:lnTo>
                <a:lnTo>
                  <a:pt x="217049" y="23695"/>
                </a:lnTo>
                <a:lnTo>
                  <a:pt x="213358" y="22762"/>
                </a:lnTo>
                <a:close/>
              </a:path>
              <a:path w="259079" h="149860">
                <a:moveTo>
                  <a:pt x="175729" y="5076"/>
                </a:moveTo>
                <a:lnTo>
                  <a:pt x="171068" y="6530"/>
                </a:lnTo>
                <a:lnTo>
                  <a:pt x="168294" y="8109"/>
                </a:lnTo>
                <a:lnTo>
                  <a:pt x="171452" y="9143"/>
                </a:lnTo>
                <a:lnTo>
                  <a:pt x="175729" y="5076"/>
                </a:lnTo>
                <a:close/>
              </a:path>
            </a:pathLst>
          </a:custGeom>
          <a:solidFill>
            <a:srgbClr val="092766">
              <a:alpha val="9999"/>
            </a:srgbClr>
          </a:solidFill>
        </p:spPr>
        <p:txBody>
          <a:bodyPr wrap="square" lIns="0" tIns="0" rIns="0" bIns="0" rtlCol="0"/>
          <a:lstStyle/>
          <a:p>
            <a:endParaRPr/>
          </a:p>
        </p:txBody>
      </p:sp>
      <p:sp>
        <p:nvSpPr>
          <p:cNvPr id="192" name="object 192"/>
          <p:cNvSpPr/>
          <p:nvPr/>
        </p:nvSpPr>
        <p:spPr>
          <a:xfrm>
            <a:off x="9694140" y="10682701"/>
            <a:ext cx="4692650" cy="325755"/>
          </a:xfrm>
          <a:custGeom>
            <a:avLst/>
            <a:gdLst/>
            <a:ahLst/>
            <a:cxnLst/>
            <a:rect l="l" t="t" r="r" b="b"/>
            <a:pathLst>
              <a:path w="4692650" h="325754">
                <a:moveTo>
                  <a:pt x="2346309" y="0"/>
                </a:moveTo>
                <a:lnTo>
                  <a:pt x="2265646" y="94"/>
                </a:lnTo>
                <a:lnTo>
                  <a:pt x="2185666" y="375"/>
                </a:lnTo>
                <a:lnTo>
                  <a:pt x="2106412" y="840"/>
                </a:lnTo>
                <a:lnTo>
                  <a:pt x="1503769" y="10809"/>
                </a:lnTo>
                <a:lnTo>
                  <a:pt x="1034463" y="27798"/>
                </a:lnTo>
                <a:lnTo>
                  <a:pt x="741127" y="44050"/>
                </a:lnTo>
                <a:lnTo>
                  <a:pt x="535781" y="59232"/>
                </a:lnTo>
                <a:lnTo>
                  <a:pt x="400711" y="71762"/>
                </a:lnTo>
                <a:lnTo>
                  <a:pt x="320339" y="80615"/>
                </a:lnTo>
                <a:lnTo>
                  <a:pt x="248113" y="89839"/>
                </a:lnTo>
                <a:lnTo>
                  <a:pt x="184384" y="99410"/>
                </a:lnTo>
                <a:lnTo>
                  <a:pt x="129500" y="109304"/>
                </a:lnTo>
                <a:lnTo>
                  <a:pt x="83812" y="119496"/>
                </a:lnTo>
                <a:lnTo>
                  <a:pt x="33285" y="135291"/>
                </a:lnTo>
                <a:lnTo>
                  <a:pt x="1360" y="157169"/>
                </a:lnTo>
                <a:lnTo>
                  <a:pt x="0" y="162765"/>
                </a:lnTo>
                <a:lnTo>
                  <a:pt x="1360" y="168361"/>
                </a:lnTo>
                <a:lnTo>
                  <a:pt x="33285" y="190240"/>
                </a:lnTo>
                <a:lnTo>
                  <a:pt x="83812" y="206036"/>
                </a:lnTo>
                <a:lnTo>
                  <a:pt x="129500" y="216228"/>
                </a:lnTo>
                <a:lnTo>
                  <a:pt x="184384" y="226122"/>
                </a:lnTo>
                <a:lnTo>
                  <a:pt x="248113" y="235693"/>
                </a:lnTo>
                <a:lnTo>
                  <a:pt x="320339" y="244917"/>
                </a:lnTo>
                <a:lnTo>
                  <a:pt x="400711" y="253770"/>
                </a:lnTo>
                <a:lnTo>
                  <a:pt x="535781" y="266300"/>
                </a:lnTo>
                <a:lnTo>
                  <a:pt x="687216" y="277859"/>
                </a:lnTo>
                <a:lnTo>
                  <a:pt x="912548" y="291617"/>
                </a:lnTo>
                <a:lnTo>
                  <a:pt x="1227917" y="305886"/>
                </a:lnTo>
                <a:lnTo>
                  <a:pt x="1722566" y="319716"/>
                </a:lnTo>
                <a:lnTo>
                  <a:pt x="2346309" y="325530"/>
                </a:lnTo>
                <a:lnTo>
                  <a:pt x="2426972" y="325436"/>
                </a:lnTo>
                <a:lnTo>
                  <a:pt x="2506952" y="325155"/>
                </a:lnTo>
                <a:lnTo>
                  <a:pt x="3116979" y="316547"/>
                </a:lnTo>
                <a:lnTo>
                  <a:pt x="3530540" y="303309"/>
                </a:lnTo>
                <a:lnTo>
                  <a:pt x="3838784" y="288364"/>
                </a:lnTo>
                <a:lnTo>
                  <a:pt x="4057629" y="274119"/>
                </a:lnTo>
                <a:lnTo>
                  <a:pt x="4203741" y="262227"/>
                </a:lnTo>
                <a:lnTo>
                  <a:pt x="4291911" y="253770"/>
                </a:lnTo>
                <a:lnTo>
                  <a:pt x="4372284" y="244917"/>
                </a:lnTo>
                <a:lnTo>
                  <a:pt x="4444510" y="235693"/>
                </a:lnTo>
                <a:lnTo>
                  <a:pt x="4508240" y="226122"/>
                </a:lnTo>
                <a:lnTo>
                  <a:pt x="4563124" y="216228"/>
                </a:lnTo>
                <a:lnTo>
                  <a:pt x="4608813" y="206036"/>
                </a:lnTo>
                <a:lnTo>
                  <a:pt x="4659340" y="190240"/>
                </a:lnTo>
                <a:lnTo>
                  <a:pt x="4691265" y="168361"/>
                </a:lnTo>
                <a:lnTo>
                  <a:pt x="4692625" y="162765"/>
                </a:lnTo>
                <a:lnTo>
                  <a:pt x="4691265" y="157169"/>
                </a:lnTo>
                <a:lnTo>
                  <a:pt x="4659340" y="135291"/>
                </a:lnTo>
                <a:lnTo>
                  <a:pt x="4608813" y="119496"/>
                </a:lnTo>
                <a:lnTo>
                  <a:pt x="4563124" y="109304"/>
                </a:lnTo>
                <a:lnTo>
                  <a:pt x="4508240" y="99410"/>
                </a:lnTo>
                <a:lnTo>
                  <a:pt x="4444510" y="89839"/>
                </a:lnTo>
                <a:lnTo>
                  <a:pt x="4372284" y="80615"/>
                </a:lnTo>
                <a:lnTo>
                  <a:pt x="4291911" y="71762"/>
                </a:lnTo>
                <a:lnTo>
                  <a:pt x="4156841" y="59232"/>
                </a:lnTo>
                <a:lnTo>
                  <a:pt x="3951494" y="44050"/>
                </a:lnTo>
                <a:lnTo>
                  <a:pt x="3658157" y="27798"/>
                </a:lnTo>
                <a:lnTo>
                  <a:pt x="3188850" y="10809"/>
                </a:lnTo>
                <a:lnTo>
                  <a:pt x="2586206" y="840"/>
                </a:lnTo>
                <a:lnTo>
                  <a:pt x="2346309" y="0"/>
                </a:lnTo>
                <a:close/>
              </a:path>
            </a:pathLst>
          </a:custGeom>
          <a:solidFill>
            <a:srgbClr val="092766">
              <a:alpha val="9999"/>
            </a:srgbClr>
          </a:solidFill>
        </p:spPr>
        <p:txBody>
          <a:bodyPr wrap="square" lIns="0" tIns="0" rIns="0" bIns="0" rtlCol="0"/>
          <a:lstStyle/>
          <a:p>
            <a:endParaRPr/>
          </a:p>
        </p:txBody>
      </p:sp>
      <p:sp>
        <p:nvSpPr>
          <p:cNvPr id="193" name="object 193"/>
          <p:cNvSpPr/>
          <p:nvPr/>
        </p:nvSpPr>
        <p:spPr>
          <a:xfrm>
            <a:off x="9302532" y="6482367"/>
            <a:ext cx="5688330" cy="3352800"/>
          </a:xfrm>
          <a:custGeom>
            <a:avLst/>
            <a:gdLst/>
            <a:ahLst/>
            <a:cxnLst/>
            <a:rect l="l" t="t" r="r" b="b"/>
            <a:pathLst>
              <a:path w="5688330" h="3352800">
                <a:moveTo>
                  <a:pt x="1651189" y="3340100"/>
                </a:moveTo>
                <a:lnTo>
                  <a:pt x="1158995" y="3340100"/>
                </a:lnTo>
                <a:lnTo>
                  <a:pt x="1207798" y="3352800"/>
                </a:lnTo>
                <a:lnTo>
                  <a:pt x="1601881" y="3352800"/>
                </a:lnTo>
                <a:lnTo>
                  <a:pt x="1651189" y="3340100"/>
                </a:lnTo>
                <a:close/>
              </a:path>
              <a:path w="5688330" h="3352800">
                <a:moveTo>
                  <a:pt x="4646545" y="3340100"/>
                </a:moveTo>
                <a:lnTo>
                  <a:pt x="4393376" y="3340100"/>
                </a:lnTo>
                <a:lnTo>
                  <a:pt x="4444240" y="3352800"/>
                </a:lnTo>
                <a:lnTo>
                  <a:pt x="4596218" y="3352800"/>
                </a:lnTo>
                <a:lnTo>
                  <a:pt x="4646545" y="3340100"/>
                </a:lnTo>
                <a:close/>
              </a:path>
              <a:path w="5688330" h="3352800">
                <a:moveTo>
                  <a:pt x="965331" y="241300"/>
                </a:moveTo>
                <a:lnTo>
                  <a:pt x="752687" y="241300"/>
                </a:lnTo>
                <a:lnTo>
                  <a:pt x="701096" y="254000"/>
                </a:lnTo>
                <a:lnTo>
                  <a:pt x="650088" y="254000"/>
                </a:lnTo>
                <a:lnTo>
                  <a:pt x="550629" y="279400"/>
                </a:lnTo>
                <a:lnTo>
                  <a:pt x="502581" y="304800"/>
                </a:lnTo>
                <a:lnTo>
                  <a:pt x="455923" y="317500"/>
                </a:lnTo>
                <a:lnTo>
                  <a:pt x="410858" y="342900"/>
                </a:lnTo>
                <a:lnTo>
                  <a:pt x="367587" y="368300"/>
                </a:lnTo>
                <a:lnTo>
                  <a:pt x="326311" y="393700"/>
                </a:lnTo>
                <a:lnTo>
                  <a:pt x="287234" y="419100"/>
                </a:lnTo>
                <a:lnTo>
                  <a:pt x="250556" y="444500"/>
                </a:lnTo>
                <a:lnTo>
                  <a:pt x="216480" y="482600"/>
                </a:lnTo>
                <a:lnTo>
                  <a:pt x="185207" y="520700"/>
                </a:lnTo>
                <a:lnTo>
                  <a:pt x="153373" y="558800"/>
                </a:lnTo>
                <a:lnTo>
                  <a:pt x="125213" y="596900"/>
                </a:lnTo>
                <a:lnTo>
                  <a:pt x="100525" y="635000"/>
                </a:lnTo>
                <a:lnTo>
                  <a:pt x="79107" y="685800"/>
                </a:lnTo>
                <a:lnTo>
                  <a:pt x="60755" y="723900"/>
                </a:lnTo>
                <a:lnTo>
                  <a:pt x="45266" y="774700"/>
                </a:lnTo>
                <a:lnTo>
                  <a:pt x="32439" y="825500"/>
                </a:lnTo>
                <a:lnTo>
                  <a:pt x="22070" y="876300"/>
                </a:lnTo>
                <a:lnTo>
                  <a:pt x="13956" y="914400"/>
                </a:lnTo>
                <a:lnTo>
                  <a:pt x="7895" y="965200"/>
                </a:lnTo>
                <a:lnTo>
                  <a:pt x="3683" y="1016000"/>
                </a:lnTo>
                <a:lnTo>
                  <a:pt x="1119" y="1066800"/>
                </a:lnTo>
                <a:lnTo>
                  <a:pt x="0" y="1117600"/>
                </a:lnTo>
                <a:lnTo>
                  <a:pt x="434" y="1155700"/>
                </a:lnTo>
                <a:lnTo>
                  <a:pt x="3123" y="1206500"/>
                </a:lnTo>
                <a:lnTo>
                  <a:pt x="8736" y="1257300"/>
                </a:lnTo>
                <a:lnTo>
                  <a:pt x="17936" y="1308100"/>
                </a:lnTo>
                <a:lnTo>
                  <a:pt x="31392" y="1358900"/>
                </a:lnTo>
                <a:lnTo>
                  <a:pt x="49768" y="1397000"/>
                </a:lnTo>
                <a:lnTo>
                  <a:pt x="73732" y="1447800"/>
                </a:lnTo>
                <a:lnTo>
                  <a:pt x="103949" y="1485900"/>
                </a:lnTo>
                <a:lnTo>
                  <a:pt x="141085" y="1524000"/>
                </a:lnTo>
                <a:lnTo>
                  <a:pt x="177757" y="1549400"/>
                </a:lnTo>
                <a:lnTo>
                  <a:pt x="218141" y="1574800"/>
                </a:lnTo>
                <a:lnTo>
                  <a:pt x="261412" y="1600200"/>
                </a:lnTo>
                <a:lnTo>
                  <a:pt x="306743" y="1625600"/>
                </a:lnTo>
                <a:lnTo>
                  <a:pt x="353308" y="1651000"/>
                </a:lnTo>
                <a:lnTo>
                  <a:pt x="400281" y="1663700"/>
                </a:lnTo>
                <a:lnTo>
                  <a:pt x="446835" y="1689100"/>
                </a:lnTo>
                <a:lnTo>
                  <a:pt x="492144" y="1701800"/>
                </a:lnTo>
                <a:lnTo>
                  <a:pt x="535383" y="1727200"/>
                </a:lnTo>
                <a:lnTo>
                  <a:pt x="575724" y="1752600"/>
                </a:lnTo>
                <a:lnTo>
                  <a:pt x="612341" y="1778000"/>
                </a:lnTo>
                <a:lnTo>
                  <a:pt x="644409" y="1803400"/>
                </a:lnTo>
                <a:lnTo>
                  <a:pt x="671100" y="1841500"/>
                </a:lnTo>
                <a:lnTo>
                  <a:pt x="691589" y="1879600"/>
                </a:lnTo>
                <a:lnTo>
                  <a:pt x="704524" y="1917700"/>
                </a:lnTo>
                <a:lnTo>
                  <a:pt x="708484" y="1955800"/>
                </a:lnTo>
                <a:lnTo>
                  <a:pt x="704308" y="1993900"/>
                </a:lnTo>
                <a:lnTo>
                  <a:pt x="692838" y="2032000"/>
                </a:lnTo>
                <a:lnTo>
                  <a:pt x="674913" y="2082800"/>
                </a:lnTo>
                <a:lnTo>
                  <a:pt x="651374" y="2120900"/>
                </a:lnTo>
                <a:lnTo>
                  <a:pt x="623062" y="2146300"/>
                </a:lnTo>
                <a:lnTo>
                  <a:pt x="590818" y="2184400"/>
                </a:lnTo>
                <a:lnTo>
                  <a:pt x="555481" y="2222500"/>
                </a:lnTo>
                <a:lnTo>
                  <a:pt x="517893" y="2260600"/>
                </a:lnTo>
                <a:lnTo>
                  <a:pt x="439324" y="2311400"/>
                </a:lnTo>
                <a:lnTo>
                  <a:pt x="399396" y="2349500"/>
                </a:lnTo>
                <a:lnTo>
                  <a:pt x="359306" y="2374900"/>
                </a:lnTo>
                <a:lnTo>
                  <a:pt x="319868" y="2400300"/>
                </a:lnTo>
                <a:lnTo>
                  <a:pt x="281897" y="2438400"/>
                </a:lnTo>
                <a:lnTo>
                  <a:pt x="246210" y="2476500"/>
                </a:lnTo>
                <a:lnTo>
                  <a:pt x="213622" y="2501900"/>
                </a:lnTo>
                <a:lnTo>
                  <a:pt x="184948" y="2540000"/>
                </a:lnTo>
                <a:lnTo>
                  <a:pt x="161004" y="2578100"/>
                </a:lnTo>
                <a:lnTo>
                  <a:pt x="142604" y="2616200"/>
                </a:lnTo>
                <a:lnTo>
                  <a:pt x="130565" y="2654300"/>
                </a:lnTo>
                <a:lnTo>
                  <a:pt x="125701" y="2692400"/>
                </a:lnTo>
                <a:lnTo>
                  <a:pt x="128828" y="2743200"/>
                </a:lnTo>
                <a:lnTo>
                  <a:pt x="141759" y="2781300"/>
                </a:lnTo>
                <a:lnTo>
                  <a:pt x="163507" y="2832100"/>
                </a:lnTo>
                <a:lnTo>
                  <a:pt x="192597" y="2870200"/>
                </a:lnTo>
                <a:lnTo>
                  <a:pt x="227554" y="2908300"/>
                </a:lnTo>
                <a:lnTo>
                  <a:pt x="266903" y="2933700"/>
                </a:lnTo>
                <a:lnTo>
                  <a:pt x="309168" y="2971800"/>
                </a:lnTo>
                <a:lnTo>
                  <a:pt x="352876" y="3009900"/>
                </a:lnTo>
                <a:lnTo>
                  <a:pt x="392180" y="3035300"/>
                </a:lnTo>
                <a:lnTo>
                  <a:pt x="432136" y="3060700"/>
                </a:lnTo>
                <a:lnTo>
                  <a:pt x="472750" y="3086100"/>
                </a:lnTo>
                <a:lnTo>
                  <a:pt x="514029" y="3111500"/>
                </a:lnTo>
                <a:lnTo>
                  <a:pt x="598607" y="3162300"/>
                </a:lnTo>
                <a:lnTo>
                  <a:pt x="641920" y="3175000"/>
                </a:lnTo>
                <a:lnTo>
                  <a:pt x="730624" y="3225800"/>
                </a:lnTo>
                <a:lnTo>
                  <a:pt x="776030" y="3238500"/>
                </a:lnTo>
                <a:lnTo>
                  <a:pt x="822146" y="3263900"/>
                </a:lnTo>
                <a:lnTo>
                  <a:pt x="1110385" y="3340100"/>
                </a:lnTo>
                <a:lnTo>
                  <a:pt x="1700416" y="3340100"/>
                </a:lnTo>
                <a:lnTo>
                  <a:pt x="1847339" y="3302000"/>
                </a:lnTo>
                <a:lnTo>
                  <a:pt x="1895970" y="3302000"/>
                </a:lnTo>
                <a:lnTo>
                  <a:pt x="2088046" y="3251200"/>
                </a:lnTo>
                <a:lnTo>
                  <a:pt x="2135317" y="3225800"/>
                </a:lnTo>
                <a:lnTo>
                  <a:pt x="2274896" y="3187700"/>
                </a:lnTo>
                <a:lnTo>
                  <a:pt x="2320586" y="3162300"/>
                </a:lnTo>
                <a:lnTo>
                  <a:pt x="2411841" y="3136900"/>
                </a:lnTo>
                <a:lnTo>
                  <a:pt x="2458629" y="3111500"/>
                </a:lnTo>
                <a:lnTo>
                  <a:pt x="2506074" y="3098800"/>
                </a:lnTo>
                <a:lnTo>
                  <a:pt x="2554071" y="3073400"/>
                </a:lnTo>
                <a:lnTo>
                  <a:pt x="2847839" y="2997200"/>
                </a:lnTo>
                <a:lnTo>
                  <a:pt x="2896796" y="2997200"/>
                </a:lnTo>
                <a:lnTo>
                  <a:pt x="2945474" y="2984500"/>
                </a:lnTo>
                <a:lnTo>
                  <a:pt x="5405510" y="2984500"/>
                </a:lnTo>
                <a:lnTo>
                  <a:pt x="5417363" y="2971800"/>
                </a:lnTo>
                <a:lnTo>
                  <a:pt x="5436985" y="2921000"/>
                </a:lnTo>
                <a:lnTo>
                  <a:pt x="5452244" y="2882900"/>
                </a:lnTo>
                <a:lnTo>
                  <a:pt x="5462864" y="2844800"/>
                </a:lnTo>
                <a:lnTo>
                  <a:pt x="5468569" y="2806700"/>
                </a:lnTo>
                <a:lnTo>
                  <a:pt x="5469083" y="2755900"/>
                </a:lnTo>
                <a:lnTo>
                  <a:pt x="5464127" y="2717800"/>
                </a:lnTo>
                <a:lnTo>
                  <a:pt x="5453969" y="2679700"/>
                </a:lnTo>
                <a:lnTo>
                  <a:pt x="5439264" y="2641600"/>
                </a:lnTo>
                <a:lnTo>
                  <a:pt x="5420372" y="2603500"/>
                </a:lnTo>
                <a:lnTo>
                  <a:pt x="5397650" y="2565400"/>
                </a:lnTo>
                <a:lnTo>
                  <a:pt x="5371456" y="2527300"/>
                </a:lnTo>
                <a:lnTo>
                  <a:pt x="5342148" y="2489200"/>
                </a:lnTo>
                <a:lnTo>
                  <a:pt x="5310084" y="2451100"/>
                </a:lnTo>
                <a:lnTo>
                  <a:pt x="5275622" y="2425700"/>
                </a:lnTo>
                <a:lnTo>
                  <a:pt x="5239120" y="2387600"/>
                </a:lnTo>
                <a:lnTo>
                  <a:pt x="5200936" y="2362200"/>
                </a:lnTo>
                <a:lnTo>
                  <a:pt x="5161428" y="2324100"/>
                </a:lnTo>
                <a:lnTo>
                  <a:pt x="5079873" y="2273300"/>
                </a:lnTo>
                <a:lnTo>
                  <a:pt x="5038541" y="2235200"/>
                </a:lnTo>
                <a:lnTo>
                  <a:pt x="4956560" y="2184400"/>
                </a:lnTo>
                <a:lnTo>
                  <a:pt x="4916626" y="2146300"/>
                </a:lnTo>
                <a:lnTo>
                  <a:pt x="4877590" y="2120900"/>
                </a:lnTo>
                <a:lnTo>
                  <a:pt x="4841131" y="2082800"/>
                </a:lnTo>
                <a:lnTo>
                  <a:pt x="4810058" y="2057400"/>
                </a:lnTo>
                <a:lnTo>
                  <a:pt x="4787185" y="2019300"/>
                </a:lnTo>
                <a:lnTo>
                  <a:pt x="4775321" y="1968500"/>
                </a:lnTo>
                <a:lnTo>
                  <a:pt x="4777279" y="1930400"/>
                </a:lnTo>
                <a:lnTo>
                  <a:pt x="4793030" y="1892300"/>
                </a:lnTo>
                <a:lnTo>
                  <a:pt x="4819486" y="1854200"/>
                </a:lnTo>
                <a:lnTo>
                  <a:pt x="4853492" y="1828800"/>
                </a:lnTo>
                <a:lnTo>
                  <a:pt x="4891897" y="1803400"/>
                </a:lnTo>
                <a:lnTo>
                  <a:pt x="4931547" y="1778000"/>
                </a:lnTo>
                <a:lnTo>
                  <a:pt x="4975902" y="1739900"/>
                </a:lnTo>
                <a:lnTo>
                  <a:pt x="5019201" y="1714500"/>
                </a:lnTo>
                <a:lnTo>
                  <a:pt x="5061421" y="1676400"/>
                </a:lnTo>
                <a:lnTo>
                  <a:pt x="5102539" y="1651000"/>
                </a:lnTo>
                <a:lnTo>
                  <a:pt x="5142533" y="1612900"/>
                </a:lnTo>
                <a:lnTo>
                  <a:pt x="5181381" y="1574800"/>
                </a:lnTo>
                <a:lnTo>
                  <a:pt x="5219061" y="1536700"/>
                </a:lnTo>
                <a:lnTo>
                  <a:pt x="5255549" y="1498600"/>
                </a:lnTo>
                <a:lnTo>
                  <a:pt x="5290823" y="1460500"/>
                </a:lnTo>
                <a:lnTo>
                  <a:pt x="5324862" y="1422400"/>
                </a:lnTo>
                <a:lnTo>
                  <a:pt x="5357643" y="1384300"/>
                </a:lnTo>
                <a:lnTo>
                  <a:pt x="5389143" y="1346200"/>
                </a:lnTo>
                <a:lnTo>
                  <a:pt x="5419339" y="1308100"/>
                </a:lnTo>
                <a:lnTo>
                  <a:pt x="5448211" y="1270000"/>
                </a:lnTo>
                <a:lnTo>
                  <a:pt x="5475734" y="1231900"/>
                </a:lnTo>
                <a:lnTo>
                  <a:pt x="5501887" y="1181100"/>
                </a:lnTo>
                <a:lnTo>
                  <a:pt x="5526647" y="1143000"/>
                </a:lnTo>
                <a:lnTo>
                  <a:pt x="5549992" y="1092200"/>
                </a:lnTo>
                <a:lnTo>
                  <a:pt x="5571900" y="1054100"/>
                </a:lnTo>
                <a:lnTo>
                  <a:pt x="5592348" y="1016000"/>
                </a:lnTo>
                <a:lnTo>
                  <a:pt x="5611314" y="965200"/>
                </a:lnTo>
                <a:lnTo>
                  <a:pt x="5628774" y="927100"/>
                </a:lnTo>
                <a:lnTo>
                  <a:pt x="5644708" y="876300"/>
                </a:lnTo>
                <a:lnTo>
                  <a:pt x="5658733" y="825500"/>
                </a:lnTo>
                <a:lnTo>
                  <a:pt x="5670534" y="787400"/>
                </a:lnTo>
                <a:lnTo>
                  <a:pt x="5679629" y="736600"/>
                </a:lnTo>
                <a:lnTo>
                  <a:pt x="5685534" y="685800"/>
                </a:lnTo>
                <a:lnTo>
                  <a:pt x="5687765" y="647700"/>
                </a:lnTo>
                <a:lnTo>
                  <a:pt x="5685840" y="596900"/>
                </a:lnTo>
                <a:lnTo>
                  <a:pt x="5679274" y="546100"/>
                </a:lnTo>
                <a:lnTo>
                  <a:pt x="5667584" y="508000"/>
                </a:lnTo>
                <a:lnTo>
                  <a:pt x="5650288" y="457200"/>
                </a:lnTo>
                <a:lnTo>
                  <a:pt x="2143064" y="457200"/>
                </a:lnTo>
                <a:lnTo>
                  <a:pt x="2091023" y="444500"/>
                </a:lnTo>
                <a:lnTo>
                  <a:pt x="1778927" y="444500"/>
                </a:lnTo>
                <a:lnTo>
                  <a:pt x="1727266" y="431800"/>
                </a:lnTo>
                <a:lnTo>
                  <a:pt x="1573214" y="431800"/>
                </a:lnTo>
                <a:lnTo>
                  <a:pt x="1521851" y="419100"/>
                </a:lnTo>
                <a:lnTo>
                  <a:pt x="1470816" y="419100"/>
                </a:lnTo>
                <a:lnTo>
                  <a:pt x="1322467" y="381000"/>
                </a:lnTo>
                <a:lnTo>
                  <a:pt x="1275535" y="368300"/>
                </a:lnTo>
                <a:lnTo>
                  <a:pt x="1230330" y="342900"/>
                </a:lnTo>
                <a:lnTo>
                  <a:pt x="1183939" y="317500"/>
                </a:lnTo>
                <a:lnTo>
                  <a:pt x="1141360" y="292100"/>
                </a:lnTo>
                <a:lnTo>
                  <a:pt x="1058872" y="266700"/>
                </a:lnTo>
                <a:lnTo>
                  <a:pt x="1014579" y="254000"/>
                </a:lnTo>
                <a:lnTo>
                  <a:pt x="965331" y="241300"/>
                </a:lnTo>
                <a:close/>
              </a:path>
              <a:path w="5688330" h="3352800">
                <a:moveTo>
                  <a:pt x="4795992" y="3327400"/>
                </a:moveTo>
                <a:lnTo>
                  <a:pt x="4240706" y="3327400"/>
                </a:lnTo>
                <a:lnTo>
                  <a:pt x="4291571" y="3340100"/>
                </a:lnTo>
                <a:lnTo>
                  <a:pt x="4746470" y="3340100"/>
                </a:lnTo>
                <a:lnTo>
                  <a:pt x="4795992" y="3327400"/>
                </a:lnTo>
                <a:close/>
              </a:path>
              <a:path w="5688330" h="3352800">
                <a:moveTo>
                  <a:pt x="5405510" y="2984500"/>
                </a:moveTo>
                <a:lnTo>
                  <a:pt x="2993770" y="2984500"/>
                </a:lnTo>
                <a:lnTo>
                  <a:pt x="3041580" y="2997200"/>
                </a:lnTo>
                <a:lnTo>
                  <a:pt x="3088801" y="2997200"/>
                </a:lnTo>
                <a:lnTo>
                  <a:pt x="3181056" y="3022600"/>
                </a:lnTo>
                <a:lnTo>
                  <a:pt x="3230198" y="3048000"/>
                </a:lnTo>
                <a:lnTo>
                  <a:pt x="3276926" y="3073400"/>
                </a:lnTo>
                <a:lnTo>
                  <a:pt x="3322661" y="3098800"/>
                </a:lnTo>
                <a:lnTo>
                  <a:pt x="3368830" y="3136900"/>
                </a:lnTo>
                <a:lnTo>
                  <a:pt x="3411444" y="3149600"/>
                </a:lnTo>
                <a:lnTo>
                  <a:pt x="3455360" y="3175000"/>
                </a:lnTo>
                <a:lnTo>
                  <a:pt x="3500452" y="3187700"/>
                </a:lnTo>
                <a:lnTo>
                  <a:pt x="3546594" y="3213100"/>
                </a:lnTo>
                <a:lnTo>
                  <a:pt x="3690055" y="3251200"/>
                </a:lnTo>
                <a:lnTo>
                  <a:pt x="3739135" y="3251200"/>
                </a:lnTo>
                <a:lnTo>
                  <a:pt x="3888383" y="3289300"/>
                </a:lnTo>
                <a:lnTo>
                  <a:pt x="3938383" y="3289300"/>
                </a:lnTo>
                <a:lnTo>
                  <a:pt x="3988298" y="3302000"/>
                </a:lnTo>
                <a:lnTo>
                  <a:pt x="4038397" y="3302000"/>
                </a:lnTo>
                <a:lnTo>
                  <a:pt x="4088725" y="3314700"/>
                </a:lnTo>
                <a:lnTo>
                  <a:pt x="4139245" y="3314700"/>
                </a:lnTo>
                <a:lnTo>
                  <a:pt x="4189918" y="3327400"/>
                </a:lnTo>
                <a:lnTo>
                  <a:pt x="4845168" y="3327400"/>
                </a:lnTo>
                <a:lnTo>
                  <a:pt x="4992726" y="3289300"/>
                </a:lnTo>
                <a:lnTo>
                  <a:pt x="5042077" y="3263900"/>
                </a:lnTo>
                <a:lnTo>
                  <a:pt x="5090109" y="3251200"/>
                </a:lnTo>
                <a:lnTo>
                  <a:pt x="5136544" y="3225800"/>
                </a:lnTo>
                <a:lnTo>
                  <a:pt x="5181106" y="3200400"/>
                </a:lnTo>
                <a:lnTo>
                  <a:pt x="5223518" y="3175000"/>
                </a:lnTo>
                <a:lnTo>
                  <a:pt x="5263504" y="3136900"/>
                </a:lnTo>
                <a:lnTo>
                  <a:pt x="5300788" y="3111500"/>
                </a:lnTo>
                <a:lnTo>
                  <a:pt x="5335092" y="3073400"/>
                </a:lnTo>
                <a:lnTo>
                  <a:pt x="5366140" y="3035300"/>
                </a:lnTo>
                <a:lnTo>
                  <a:pt x="5393656" y="2997200"/>
                </a:lnTo>
                <a:lnTo>
                  <a:pt x="5405510" y="2984500"/>
                </a:lnTo>
                <a:close/>
              </a:path>
              <a:path w="5688330" h="3352800">
                <a:moveTo>
                  <a:pt x="4508200" y="25400"/>
                </a:moveTo>
                <a:lnTo>
                  <a:pt x="3702503" y="25400"/>
                </a:lnTo>
                <a:lnTo>
                  <a:pt x="3374313" y="114300"/>
                </a:lnTo>
                <a:lnTo>
                  <a:pt x="3329878" y="139700"/>
                </a:lnTo>
                <a:lnTo>
                  <a:pt x="3285693" y="152400"/>
                </a:lnTo>
                <a:lnTo>
                  <a:pt x="3199238" y="203200"/>
                </a:lnTo>
                <a:lnTo>
                  <a:pt x="3156534" y="215900"/>
                </a:lnTo>
                <a:lnTo>
                  <a:pt x="3071089" y="266700"/>
                </a:lnTo>
                <a:lnTo>
                  <a:pt x="3027914" y="279400"/>
                </a:lnTo>
                <a:lnTo>
                  <a:pt x="2984149" y="304800"/>
                </a:lnTo>
                <a:lnTo>
                  <a:pt x="2939576" y="330200"/>
                </a:lnTo>
                <a:lnTo>
                  <a:pt x="2893209" y="342900"/>
                </a:lnTo>
                <a:lnTo>
                  <a:pt x="2603204" y="419100"/>
                </a:lnTo>
                <a:lnTo>
                  <a:pt x="2553235" y="419100"/>
                </a:lnTo>
                <a:lnTo>
                  <a:pt x="2502894" y="431800"/>
                </a:lnTo>
                <a:lnTo>
                  <a:pt x="2452215" y="431800"/>
                </a:lnTo>
                <a:lnTo>
                  <a:pt x="2401236" y="444500"/>
                </a:lnTo>
                <a:lnTo>
                  <a:pt x="2195016" y="444500"/>
                </a:lnTo>
                <a:lnTo>
                  <a:pt x="2143064" y="457200"/>
                </a:lnTo>
                <a:lnTo>
                  <a:pt x="5650288" y="457200"/>
                </a:lnTo>
                <a:lnTo>
                  <a:pt x="5626901" y="419100"/>
                </a:lnTo>
                <a:lnTo>
                  <a:pt x="5596940" y="381000"/>
                </a:lnTo>
                <a:lnTo>
                  <a:pt x="5565258" y="355600"/>
                </a:lnTo>
                <a:lnTo>
                  <a:pt x="5529816" y="317500"/>
                </a:lnTo>
                <a:lnTo>
                  <a:pt x="5491087" y="292100"/>
                </a:lnTo>
                <a:lnTo>
                  <a:pt x="5449544" y="266700"/>
                </a:lnTo>
                <a:lnTo>
                  <a:pt x="5405661" y="254000"/>
                </a:lnTo>
                <a:lnTo>
                  <a:pt x="5359909" y="228600"/>
                </a:lnTo>
                <a:lnTo>
                  <a:pt x="5167686" y="177800"/>
                </a:lnTo>
                <a:lnTo>
                  <a:pt x="5117802" y="152400"/>
                </a:lnTo>
                <a:lnTo>
                  <a:pt x="4916870" y="101600"/>
                </a:lnTo>
                <a:lnTo>
                  <a:pt x="4866286" y="101600"/>
                </a:lnTo>
                <a:lnTo>
                  <a:pt x="4611230" y="38100"/>
                </a:lnTo>
                <a:lnTo>
                  <a:pt x="4559788" y="38100"/>
                </a:lnTo>
                <a:lnTo>
                  <a:pt x="4508200" y="25400"/>
                </a:lnTo>
                <a:close/>
              </a:path>
              <a:path w="5688330" h="3352800">
                <a:moveTo>
                  <a:pt x="4404589" y="12700"/>
                </a:moveTo>
                <a:lnTo>
                  <a:pt x="3800309" y="12700"/>
                </a:lnTo>
                <a:lnTo>
                  <a:pt x="3751247" y="25400"/>
                </a:lnTo>
                <a:lnTo>
                  <a:pt x="4456468" y="25400"/>
                </a:lnTo>
                <a:lnTo>
                  <a:pt x="4404589" y="12700"/>
                </a:lnTo>
                <a:close/>
              </a:path>
              <a:path w="5688330" h="3352800">
                <a:moveTo>
                  <a:pt x="4300391" y="0"/>
                </a:moveTo>
                <a:lnTo>
                  <a:pt x="3899190" y="0"/>
                </a:lnTo>
                <a:lnTo>
                  <a:pt x="3849640" y="12700"/>
                </a:lnTo>
                <a:lnTo>
                  <a:pt x="4352563" y="12700"/>
                </a:lnTo>
                <a:lnTo>
                  <a:pt x="4300391" y="0"/>
                </a:lnTo>
                <a:close/>
              </a:path>
            </a:pathLst>
          </a:custGeom>
          <a:solidFill>
            <a:srgbClr val="092766">
              <a:alpha val="9999"/>
            </a:srgbClr>
          </a:solidFill>
        </p:spPr>
        <p:txBody>
          <a:bodyPr wrap="square" lIns="0" tIns="0" rIns="0" bIns="0" rtlCol="0"/>
          <a:lstStyle/>
          <a:p>
            <a:endParaRPr/>
          </a:p>
        </p:txBody>
      </p:sp>
      <p:sp>
        <p:nvSpPr>
          <p:cNvPr id="194" name="object 194"/>
          <p:cNvSpPr/>
          <p:nvPr/>
        </p:nvSpPr>
        <p:spPr>
          <a:xfrm>
            <a:off x="10317527" y="8124378"/>
            <a:ext cx="1242695" cy="2663190"/>
          </a:xfrm>
          <a:custGeom>
            <a:avLst/>
            <a:gdLst/>
            <a:ahLst/>
            <a:cxnLst/>
            <a:rect l="l" t="t" r="r" b="b"/>
            <a:pathLst>
              <a:path w="1242695" h="2663190">
                <a:moveTo>
                  <a:pt x="1163054" y="0"/>
                </a:moveTo>
                <a:lnTo>
                  <a:pt x="691697" y="967984"/>
                </a:lnTo>
                <a:lnTo>
                  <a:pt x="0" y="2662638"/>
                </a:lnTo>
                <a:lnTo>
                  <a:pt x="98813" y="2661876"/>
                </a:lnTo>
                <a:lnTo>
                  <a:pt x="790134" y="967984"/>
                </a:lnTo>
                <a:lnTo>
                  <a:pt x="1236371" y="51640"/>
                </a:lnTo>
                <a:lnTo>
                  <a:pt x="1242361" y="39274"/>
                </a:lnTo>
                <a:lnTo>
                  <a:pt x="1163054" y="0"/>
                </a:lnTo>
                <a:close/>
              </a:path>
            </a:pathLst>
          </a:custGeom>
          <a:solidFill>
            <a:srgbClr val="535461"/>
          </a:solidFill>
        </p:spPr>
        <p:txBody>
          <a:bodyPr wrap="square" lIns="0" tIns="0" rIns="0" bIns="0" rtlCol="0"/>
          <a:lstStyle/>
          <a:p>
            <a:endParaRPr/>
          </a:p>
        </p:txBody>
      </p:sp>
      <p:sp>
        <p:nvSpPr>
          <p:cNvPr id="195" name="object 195"/>
          <p:cNvSpPr/>
          <p:nvPr/>
        </p:nvSpPr>
        <p:spPr>
          <a:xfrm>
            <a:off x="11547857" y="8124380"/>
            <a:ext cx="1225550" cy="2663190"/>
          </a:xfrm>
          <a:custGeom>
            <a:avLst/>
            <a:gdLst/>
            <a:ahLst/>
            <a:cxnLst/>
            <a:rect l="l" t="t" r="r" b="b"/>
            <a:pathLst>
              <a:path w="1225550" h="2663190">
                <a:moveTo>
                  <a:pt x="79369" y="0"/>
                </a:moveTo>
                <a:lnTo>
                  <a:pt x="0" y="39275"/>
                </a:lnTo>
                <a:lnTo>
                  <a:pt x="452227" y="967979"/>
                </a:lnTo>
                <a:lnTo>
                  <a:pt x="1143598" y="2661871"/>
                </a:lnTo>
                <a:lnTo>
                  <a:pt x="1224926" y="2662639"/>
                </a:lnTo>
                <a:lnTo>
                  <a:pt x="543637" y="967979"/>
                </a:lnTo>
                <a:lnTo>
                  <a:pt x="79369" y="0"/>
                </a:lnTo>
                <a:close/>
              </a:path>
            </a:pathLst>
          </a:custGeom>
          <a:solidFill>
            <a:srgbClr val="535461"/>
          </a:solidFill>
        </p:spPr>
        <p:txBody>
          <a:bodyPr wrap="square" lIns="0" tIns="0" rIns="0" bIns="0" rtlCol="0"/>
          <a:lstStyle/>
          <a:p>
            <a:endParaRPr/>
          </a:p>
        </p:txBody>
      </p:sp>
      <p:sp>
        <p:nvSpPr>
          <p:cNvPr id="196" name="object 196"/>
          <p:cNvSpPr/>
          <p:nvPr/>
        </p:nvSpPr>
        <p:spPr>
          <a:xfrm>
            <a:off x="11515063" y="9080325"/>
            <a:ext cx="88900" cy="1706880"/>
          </a:xfrm>
          <a:custGeom>
            <a:avLst/>
            <a:gdLst/>
            <a:ahLst/>
            <a:cxnLst/>
            <a:rect l="l" t="t" r="r" b="b"/>
            <a:pathLst>
              <a:path w="88900" h="1706879">
                <a:moveTo>
                  <a:pt x="0" y="1706692"/>
                </a:moveTo>
                <a:lnTo>
                  <a:pt x="88405" y="1706692"/>
                </a:lnTo>
                <a:lnTo>
                  <a:pt x="88405" y="0"/>
                </a:lnTo>
                <a:lnTo>
                  <a:pt x="0" y="0"/>
                </a:lnTo>
                <a:lnTo>
                  <a:pt x="0" y="1706692"/>
                </a:lnTo>
                <a:close/>
              </a:path>
            </a:pathLst>
          </a:custGeom>
          <a:solidFill>
            <a:srgbClr val="535461"/>
          </a:solidFill>
        </p:spPr>
        <p:txBody>
          <a:bodyPr wrap="square" lIns="0" tIns="0" rIns="0" bIns="0" rtlCol="0"/>
          <a:lstStyle/>
          <a:p>
            <a:endParaRPr/>
          </a:p>
        </p:txBody>
      </p:sp>
      <p:sp>
        <p:nvSpPr>
          <p:cNvPr id="197" name="object 197"/>
          <p:cNvSpPr/>
          <p:nvPr/>
        </p:nvSpPr>
        <p:spPr>
          <a:xfrm>
            <a:off x="11436677" y="7420697"/>
            <a:ext cx="225425" cy="267970"/>
          </a:xfrm>
          <a:custGeom>
            <a:avLst/>
            <a:gdLst/>
            <a:ahLst/>
            <a:cxnLst/>
            <a:rect l="l" t="t" r="r" b="b"/>
            <a:pathLst>
              <a:path w="225425" h="267970">
                <a:moveTo>
                  <a:pt x="112488" y="0"/>
                </a:moveTo>
                <a:lnTo>
                  <a:pt x="68720" y="8869"/>
                </a:lnTo>
                <a:lnTo>
                  <a:pt x="32975" y="32979"/>
                </a:lnTo>
                <a:lnTo>
                  <a:pt x="8865" y="68721"/>
                </a:lnTo>
                <a:lnTo>
                  <a:pt x="33" y="112323"/>
                </a:lnTo>
                <a:lnTo>
                  <a:pt x="0" y="152688"/>
                </a:lnTo>
                <a:lnTo>
                  <a:pt x="7875" y="196677"/>
                </a:lnTo>
                <a:lnTo>
                  <a:pt x="31200" y="232970"/>
                </a:lnTo>
                <a:lnTo>
                  <a:pt x="66434" y="257870"/>
                </a:lnTo>
                <a:lnTo>
                  <a:pt x="110038" y="267675"/>
                </a:lnTo>
                <a:lnTo>
                  <a:pt x="154025" y="259797"/>
                </a:lnTo>
                <a:lnTo>
                  <a:pt x="189563" y="236958"/>
                </a:lnTo>
                <a:lnTo>
                  <a:pt x="112425" y="236958"/>
                </a:lnTo>
                <a:lnTo>
                  <a:pt x="79563" y="230322"/>
                </a:lnTo>
                <a:lnTo>
                  <a:pt x="52727" y="212227"/>
                </a:lnTo>
                <a:lnTo>
                  <a:pt x="34633" y="185389"/>
                </a:lnTo>
                <a:lnTo>
                  <a:pt x="28032" y="152688"/>
                </a:lnTo>
                <a:lnTo>
                  <a:pt x="27999" y="112323"/>
                </a:lnTo>
                <a:lnTo>
                  <a:pt x="34633" y="79459"/>
                </a:lnTo>
                <a:lnTo>
                  <a:pt x="52727" y="52621"/>
                </a:lnTo>
                <a:lnTo>
                  <a:pt x="79563" y="34525"/>
                </a:lnTo>
                <a:lnTo>
                  <a:pt x="112425" y="27890"/>
                </a:lnTo>
                <a:lnTo>
                  <a:pt x="184471" y="27890"/>
                </a:lnTo>
                <a:lnTo>
                  <a:pt x="156259" y="8867"/>
                </a:lnTo>
                <a:lnTo>
                  <a:pt x="112488" y="0"/>
                </a:lnTo>
                <a:close/>
              </a:path>
              <a:path w="225425" h="267970">
                <a:moveTo>
                  <a:pt x="184471" y="27890"/>
                </a:moveTo>
                <a:lnTo>
                  <a:pt x="112425" y="27890"/>
                </a:lnTo>
                <a:lnTo>
                  <a:pt x="145294" y="34525"/>
                </a:lnTo>
                <a:lnTo>
                  <a:pt x="172133" y="52621"/>
                </a:lnTo>
                <a:lnTo>
                  <a:pt x="190228" y="79459"/>
                </a:lnTo>
                <a:lnTo>
                  <a:pt x="196863" y="112323"/>
                </a:lnTo>
                <a:lnTo>
                  <a:pt x="196830" y="152688"/>
                </a:lnTo>
                <a:lnTo>
                  <a:pt x="190228" y="185389"/>
                </a:lnTo>
                <a:lnTo>
                  <a:pt x="172133" y="212227"/>
                </a:lnTo>
                <a:lnTo>
                  <a:pt x="145294" y="230322"/>
                </a:lnTo>
                <a:lnTo>
                  <a:pt x="112425" y="236958"/>
                </a:lnTo>
                <a:lnTo>
                  <a:pt x="189563" y="236958"/>
                </a:lnTo>
                <a:lnTo>
                  <a:pt x="190320" y="236471"/>
                </a:lnTo>
                <a:lnTo>
                  <a:pt x="215221" y="201239"/>
                </a:lnTo>
                <a:lnTo>
                  <a:pt x="225029" y="157640"/>
                </a:lnTo>
                <a:lnTo>
                  <a:pt x="224996" y="112323"/>
                </a:lnTo>
                <a:lnTo>
                  <a:pt x="216138" y="68717"/>
                </a:lnTo>
                <a:lnTo>
                  <a:pt x="192012" y="32975"/>
                </a:lnTo>
                <a:lnTo>
                  <a:pt x="184471" y="27890"/>
                </a:lnTo>
                <a:close/>
              </a:path>
            </a:pathLst>
          </a:custGeom>
          <a:solidFill>
            <a:srgbClr val="535461"/>
          </a:solidFill>
        </p:spPr>
        <p:txBody>
          <a:bodyPr wrap="square" lIns="0" tIns="0" rIns="0" bIns="0" rtlCol="0"/>
          <a:lstStyle/>
          <a:p>
            <a:endParaRPr/>
          </a:p>
        </p:txBody>
      </p:sp>
      <p:sp>
        <p:nvSpPr>
          <p:cNvPr id="198" name="object 198"/>
          <p:cNvSpPr/>
          <p:nvPr/>
        </p:nvSpPr>
        <p:spPr>
          <a:xfrm>
            <a:off x="11009224" y="7896843"/>
            <a:ext cx="1082675" cy="1195705"/>
          </a:xfrm>
          <a:custGeom>
            <a:avLst/>
            <a:gdLst/>
            <a:ahLst/>
            <a:cxnLst/>
            <a:rect l="l" t="t" r="r" b="b"/>
            <a:pathLst>
              <a:path w="1082675" h="1195704">
                <a:moveTo>
                  <a:pt x="471357" y="227533"/>
                </a:moveTo>
                <a:lnTo>
                  <a:pt x="0" y="1195518"/>
                </a:lnTo>
                <a:lnTo>
                  <a:pt x="98436" y="1195518"/>
                </a:lnTo>
                <a:lnTo>
                  <a:pt x="505838" y="358976"/>
                </a:lnTo>
                <a:lnTo>
                  <a:pt x="681036" y="358976"/>
                </a:lnTo>
                <a:lnTo>
                  <a:pt x="626169" y="244583"/>
                </a:lnTo>
                <a:lnTo>
                  <a:pt x="505838" y="244583"/>
                </a:lnTo>
                <a:lnTo>
                  <a:pt x="471357" y="227533"/>
                </a:lnTo>
                <a:close/>
              </a:path>
              <a:path w="1082675" h="1195704">
                <a:moveTo>
                  <a:pt x="681036" y="358976"/>
                </a:moveTo>
                <a:lnTo>
                  <a:pt x="505838" y="358976"/>
                </a:lnTo>
                <a:lnTo>
                  <a:pt x="505838" y="1195518"/>
                </a:lnTo>
                <a:lnTo>
                  <a:pt x="594191" y="1195518"/>
                </a:lnTo>
                <a:lnTo>
                  <a:pt x="594191" y="380929"/>
                </a:lnTo>
                <a:lnTo>
                  <a:pt x="691565" y="380929"/>
                </a:lnTo>
                <a:lnTo>
                  <a:pt x="681036" y="358976"/>
                </a:lnTo>
                <a:close/>
              </a:path>
              <a:path w="1082675" h="1195704">
                <a:moveTo>
                  <a:pt x="691565" y="380929"/>
                </a:moveTo>
                <a:lnTo>
                  <a:pt x="594191" y="380929"/>
                </a:lnTo>
                <a:lnTo>
                  <a:pt x="990859" y="1195518"/>
                </a:lnTo>
                <a:lnTo>
                  <a:pt x="1082270" y="1195518"/>
                </a:lnTo>
                <a:lnTo>
                  <a:pt x="691565" y="380929"/>
                </a:lnTo>
                <a:close/>
              </a:path>
              <a:path w="1082675" h="1195704">
                <a:moveTo>
                  <a:pt x="594191" y="0"/>
                </a:moveTo>
                <a:lnTo>
                  <a:pt x="505838" y="0"/>
                </a:lnTo>
                <a:lnTo>
                  <a:pt x="505838" y="244583"/>
                </a:lnTo>
                <a:lnTo>
                  <a:pt x="626169" y="244583"/>
                </a:lnTo>
                <a:lnTo>
                  <a:pt x="623635" y="239299"/>
                </a:lnTo>
                <a:lnTo>
                  <a:pt x="594191" y="239299"/>
                </a:lnTo>
                <a:lnTo>
                  <a:pt x="594191" y="0"/>
                </a:lnTo>
                <a:close/>
              </a:path>
              <a:path w="1082675" h="1195704">
                <a:moveTo>
                  <a:pt x="617991" y="227533"/>
                </a:moveTo>
                <a:lnTo>
                  <a:pt x="594191" y="239299"/>
                </a:lnTo>
                <a:lnTo>
                  <a:pt x="623635" y="239299"/>
                </a:lnTo>
                <a:lnTo>
                  <a:pt x="617991" y="227533"/>
                </a:lnTo>
                <a:close/>
              </a:path>
            </a:pathLst>
          </a:custGeom>
          <a:solidFill>
            <a:srgbClr val="000000">
              <a:alpha val="9999"/>
            </a:srgbClr>
          </a:solidFill>
        </p:spPr>
        <p:txBody>
          <a:bodyPr wrap="square" lIns="0" tIns="0" rIns="0" bIns="0" rtlCol="0"/>
          <a:lstStyle/>
          <a:p>
            <a:endParaRPr/>
          </a:p>
        </p:txBody>
      </p:sp>
      <p:sp>
        <p:nvSpPr>
          <p:cNvPr id="199" name="object 199"/>
          <p:cNvSpPr/>
          <p:nvPr/>
        </p:nvSpPr>
        <p:spPr>
          <a:xfrm>
            <a:off x="11436677" y="7537214"/>
            <a:ext cx="225029" cy="151161"/>
          </a:xfrm>
          <a:prstGeom prst="rect">
            <a:avLst/>
          </a:prstGeom>
          <a:blipFill>
            <a:blip r:embed="rId20" cstate="print"/>
            <a:stretch>
              <a:fillRect/>
            </a:stretch>
          </a:blipFill>
        </p:spPr>
        <p:txBody>
          <a:bodyPr wrap="square" lIns="0" tIns="0" rIns="0" bIns="0" rtlCol="0"/>
          <a:lstStyle/>
          <a:p>
            <a:endParaRPr/>
          </a:p>
        </p:txBody>
      </p:sp>
      <p:sp>
        <p:nvSpPr>
          <p:cNvPr id="200" name="object 200"/>
          <p:cNvSpPr/>
          <p:nvPr/>
        </p:nvSpPr>
        <p:spPr>
          <a:xfrm>
            <a:off x="9849390" y="7545277"/>
            <a:ext cx="3399790" cy="1535430"/>
          </a:xfrm>
          <a:custGeom>
            <a:avLst/>
            <a:gdLst/>
            <a:ahLst/>
            <a:cxnLst/>
            <a:rect l="l" t="t" r="r" b="b"/>
            <a:pathLst>
              <a:path w="3399790" h="1535429">
                <a:moveTo>
                  <a:pt x="0" y="0"/>
                </a:moveTo>
                <a:lnTo>
                  <a:pt x="3399609" y="0"/>
                </a:lnTo>
                <a:lnTo>
                  <a:pt x="3399609" y="1535048"/>
                </a:lnTo>
                <a:lnTo>
                  <a:pt x="0" y="1535048"/>
                </a:lnTo>
                <a:lnTo>
                  <a:pt x="0" y="0"/>
                </a:lnTo>
                <a:close/>
              </a:path>
            </a:pathLst>
          </a:custGeom>
          <a:solidFill>
            <a:srgbClr val="535461"/>
          </a:solidFill>
        </p:spPr>
        <p:txBody>
          <a:bodyPr wrap="square" lIns="0" tIns="0" rIns="0" bIns="0" rtlCol="0"/>
          <a:lstStyle/>
          <a:p>
            <a:endParaRPr/>
          </a:p>
        </p:txBody>
      </p:sp>
      <p:sp>
        <p:nvSpPr>
          <p:cNvPr id="201" name="object 201"/>
          <p:cNvSpPr/>
          <p:nvPr/>
        </p:nvSpPr>
        <p:spPr>
          <a:xfrm>
            <a:off x="9909686" y="7593485"/>
            <a:ext cx="3271520" cy="1398905"/>
          </a:xfrm>
          <a:custGeom>
            <a:avLst/>
            <a:gdLst/>
            <a:ahLst/>
            <a:cxnLst/>
            <a:rect l="l" t="t" r="r" b="b"/>
            <a:pathLst>
              <a:path w="3271519" h="1398904">
                <a:moveTo>
                  <a:pt x="0" y="0"/>
                </a:moveTo>
                <a:lnTo>
                  <a:pt x="3270990" y="0"/>
                </a:lnTo>
                <a:lnTo>
                  <a:pt x="3270990" y="1398430"/>
                </a:lnTo>
                <a:lnTo>
                  <a:pt x="0" y="1398430"/>
                </a:lnTo>
                <a:lnTo>
                  <a:pt x="0" y="0"/>
                </a:lnTo>
                <a:close/>
              </a:path>
            </a:pathLst>
          </a:custGeom>
          <a:solidFill>
            <a:srgbClr val="FFFFFF"/>
          </a:solidFill>
        </p:spPr>
        <p:txBody>
          <a:bodyPr wrap="square" lIns="0" tIns="0" rIns="0" bIns="0" rtlCol="0"/>
          <a:lstStyle/>
          <a:p>
            <a:endParaRPr/>
          </a:p>
        </p:txBody>
      </p:sp>
      <p:sp>
        <p:nvSpPr>
          <p:cNvPr id="202" name="object 202"/>
          <p:cNvSpPr/>
          <p:nvPr/>
        </p:nvSpPr>
        <p:spPr>
          <a:xfrm>
            <a:off x="10232711" y="7780735"/>
            <a:ext cx="154940" cy="0"/>
          </a:xfrm>
          <a:custGeom>
            <a:avLst/>
            <a:gdLst/>
            <a:ahLst/>
            <a:cxnLst/>
            <a:rect l="l" t="t" r="r" b="b"/>
            <a:pathLst>
              <a:path w="154940">
                <a:moveTo>
                  <a:pt x="0" y="0"/>
                </a:moveTo>
                <a:lnTo>
                  <a:pt x="154648" y="0"/>
                </a:lnTo>
              </a:path>
            </a:pathLst>
          </a:custGeom>
          <a:ln w="70433">
            <a:solidFill>
              <a:srgbClr val="092766"/>
            </a:solidFill>
          </a:ln>
        </p:spPr>
        <p:txBody>
          <a:bodyPr wrap="square" lIns="0" tIns="0" rIns="0" bIns="0" rtlCol="0"/>
          <a:lstStyle/>
          <a:p>
            <a:endParaRPr/>
          </a:p>
        </p:txBody>
      </p:sp>
      <p:sp>
        <p:nvSpPr>
          <p:cNvPr id="203" name="object 203"/>
          <p:cNvSpPr/>
          <p:nvPr/>
        </p:nvSpPr>
        <p:spPr>
          <a:xfrm>
            <a:off x="10232711" y="7916973"/>
            <a:ext cx="154940" cy="0"/>
          </a:xfrm>
          <a:custGeom>
            <a:avLst/>
            <a:gdLst/>
            <a:ahLst/>
            <a:cxnLst/>
            <a:rect l="l" t="t" r="r" b="b"/>
            <a:pathLst>
              <a:path w="154940">
                <a:moveTo>
                  <a:pt x="0" y="0"/>
                </a:moveTo>
                <a:lnTo>
                  <a:pt x="154648" y="0"/>
                </a:lnTo>
              </a:path>
            </a:pathLst>
          </a:custGeom>
          <a:ln w="70434">
            <a:solidFill>
              <a:srgbClr val="092766"/>
            </a:solidFill>
          </a:ln>
        </p:spPr>
        <p:txBody>
          <a:bodyPr wrap="square" lIns="0" tIns="0" rIns="0" bIns="0" rtlCol="0"/>
          <a:lstStyle/>
          <a:p>
            <a:endParaRPr/>
          </a:p>
        </p:txBody>
      </p:sp>
      <p:sp>
        <p:nvSpPr>
          <p:cNvPr id="204" name="object 204"/>
          <p:cNvSpPr/>
          <p:nvPr/>
        </p:nvSpPr>
        <p:spPr>
          <a:xfrm>
            <a:off x="10232711" y="8053155"/>
            <a:ext cx="154940" cy="0"/>
          </a:xfrm>
          <a:custGeom>
            <a:avLst/>
            <a:gdLst/>
            <a:ahLst/>
            <a:cxnLst/>
            <a:rect l="l" t="t" r="r" b="b"/>
            <a:pathLst>
              <a:path w="154940">
                <a:moveTo>
                  <a:pt x="0" y="0"/>
                </a:moveTo>
                <a:lnTo>
                  <a:pt x="154648" y="0"/>
                </a:lnTo>
              </a:path>
            </a:pathLst>
          </a:custGeom>
          <a:ln w="70433">
            <a:solidFill>
              <a:srgbClr val="092766"/>
            </a:solidFill>
          </a:ln>
        </p:spPr>
        <p:txBody>
          <a:bodyPr wrap="square" lIns="0" tIns="0" rIns="0" bIns="0" rtlCol="0"/>
          <a:lstStyle/>
          <a:p>
            <a:endParaRPr/>
          </a:p>
        </p:txBody>
      </p:sp>
      <p:sp>
        <p:nvSpPr>
          <p:cNvPr id="205" name="object 205"/>
          <p:cNvSpPr/>
          <p:nvPr/>
        </p:nvSpPr>
        <p:spPr>
          <a:xfrm>
            <a:off x="10232711" y="8189338"/>
            <a:ext cx="154940" cy="0"/>
          </a:xfrm>
          <a:custGeom>
            <a:avLst/>
            <a:gdLst/>
            <a:ahLst/>
            <a:cxnLst/>
            <a:rect l="l" t="t" r="r" b="b"/>
            <a:pathLst>
              <a:path w="154940">
                <a:moveTo>
                  <a:pt x="0" y="0"/>
                </a:moveTo>
                <a:lnTo>
                  <a:pt x="154648" y="0"/>
                </a:lnTo>
              </a:path>
            </a:pathLst>
          </a:custGeom>
          <a:ln w="70433">
            <a:solidFill>
              <a:srgbClr val="092766"/>
            </a:solidFill>
          </a:ln>
        </p:spPr>
        <p:txBody>
          <a:bodyPr wrap="square" lIns="0" tIns="0" rIns="0" bIns="0" rtlCol="0"/>
          <a:lstStyle/>
          <a:p>
            <a:endParaRPr/>
          </a:p>
        </p:txBody>
      </p:sp>
      <p:sp>
        <p:nvSpPr>
          <p:cNvPr id="206" name="object 206"/>
          <p:cNvSpPr/>
          <p:nvPr/>
        </p:nvSpPr>
        <p:spPr>
          <a:xfrm>
            <a:off x="10232711" y="8325574"/>
            <a:ext cx="154940" cy="0"/>
          </a:xfrm>
          <a:custGeom>
            <a:avLst/>
            <a:gdLst/>
            <a:ahLst/>
            <a:cxnLst/>
            <a:rect l="l" t="t" r="r" b="b"/>
            <a:pathLst>
              <a:path w="154940">
                <a:moveTo>
                  <a:pt x="0" y="0"/>
                </a:moveTo>
                <a:lnTo>
                  <a:pt x="154648" y="0"/>
                </a:lnTo>
              </a:path>
            </a:pathLst>
          </a:custGeom>
          <a:ln w="70433">
            <a:solidFill>
              <a:srgbClr val="092766"/>
            </a:solidFill>
          </a:ln>
        </p:spPr>
        <p:txBody>
          <a:bodyPr wrap="square" lIns="0" tIns="0" rIns="0" bIns="0" rtlCol="0"/>
          <a:lstStyle/>
          <a:p>
            <a:endParaRPr/>
          </a:p>
        </p:txBody>
      </p:sp>
      <p:sp>
        <p:nvSpPr>
          <p:cNvPr id="207" name="object 207"/>
          <p:cNvSpPr/>
          <p:nvPr/>
        </p:nvSpPr>
        <p:spPr>
          <a:xfrm>
            <a:off x="10232711" y="8461757"/>
            <a:ext cx="154940" cy="0"/>
          </a:xfrm>
          <a:custGeom>
            <a:avLst/>
            <a:gdLst/>
            <a:ahLst/>
            <a:cxnLst/>
            <a:rect l="l" t="t" r="r" b="b"/>
            <a:pathLst>
              <a:path w="154940">
                <a:moveTo>
                  <a:pt x="0" y="0"/>
                </a:moveTo>
                <a:lnTo>
                  <a:pt x="154648" y="0"/>
                </a:lnTo>
              </a:path>
            </a:pathLst>
          </a:custGeom>
          <a:ln w="70433">
            <a:solidFill>
              <a:srgbClr val="092766"/>
            </a:solidFill>
          </a:ln>
        </p:spPr>
        <p:txBody>
          <a:bodyPr wrap="square" lIns="0" tIns="0" rIns="0" bIns="0" rtlCol="0"/>
          <a:lstStyle/>
          <a:p>
            <a:endParaRPr/>
          </a:p>
        </p:txBody>
      </p:sp>
      <p:sp>
        <p:nvSpPr>
          <p:cNvPr id="208" name="object 208"/>
          <p:cNvSpPr/>
          <p:nvPr/>
        </p:nvSpPr>
        <p:spPr>
          <a:xfrm>
            <a:off x="10232711" y="8597940"/>
            <a:ext cx="154940" cy="0"/>
          </a:xfrm>
          <a:custGeom>
            <a:avLst/>
            <a:gdLst/>
            <a:ahLst/>
            <a:cxnLst/>
            <a:rect l="l" t="t" r="r" b="b"/>
            <a:pathLst>
              <a:path w="154940">
                <a:moveTo>
                  <a:pt x="0" y="0"/>
                </a:moveTo>
                <a:lnTo>
                  <a:pt x="154648" y="0"/>
                </a:lnTo>
              </a:path>
            </a:pathLst>
          </a:custGeom>
          <a:ln w="70433">
            <a:solidFill>
              <a:srgbClr val="092766"/>
            </a:solidFill>
          </a:ln>
        </p:spPr>
        <p:txBody>
          <a:bodyPr wrap="square" lIns="0" tIns="0" rIns="0" bIns="0" rtlCol="0"/>
          <a:lstStyle/>
          <a:p>
            <a:endParaRPr/>
          </a:p>
        </p:txBody>
      </p:sp>
      <p:sp>
        <p:nvSpPr>
          <p:cNvPr id="209" name="object 209"/>
          <p:cNvSpPr/>
          <p:nvPr/>
        </p:nvSpPr>
        <p:spPr>
          <a:xfrm>
            <a:off x="10232711" y="8734122"/>
            <a:ext cx="154940" cy="0"/>
          </a:xfrm>
          <a:custGeom>
            <a:avLst/>
            <a:gdLst/>
            <a:ahLst/>
            <a:cxnLst/>
            <a:rect l="l" t="t" r="r" b="b"/>
            <a:pathLst>
              <a:path w="154940">
                <a:moveTo>
                  <a:pt x="0" y="0"/>
                </a:moveTo>
                <a:lnTo>
                  <a:pt x="154648" y="0"/>
                </a:lnTo>
              </a:path>
            </a:pathLst>
          </a:custGeom>
          <a:ln w="70433">
            <a:solidFill>
              <a:srgbClr val="092766"/>
            </a:solidFill>
          </a:ln>
        </p:spPr>
        <p:txBody>
          <a:bodyPr wrap="square" lIns="0" tIns="0" rIns="0" bIns="0" rtlCol="0"/>
          <a:lstStyle/>
          <a:p>
            <a:endParaRPr/>
          </a:p>
        </p:txBody>
      </p:sp>
      <p:sp>
        <p:nvSpPr>
          <p:cNvPr id="210" name="object 210"/>
          <p:cNvSpPr/>
          <p:nvPr/>
        </p:nvSpPr>
        <p:spPr>
          <a:xfrm>
            <a:off x="10523867" y="8804612"/>
            <a:ext cx="154940" cy="0"/>
          </a:xfrm>
          <a:custGeom>
            <a:avLst/>
            <a:gdLst/>
            <a:ahLst/>
            <a:cxnLst/>
            <a:rect l="l" t="t" r="r" b="b"/>
            <a:pathLst>
              <a:path w="154940">
                <a:moveTo>
                  <a:pt x="0" y="0"/>
                </a:moveTo>
                <a:lnTo>
                  <a:pt x="154654" y="0"/>
                </a:lnTo>
              </a:path>
            </a:pathLst>
          </a:custGeom>
          <a:ln w="70438">
            <a:solidFill>
              <a:srgbClr val="092766"/>
            </a:solidFill>
          </a:ln>
        </p:spPr>
        <p:txBody>
          <a:bodyPr wrap="square" lIns="0" tIns="0" rIns="0" bIns="0" rtlCol="0"/>
          <a:lstStyle/>
          <a:p>
            <a:endParaRPr/>
          </a:p>
        </p:txBody>
      </p:sp>
      <p:sp>
        <p:nvSpPr>
          <p:cNvPr id="211" name="object 211"/>
          <p:cNvSpPr/>
          <p:nvPr/>
        </p:nvSpPr>
        <p:spPr>
          <a:xfrm>
            <a:off x="10796289" y="8804612"/>
            <a:ext cx="154940" cy="0"/>
          </a:xfrm>
          <a:custGeom>
            <a:avLst/>
            <a:gdLst/>
            <a:ahLst/>
            <a:cxnLst/>
            <a:rect l="l" t="t" r="r" b="b"/>
            <a:pathLst>
              <a:path w="154940">
                <a:moveTo>
                  <a:pt x="0" y="0"/>
                </a:moveTo>
                <a:lnTo>
                  <a:pt x="154644" y="0"/>
                </a:lnTo>
              </a:path>
            </a:pathLst>
          </a:custGeom>
          <a:ln w="70438">
            <a:solidFill>
              <a:srgbClr val="092766"/>
            </a:solidFill>
          </a:ln>
        </p:spPr>
        <p:txBody>
          <a:bodyPr wrap="square" lIns="0" tIns="0" rIns="0" bIns="0" rtlCol="0"/>
          <a:lstStyle/>
          <a:p>
            <a:endParaRPr/>
          </a:p>
        </p:txBody>
      </p:sp>
      <p:sp>
        <p:nvSpPr>
          <p:cNvPr id="212" name="object 212"/>
          <p:cNvSpPr/>
          <p:nvPr/>
        </p:nvSpPr>
        <p:spPr>
          <a:xfrm>
            <a:off x="11068657" y="8804612"/>
            <a:ext cx="154940" cy="0"/>
          </a:xfrm>
          <a:custGeom>
            <a:avLst/>
            <a:gdLst/>
            <a:ahLst/>
            <a:cxnLst/>
            <a:rect l="l" t="t" r="r" b="b"/>
            <a:pathLst>
              <a:path w="154940">
                <a:moveTo>
                  <a:pt x="0" y="0"/>
                </a:moveTo>
                <a:lnTo>
                  <a:pt x="154644" y="0"/>
                </a:lnTo>
              </a:path>
            </a:pathLst>
          </a:custGeom>
          <a:ln w="70438">
            <a:solidFill>
              <a:srgbClr val="092766"/>
            </a:solidFill>
          </a:ln>
        </p:spPr>
        <p:txBody>
          <a:bodyPr wrap="square" lIns="0" tIns="0" rIns="0" bIns="0" rtlCol="0"/>
          <a:lstStyle/>
          <a:p>
            <a:endParaRPr/>
          </a:p>
        </p:txBody>
      </p:sp>
      <p:sp>
        <p:nvSpPr>
          <p:cNvPr id="213" name="object 213"/>
          <p:cNvSpPr/>
          <p:nvPr/>
        </p:nvSpPr>
        <p:spPr>
          <a:xfrm>
            <a:off x="11341068" y="8804612"/>
            <a:ext cx="154940" cy="0"/>
          </a:xfrm>
          <a:custGeom>
            <a:avLst/>
            <a:gdLst/>
            <a:ahLst/>
            <a:cxnLst/>
            <a:rect l="l" t="t" r="r" b="b"/>
            <a:pathLst>
              <a:path w="154940">
                <a:moveTo>
                  <a:pt x="0" y="0"/>
                </a:moveTo>
                <a:lnTo>
                  <a:pt x="154654" y="0"/>
                </a:lnTo>
              </a:path>
            </a:pathLst>
          </a:custGeom>
          <a:ln w="70438">
            <a:solidFill>
              <a:srgbClr val="092766"/>
            </a:solidFill>
          </a:ln>
        </p:spPr>
        <p:txBody>
          <a:bodyPr wrap="square" lIns="0" tIns="0" rIns="0" bIns="0" rtlCol="0"/>
          <a:lstStyle/>
          <a:p>
            <a:endParaRPr/>
          </a:p>
        </p:txBody>
      </p:sp>
      <p:sp>
        <p:nvSpPr>
          <p:cNvPr id="214" name="object 214"/>
          <p:cNvSpPr/>
          <p:nvPr/>
        </p:nvSpPr>
        <p:spPr>
          <a:xfrm>
            <a:off x="11613436" y="8804612"/>
            <a:ext cx="154940" cy="0"/>
          </a:xfrm>
          <a:custGeom>
            <a:avLst/>
            <a:gdLst/>
            <a:ahLst/>
            <a:cxnLst/>
            <a:rect l="l" t="t" r="r" b="b"/>
            <a:pathLst>
              <a:path w="154940">
                <a:moveTo>
                  <a:pt x="0" y="0"/>
                </a:moveTo>
                <a:lnTo>
                  <a:pt x="154644" y="0"/>
                </a:lnTo>
              </a:path>
            </a:pathLst>
          </a:custGeom>
          <a:ln w="70438">
            <a:solidFill>
              <a:srgbClr val="092766"/>
            </a:solidFill>
          </a:ln>
        </p:spPr>
        <p:txBody>
          <a:bodyPr wrap="square" lIns="0" tIns="0" rIns="0" bIns="0" rtlCol="0"/>
          <a:lstStyle/>
          <a:p>
            <a:endParaRPr/>
          </a:p>
        </p:txBody>
      </p:sp>
      <p:sp>
        <p:nvSpPr>
          <p:cNvPr id="215" name="object 215"/>
          <p:cNvSpPr/>
          <p:nvPr/>
        </p:nvSpPr>
        <p:spPr>
          <a:xfrm>
            <a:off x="11885858" y="8804612"/>
            <a:ext cx="154940" cy="0"/>
          </a:xfrm>
          <a:custGeom>
            <a:avLst/>
            <a:gdLst/>
            <a:ahLst/>
            <a:cxnLst/>
            <a:rect l="l" t="t" r="r" b="b"/>
            <a:pathLst>
              <a:path w="154940">
                <a:moveTo>
                  <a:pt x="0" y="0"/>
                </a:moveTo>
                <a:lnTo>
                  <a:pt x="154644" y="0"/>
                </a:lnTo>
              </a:path>
            </a:pathLst>
          </a:custGeom>
          <a:ln w="70438">
            <a:solidFill>
              <a:srgbClr val="092766"/>
            </a:solidFill>
          </a:ln>
        </p:spPr>
        <p:txBody>
          <a:bodyPr wrap="square" lIns="0" tIns="0" rIns="0" bIns="0" rtlCol="0"/>
          <a:lstStyle/>
          <a:p>
            <a:endParaRPr/>
          </a:p>
        </p:txBody>
      </p:sp>
      <p:sp>
        <p:nvSpPr>
          <p:cNvPr id="216" name="object 216"/>
          <p:cNvSpPr/>
          <p:nvPr/>
        </p:nvSpPr>
        <p:spPr>
          <a:xfrm>
            <a:off x="12158226" y="8804612"/>
            <a:ext cx="154940" cy="0"/>
          </a:xfrm>
          <a:custGeom>
            <a:avLst/>
            <a:gdLst/>
            <a:ahLst/>
            <a:cxnLst/>
            <a:rect l="l" t="t" r="r" b="b"/>
            <a:pathLst>
              <a:path w="154940">
                <a:moveTo>
                  <a:pt x="0" y="0"/>
                </a:moveTo>
                <a:lnTo>
                  <a:pt x="154654" y="0"/>
                </a:lnTo>
              </a:path>
            </a:pathLst>
          </a:custGeom>
          <a:ln w="70438">
            <a:solidFill>
              <a:srgbClr val="092766"/>
            </a:solidFill>
          </a:ln>
        </p:spPr>
        <p:txBody>
          <a:bodyPr wrap="square" lIns="0" tIns="0" rIns="0" bIns="0" rtlCol="0"/>
          <a:lstStyle/>
          <a:p>
            <a:endParaRPr/>
          </a:p>
        </p:txBody>
      </p:sp>
      <p:sp>
        <p:nvSpPr>
          <p:cNvPr id="217" name="object 217"/>
          <p:cNvSpPr/>
          <p:nvPr/>
        </p:nvSpPr>
        <p:spPr>
          <a:xfrm>
            <a:off x="12430637" y="8804612"/>
            <a:ext cx="154940" cy="0"/>
          </a:xfrm>
          <a:custGeom>
            <a:avLst/>
            <a:gdLst/>
            <a:ahLst/>
            <a:cxnLst/>
            <a:rect l="l" t="t" r="r" b="b"/>
            <a:pathLst>
              <a:path w="154940">
                <a:moveTo>
                  <a:pt x="0" y="0"/>
                </a:moveTo>
                <a:lnTo>
                  <a:pt x="154654" y="0"/>
                </a:lnTo>
              </a:path>
            </a:pathLst>
          </a:custGeom>
          <a:ln w="70438">
            <a:solidFill>
              <a:srgbClr val="092766"/>
            </a:solidFill>
          </a:ln>
        </p:spPr>
        <p:txBody>
          <a:bodyPr wrap="square" lIns="0" tIns="0" rIns="0" bIns="0" rtlCol="0"/>
          <a:lstStyle/>
          <a:p>
            <a:endParaRPr/>
          </a:p>
        </p:txBody>
      </p:sp>
      <p:sp>
        <p:nvSpPr>
          <p:cNvPr id="218" name="object 218"/>
          <p:cNvSpPr/>
          <p:nvPr/>
        </p:nvSpPr>
        <p:spPr>
          <a:xfrm>
            <a:off x="12703006" y="8804612"/>
            <a:ext cx="154940" cy="0"/>
          </a:xfrm>
          <a:custGeom>
            <a:avLst/>
            <a:gdLst/>
            <a:ahLst/>
            <a:cxnLst/>
            <a:rect l="l" t="t" r="r" b="b"/>
            <a:pathLst>
              <a:path w="154940">
                <a:moveTo>
                  <a:pt x="0" y="0"/>
                </a:moveTo>
                <a:lnTo>
                  <a:pt x="154654" y="0"/>
                </a:lnTo>
              </a:path>
            </a:pathLst>
          </a:custGeom>
          <a:ln w="70438">
            <a:solidFill>
              <a:srgbClr val="092766"/>
            </a:solidFill>
          </a:ln>
        </p:spPr>
        <p:txBody>
          <a:bodyPr wrap="square" lIns="0" tIns="0" rIns="0" bIns="0" rtlCol="0"/>
          <a:lstStyle/>
          <a:p>
            <a:endParaRPr/>
          </a:p>
        </p:txBody>
      </p:sp>
      <p:sp>
        <p:nvSpPr>
          <p:cNvPr id="219" name="object 219"/>
          <p:cNvSpPr/>
          <p:nvPr/>
        </p:nvSpPr>
        <p:spPr>
          <a:xfrm>
            <a:off x="10523867" y="8257456"/>
            <a:ext cx="154940" cy="441959"/>
          </a:xfrm>
          <a:custGeom>
            <a:avLst/>
            <a:gdLst/>
            <a:ahLst/>
            <a:cxnLst/>
            <a:rect l="l" t="t" r="r" b="b"/>
            <a:pathLst>
              <a:path w="154940" h="441959">
                <a:moveTo>
                  <a:pt x="0" y="0"/>
                </a:moveTo>
                <a:lnTo>
                  <a:pt x="154654" y="0"/>
                </a:lnTo>
                <a:lnTo>
                  <a:pt x="154654" y="441449"/>
                </a:lnTo>
                <a:lnTo>
                  <a:pt x="0" y="441449"/>
                </a:lnTo>
                <a:lnTo>
                  <a:pt x="0" y="0"/>
                </a:lnTo>
                <a:close/>
              </a:path>
            </a:pathLst>
          </a:custGeom>
          <a:solidFill>
            <a:srgbClr val="092766"/>
          </a:solidFill>
        </p:spPr>
        <p:txBody>
          <a:bodyPr wrap="square" lIns="0" tIns="0" rIns="0" bIns="0" rtlCol="0"/>
          <a:lstStyle/>
          <a:p>
            <a:endParaRPr/>
          </a:p>
        </p:txBody>
      </p:sp>
      <p:sp>
        <p:nvSpPr>
          <p:cNvPr id="220" name="object 220"/>
          <p:cNvSpPr/>
          <p:nvPr/>
        </p:nvSpPr>
        <p:spPr>
          <a:xfrm>
            <a:off x="10796289" y="8053182"/>
            <a:ext cx="154940" cy="645795"/>
          </a:xfrm>
          <a:custGeom>
            <a:avLst/>
            <a:gdLst/>
            <a:ahLst/>
            <a:cxnLst/>
            <a:rect l="l" t="t" r="r" b="b"/>
            <a:pathLst>
              <a:path w="154940" h="645795">
                <a:moveTo>
                  <a:pt x="0" y="0"/>
                </a:moveTo>
                <a:lnTo>
                  <a:pt x="154644" y="0"/>
                </a:lnTo>
                <a:lnTo>
                  <a:pt x="154644" y="645777"/>
                </a:lnTo>
                <a:lnTo>
                  <a:pt x="0" y="645777"/>
                </a:lnTo>
                <a:lnTo>
                  <a:pt x="0" y="0"/>
                </a:lnTo>
                <a:close/>
              </a:path>
            </a:pathLst>
          </a:custGeom>
          <a:solidFill>
            <a:srgbClr val="092766"/>
          </a:solidFill>
        </p:spPr>
        <p:txBody>
          <a:bodyPr wrap="square" lIns="0" tIns="0" rIns="0" bIns="0" rtlCol="0"/>
          <a:lstStyle/>
          <a:p>
            <a:endParaRPr/>
          </a:p>
        </p:txBody>
      </p:sp>
      <p:sp>
        <p:nvSpPr>
          <p:cNvPr id="221" name="object 221"/>
          <p:cNvSpPr/>
          <p:nvPr/>
        </p:nvSpPr>
        <p:spPr>
          <a:xfrm>
            <a:off x="11068657" y="7881756"/>
            <a:ext cx="154940" cy="817244"/>
          </a:xfrm>
          <a:custGeom>
            <a:avLst/>
            <a:gdLst/>
            <a:ahLst/>
            <a:cxnLst/>
            <a:rect l="l" t="t" r="r" b="b"/>
            <a:pathLst>
              <a:path w="154940" h="817245">
                <a:moveTo>
                  <a:pt x="0" y="0"/>
                </a:moveTo>
                <a:lnTo>
                  <a:pt x="154644" y="0"/>
                </a:lnTo>
                <a:lnTo>
                  <a:pt x="154644" y="817204"/>
                </a:lnTo>
                <a:lnTo>
                  <a:pt x="0" y="817204"/>
                </a:lnTo>
                <a:lnTo>
                  <a:pt x="0" y="0"/>
                </a:lnTo>
                <a:close/>
              </a:path>
            </a:pathLst>
          </a:custGeom>
          <a:solidFill>
            <a:srgbClr val="092766"/>
          </a:solidFill>
        </p:spPr>
        <p:txBody>
          <a:bodyPr wrap="square" lIns="0" tIns="0" rIns="0" bIns="0" rtlCol="0"/>
          <a:lstStyle/>
          <a:p>
            <a:endParaRPr/>
          </a:p>
        </p:txBody>
      </p:sp>
      <p:sp>
        <p:nvSpPr>
          <p:cNvPr id="222" name="object 222"/>
          <p:cNvSpPr/>
          <p:nvPr/>
        </p:nvSpPr>
        <p:spPr>
          <a:xfrm>
            <a:off x="11341068" y="7970601"/>
            <a:ext cx="154940" cy="728345"/>
          </a:xfrm>
          <a:custGeom>
            <a:avLst/>
            <a:gdLst/>
            <a:ahLst/>
            <a:cxnLst/>
            <a:rect l="l" t="t" r="r" b="b"/>
            <a:pathLst>
              <a:path w="154940" h="728345">
                <a:moveTo>
                  <a:pt x="0" y="0"/>
                </a:moveTo>
                <a:lnTo>
                  <a:pt x="154654" y="0"/>
                </a:lnTo>
                <a:lnTo>
                  <a:pt x="154654" y="728304"/>
                </a:lnTo>
                <a:lnTo>
                  <a:pt x="0" y="728304"/>
                </a:lnTo>
                <a:lnTo>
                  <a:pt x="0" y="0"/>
                </a:lnTo>
                <a:close/>
              </a:path>
            </a:pathLst>
          </a:custGeom>
          <a:solidFill>
            <a:srgbClr val="092766"/>
          </a:solidFill>
        </p:spPr>
        <p:txBody>
          <a:bodyPr wrap="square" lIns="0" tIns="0" rIns="0" bIns="0" rtlCol="0"/>
          <a:lstStyle/>
          <a:p>
            <a:endParaRPr/>
          </a:p>
        </p:txBody>
      </p:sp>
      <p:sp>
        <p:nvSpPr>
          <p:cNvPr id="223" name="object 223"/>
          <p:cNvSpPr/>
          <p:nvPr/>
        </p:nvSpPr>
        <p:spPr>
          <a:xfrm>
            <a:off x="11613436" y="7816007"/>
            <a:ext cx="154940" cy="883285"/>
          </a:xfrm>
          <a:custGeom>
            <a:avLst/>
            <a:gdLst/>
            <a:ahLst/>
            <a:cxnLst/>
            <a:rect l="l" t="t" r="r" b="b"/>
            <a:pathLst>
              <a:path w="154940" h="883284">
                <a:moveTo>
                  <a:pt x="0" y="0"/>
                </a:moveTo>
                <a:lnTo>
                  <a:pt x="154644" y="0"/>
                </a:lnTo>
                <a:lnTo>
                  <a:pt x="154644" y="882953"/>
                </a:lnTo>
                <a:lnTo>
                  <a:pt x="0" y="882953"/>
                </a:lnTo>
                <a:lnTo>
                  <a:pt x="0" y="0"/>
                </a:lnTo>
                <a:close/>
              </a:path>
            </a:pathLst>
          </a:custGeom>
          <a:solidFill>
            <a:srgbClr val="092766"/>
          </a:solidFill>
        </p:spPr>
        <p:txBody>
          <a:bodyPr wrap="square" lIns="0" tIns="0" rIns="0" bIns="0" rtlCol="0"/>
          <a:lstStyle/>
          <a:p>
            <a:endParaRPr/>
          </a:p>
        </p:txBody>
      </p:sp>
      <p:sp>
        <p:nvSpPr>
          <p:cNvPr id="224" name="object 224"/>
          <p:cNvSpPr/>
          <p:nvPr/>
        </p:nvSpPr>
        <p:spPr>
          <a:xfrm>
            <a:off x="11885858" y="8154121"/>
            <a:ext cx="154940" cy="544830"/>
          </a:xfrm>
          <a:custGeom>
            <a:avLst/>
            <a:gdLst/>
            <a:ahLst/>
            <a:cxnLst/>
            <a:rect l="l" t="t" r="r" b="b"/>
            <a:pathLst>
              <a:path w="154940" h="544829">
                <a:moveTo>
                  <a:pt x="0" y="0"/>
                </a:moveTo>
                <a:lnTo>
                  <a:pt x="154644" y="0"/>
                </a:lnTo>
                <a:lnTo>
                  <a:pt x="154644" y="544784"/>
                </a:lnTo>
                <a:lnTo>
                  <a:pt x="0" y="544784"/>
                </a:lnTo>
                <a:lnTo>
                  <a:pt x="0" y="0"/>
                </a:lnTo>
                <a:close/>
              </a:path>
            </a:pathLst>
          </a:custGeom>
          <a:solidFill>
            <a:srgbClr val="092766">
              <a:alpha val="19999"/>
            </a:srgbClr>
          </a:solidFill>
        </p:spPr>
        <p:txBody>
          <a:bodyPr wrap="square" lIns="0" tIns="0" rIns="0" bIns="0" rtlCol="0"/>
          <a:lstStyle/>
          <a:p>
            <a:endParaRPr/>
          </a:p>
        </p:txBody>
      </p:sp>
      <p:sp>
        <p:nvSpPr>
          <p:cNvPr id="225" name="object 225"/>
          <p:cNvSpPr/>
          <p:nvPr/>
        </p:nvSpPr>
        <p:spPr>
          <a:xfrm>
            <a:off x="12158226" y="8154121"/>
            <a:ext cx="154940" cy="544830"/>
          </a:xfrm>
          <a:custGeom>
            <a:avLst/>
            <a:gdLst/>
            <a:ahLst/>
            <a:cxnLst/>
            <a:rect l="l" t="t" r="r" b="b"/>
            <a:pathLst>
              <a:path w="154940" h="544829">
                <a:moveTo>
                  <a:pt x="0" y="0"/>
                </a:moveTo>
                <a:lnTo>
                  <a:pt x="154654" y="0"/>
                </a:lnTo>
                <a:lnTo>
                  <a:pt x="154654" y="544784"/>
                </a:lnTo>
                <a:lnTo>
                  <a:pt x="0" y="544784"/>
                </a:lnTo>
                <a:lnTo>
                  <a:pt x="0" y="0"/>
                </a:lnTo>
                <a:close/>
              </a:path>
            </a:pathLst>
          </a:custGeom>
          <a:solidFill>
            <a:srgbClr val="092766">
              <a:alpha val="19999"/>
            </a:srgbClr>
          </a:solidFill>
        </p:spPr>
        <p:txBody>
          <a:bodyPr wrap="square" lIns="0" tIns="0" rIns="0" bIns="0" rtlCol="0"/>
          <a:lstStyle/>
          <a:p>
            <a:endParaRPr/>
          </a:p>
        </p:txBody>
      </p:sp>
      <p:sp>
        <p:nvSpPr>
          <p:cNvPr id="226" name="object 226"/>
          <p:cNvSpPr/>
          <p:nvPr/>
        </p:nvSpPr>
        <p:spPr>
          <a:xfrm>
            <a:off x="12430637" y="8154121"/>
            <a:ext cx="154940" cy="544830"/>
          </a:xfrm>
          <a:custGeom>
            <a:avLst/>
            <a:gdLst/>
            <a:ahLst/>
            <a:cxnLst/>
            <a:rect l="l" t="t" r="r" b="b"/>
            <a:pathLst>
              <a:path w="154940" h="544829">
                <a:moveTo>
                  <a:pt x="0" y="0"/>
                </a:moveTo>
                <a:lnTo>
                  <a:pt x="154654" y="0"/>
                </a:lnTo>
                <a:lnTo>
                  <a:pt x="154654" y="544784"/>
                </a:lnTo>
                <a:lnTo>
                  <a:pt x="0" y="544784"/>
                </a:lnTo>
                <a:lnTo>
                  <a:pt x="0" y="0"/>
                </a:lnTo>
                <a:close/>
              </a:path>
            </a:pathLst>
          </a:custGeom>
          <a:solidFill>
            <a:srgbClr val="092766">
              <a:alpha val="19999"/>
            </a:srgbClr>
          </a:solidFill>
        </p:spPr>
        <p:txBody>
          <a:bodyPr wrap="square" lIns="0" tIns="0" rIns="0" bIns="0" rtlCol="0"/>
          <a:lstStyle/>
          <a:p>
            <a:endParaRPr/>
          </a:p>
        </p:txBody>
      </p:sp>
      <p:sp>
        <p:nvSpPr>
          <p:cNvPr id="227" name="object 227"/>
          <p:cNvSpPr/>
          <p:nvPr/>
        </p:nvSpPr>
        <p:spPr>
          <a:xfrm>
            <a:off x="12703006" y="8154121"/>
            <a:ext cx="154940" cy="544830"/>
          </a:xfrm>
          <a:custGeom>
            <a:avLst/>
            <a:gdLst/>
            <a:ahLst/>
            <a:cxnLst/>
            <a:rect l="l" t="t" r="r" b="b"/>
            <a:pathLst>
              <a:path w="154940" h="544829">
                <a:moveTo>
                  <a:pt x="0" y="0"/>
                </a:moveTo>
                <a:lnTo>
                  <a:pt x="154654" y="0"/>
                </a:lnTo>
                <a:lnTo>
                  <a:pt x="154654" y="544784"/>
                </a:lnTo>
                <a:lnTo>
                  <a:pt x="0" y="544784"/>
                </a:lnTo>
                <a:lnTo>
                  <a:pt x="0" y="0"/>
                </a:lnTo>
                <a:close/>
              </a:path>
            </a:pathLst>
          </a:custGeom>
          <a:solidFill>
            <a:srgbClr val="092766">
              <a:alpha val="19999"/>
            </a:srgbClr>
          </a:solidFill>
        </p:spPr>
        <p:txBody>
          <a:bodyPr wrap="square" lIns="0" tIns="0" rIns="0" bIns="0" rtlCol="0"/>
          <a:lstStyle/>
          <a:p>
            <a:endParaRPr/>
          </a:p>
        </p:txBody>
      </p:sp>
      <p:sp>
        <p:nvSpPr>
          <p:cNvPr id="228" name="object 228"/>
          <p:cNvSpPr/>
          <p:nvPr/>
        </p:nvSpPr>
        <p:spPr>
          <a:xfrm>
            <a:off x="11361015" y="8152923"/>
            <a:ext cx="1352550" cy="107314"/>
          </a:xfrm>
          <a:custGeom>
            <a:avLst/>
            <a:gdLst/>
            <a:ahLst/>
            <a:cxnLst/>
            <a:rect l="l" t="t" r="r" b="b"/>
            <a:pathLst>
              <a:path w="1352550" h="107315">
                <a:moveTo>
                  <a:pt x="1324231" y="0"/>
                </a:moveTo>
                <a:lnTo>
                  <a:pt x="0" y="81491"/>
                </a:lnTo>
                <a:lnTo>
                  <a:pt x="0" y="107311"/>
                </a:lnTo>
                <a:lnTo>
                  <a:pt x="1352461" y="53655"/>
                </a:lnTo>
                <a:lnTo>
                  <a:pt x="1324231" y="0"/>
                </a:lnTo>
                <a:close/>
              </a:path>
            </a:pathLst>
          </a:custGeom>
          <a:solidFill>
            <a:srgbClr val="535461"/>
          </a:solidFill>
        </p:spPr>
        <p:txBody>
          <a:bodyPr wrap="square" lIns="0" tIns="0" rIns="0" bIns="0" rtlCol="0"/>
          <a:lstStyle/>
          <a:p>
            <a:endParaRPr/>
          </a:p>
        </p:txBody>
      </p:sp>
      <p:sp>
        <p:nvSpPr>
          <p:cNvPr id="229" name="object 229"/>
          <p:cNvSpPr/>
          <p:nvPr/>
        </p:nvSpPr>
        <p:spPr>
          <a:xfrm>
            <a:off x="12676639" y="7127178"/>
            <a:ext cx="1627322" cy="3733800"/>
          </a:xfrm>
          <a:prstGeom prst="rect">
            <a:avLst/>
          </a:prstGeom>
          <a:blipFill>
            <a:blip r:embed="rId21" cstate="print"/>
            <a:stretch>
              <a:fillRect/>
            </a:stretch>
          </a:blipFill>
        </p:spPr>
        <p:txBody>
          <a:bodyPr wrap="square" lIns="0" tIns="0" rIns="0" bIns="0" rtlCol="0"/>
          <a:lstStyle/>
          <a:p>
            <a:endParaRPr/>
          </a:p>
        </p:txBody>
      </p:sp>
      <p:sp>
        <p:nvSpPr>
          <p:cNvPr id="230" name="object 230"/>
          <p:cNvSpPr/>
          <p:nvPr/>
        </p:nvSpPr>
        <p:spPr>
          <a:xfrm>
            <a:off x="1397623" y="6873540"/>
            <a:ext cx="4436745" cy="3009900"/>
          </a:xfrm>
          <a:custGeom>
            <a:avLst/>
            <a:gdLst/>
            <a:ahLst/>
            <a:cxnLst/>
            <a:rect l="l" t="t" r="r" b="b"/>
            <a:pathLst>
              <a:path w="4436745" h="3009900">
                <a:moveTo>
                  <a:pt x="4360528" y="2692400"/>
                </a:moveTo>
                <a:lnTo>
                  <a:pt x="2586352" y="2692400"/>
                </a:lnTo>
                <a:lnTo>
                  <a:pt x="2632431" y="2705100"/>
                </a:lnTo>
                <a:lnTo>
                  <a:pt x="2678261" y="2705100"/>
                </a:lnTo>
                <a:lnTo>
                  <a:pt x="2769166" y="2730500"/>
                </a:lnTo>
                <a:lnTo>
                  <a:pt x="2814238" y="2755900"/>
                </a:lnTo>
                <a:lnTo>
                  <a:pt x="2859054" y="2768600"/>
                </a:lnTo>
                <a:lnTo>
                  <a:pt x="2903612" y="2794000"/>
                </a:lnTo>
                <a:lnTo>
                  <a:pt x="2947911" y="2806700"/>
                </a:lnTo>
                <a:lnTo>
                  <a:pt x="2991948" y="2832100"/>
                </a:lnTo>
                <a:lnTo>
                  <a:pt x="3040384" y="2844800"/>
                </a:lnTo>
                <a:lnTo>
                  <a:pt x="3089183" y="2870200"/>
                </a:lnTo>
                <a:lnTo>
                  <a:pt x="3237595" y="2908300"/>
                </a:lnTo>
                <a:lnTo>
                  <a:pt x="3287685" y="2933700"/>
                </a:lnTo>
                <a:lnTo>
                  <a:pt x="3439590" y="2971800"/>
                </a:lnTo>
                <a:lnTo>
                  <a:pt x="3490716" y="2971800"/>
                </a:lnTo>
                <a:lnTo>
                  <a:pt x="3593611" y="2997200"/>
                </a:lnTo>
                <a:lnTo>
                  <a:pt x="3645347" y="2997200"/>
                </a:lnTo>
                <a:lnTo>
                  <a:pt x="3697255" y="3009900"/>
                </a:lnTo>
                <a:lnTo>
                  <a:pt x="3984028" y="3009900"/>
                </a:lnTo>
                <a:lnTo>
                  <a:pt x="4074978" y="2984500"/>
                </a:lnTo>
                <a:lnTo>
                  <a:pt x="4118153" y="2959100"/>
                </a:lnTo>
                <a:lnTo>
                  <a:pt x="4159370" y="2946400"/>
                </a:lnTo>
                <a:lnTo>
                  <a:pt x="4198312" y="2921000"/>
                </a:lnTo>
                <a:lnTo>
                  <a:pt x="4234660" y="2882900"/>
                </a:lnTo>
                <a:lnTo>
                  <a:pt x="4266209" y="2844800"/>
                </a:lnTo>
                <a:lnTo>
                  <a:pt x="4294262" y="2819400"/>
                </a:lnTo>
                <a:lnTo>
                  <a:pt x="4319126" y="2768600"/>
                </a:lnTo>
                <a:lnTo>
                  <a:pt x="4341112" y="2730500"/>
                </a:lnTo>
                <a:lnTo>
                  <a:pt x="4360528" y="2692400"/>
                </a:lnTo>
                <a:close/>
              </a:path>
              <a:path w="4436745" h="3009900">
                <a:moveTo>
                  <a:pt x="699564" y="127000"/>
                </a:moveTo>
                <a:lnTo>
                  <a:pt x="506632" y="127000"/>
                </a:lnTo>
                <a:lnTo>
                  <a:pt x="412435" y="152400"/>
                </a:lnTo>
                <a:lnTo>
                  <a:pt x="365594" y="152400"/>
                </a:lnTo>
                <a:lnTo>
                  <a:pt x="318806" y="177800"/>
                </a:lnTo>
                <a:lnTo>
                  <a:pt x="271981" y="190500"/>
                </a:lnTo>
                <a:lnTo>
                  <a:pt x="177869" y="241300"/>
                </a:lnTo>
                <a:lnTo>
                  <a:pt x="143189" y="254000"/>
                </a:lnTo>
                <a:lnTo>
                  <a:pt x="110214" y="279400"/>
                </a:lnTo>
                <a:lnTo>
                  <a:pt x="80629" y="304800"/>
                </a:lnTo>
                <a:lnTo>
                  <a:pt x="56121" y="342900"/>
                </a:lnTo>
                <a:lnTo>
                  <a:pt x="38419" y="368300"/>
                </a:lnTo>
                <a:lnTo>
                  <a:pt x="26908" y="419100"/>
                </a:lnTo>
                <a:lnTo>
                  <a:pt x="19755" y="457200"/>
                </a:lnTo>
                <a:lnTo>
                  <a:pt x="15127" y="495300"/>
                </a:lnTo>
                <a:lnTo>
                  <a:pt x="10677" y="546100"/>
                </a:lnTo>
                <a:lnTo>
                  <a:pt x="6959" y="596900"/>
                </a:lnTo>
                <a:lnTo>
                  <a:pt x="4002" y="647700"/>
                </a:lnTo>
                <a:lnTo>
                  <a:pt x="1836" y="698500"/>
                </a:lnTo>
                <a:lnTo>
                  <a:pt x="492" y="749300"/>
                </a:lnTo>
                <a:lnTo>
                  <a:pt x="0" y="800100"/>
                </a:lnTo>
                <a:lnTo>
                  <a:pt x="388" y="850900"/>
                </a:lnTo>
                <a:lnTo>
                  <a:pt x="1688" y="901700"/>
                </a:lnTo>
                <a:lnTo>
                  <a:pt x="3930" y="952500"/>
                </a:lnTo>
                <a:lnTo>
                  <a:pt x="7143" y="1003300"/>
                </a:lnTo>
                <a:lnTo>
                  <a:pt x="11358" y="1054100"/>
                </a:lnTo>
                <a:lnTo>
                  <a:pt x="16604" y="1104900"/>
                </a:lnTo>
                <a:lnTo>
                  <a:pt x="22912" y="1155700"/>
                </a:lnTo>
                <a:lnTo>
                  <a:pt x="30311" y="1206500"/>
                </a:lnTo>
                <a:lnTo>
                  <a:pt x="38832" y="1257300"/>
                </a:lnTo>
                <a:lnTo>
                  <a:pt x="48505" y="1308100"/>
                </a:lnTo>
                <a:lnTo>
                  <a:pt x="59359" y="1358900"/>
                </a:lnTo>
                <a:lnTo>
                  <a:pt x="71425" y="1409700"/>
                </a:lnTo>
                <a:lnTo>
                  <a:pt x="84733" y="1447800"/>
                </a:lnTo>
                <a:lnTo>
                  <a:pt x="99313" y="1498600"/>
                </a:lnTo>
                <a:lnTo>
                  <a:pt x="115194" y="1549400"/>
                </a:lnTo>
                <a:lnTo>
                  <a:pt x="132407" y="1587500"/>
                </a:lnTo>
                <a:lnTo>
                  <a:pt x="150982" y="1638300"/>
                </a:lnTo>
                <a:lnTo>
                  <a:pt x="170948" y="1676400"/>
                </a:lnTo>
                <a:lnTo>
                  <a:pt x="192337" y="1727200"/>
                </a:lnTo>
                <a:lnTo>
                  <a:pt x="215177" y="1765300"/>
                </a:lnTo>
                <a:lnTo>
                  <a:pt x="239499" y="1816100"/>
                </a:lnTo>
                <a:lnTo>
                  <a:pt x="265333" y="1854200"/>
                </a:lnTo>
                <a:lnTo>
                  <a:pt x="292709" y="1892300"/>
                </a:lnTo>
                <a:lnTo>
                  <a:pt x="321657" y="1930400"/>
                </a:lnTo>
                <a:lnTo>
                  <a:pt x="352207" y="1968500"/>
                </a:lnTo>
                <a:lnTo>
                  <a:pt x="378836" y="2006600"/>
                </a:lnTo>
                <a:lnTo>
                  <a:pt x="437119" y="2057400"/>
                </a:lnTo>
                <a:lnTo>
                  <a:pt x="469553" y="2082800"/>
                </a:lnTo>
                <a:lnTo>
                  <a:pt x="518575" y="2108200"/>
                </a:lnTo>
                <a:lnTo>
                  <a:pt x="570468" y="2120900"/>
                </a:lnTo>
                <a:lnTo>
                  <a:pt x="624127" y="2146300"/>
                </a:lnTo>
                <a:lnTo>
                  <a:pt x="678447" y="2146300"/>
                </a:lnTo>
                <a:lnTo>
                  <a:pt x="778252" y="2171700"/>
                </a:lnTo>
                <a:lnTo>
                  <a:pt x="828402" y="2171700"/>
                </a:lnTo>
                <a:lnTo>
                  <a:pt x="928804" y="2197100"/>
                </a:lnTo>
                <a:lnTo>
                  <a:pt x="978899" y="2197100"/>
                </a:lnTo>
                <a:lnTo>
                  <a:pt x="1320245" y="2286000"/>
                </a:lnTo>
                <a:lnTo>
                  <a:pt x="1412418" y="2336800"/>
                </a:lnTo>
                <a:lnTo>
                  <a:pt x="1457219" y="2362200"/>
                </a:lnTo>
                <a:lnTo>
                  <a:pt x="1500550" y="2387600"/>
                </a:lnTo>
                <a:lnTo>
                  <a:pt x="1542705" y="2413000"/>
                </a:lnTo>
                <a:lnTo>
                  <a:pt x="1583952" y="2438400"/>
                </a:lnTo>
                <a:lnTo>
                  <a:pt x="1624555" y="2476500"/>
                </a:lnTo>
                <a:lnTo>
                  <a:pt x="1664782" y="2501900"/>
                </a:lnTo>
                <a:lnTo>
                  <a:pt x="1704899" y="2540000"/>
                </a:lnTo>
                <a:lnTo>
                  <a:pt x="1745170" y="2565400"/>
                </a:lnTo>
                <a:lnTo>
                  <a:pt x="1785864" y="2603500"/>
                </a:lnTo>
                <a:lnTo>
                  <a:pt x="1827245" y="2628900"/>
                </a:lnTo>
                <a:lnTo>
                  <a:pt x="1869858" y="2654300"/>
                </a:lnTo>
                <a:lnTo>
                  <a:pt x="1913954" y="2679700"/>
                </a:lnTo>
                <a:lnTo>
                  <a:pt x="1959356" y="2705100"/>
                </a:lnTo>
                <a:lnTo>
                  <a:pt x="2005889" y="2730500"/>
                </a:lnTo>
                <a:lnTo>
                  <a:pt x="2150506" y="2768600"/>
                </a:lnTo>
                <a:lnTo>
                  <a:pt x="2249341" y="2768600"/>
                </a:lnTo>
                <a:lnTo>
                  <a:pt x="2347224" y="2743200"/>
                </a:lnTo>
                <a:lnTo>
                  <a:pt x="2395535" y="2717800"/>
                </a:lnTo>
                <a:lnTo>
                  <a:pt x="2444108" y="2705100"/>
                </a:lnTo>
                <a:lnTo>
                  <a:pt x="2493453" y="2705100"/>
                </a:lnTo>
                <a:lnTo>
                  <a:pt x="2540025" y="2692400"/>
                </a:lnTo>
                <a:lnTo>
                  <a:pt x="4360528" y="2692400"/>
                </a:lnTo>
                <a:lnTo>
                  <a:pt x="4378414" y="2641600"/>
                </a:lnTo>
                <a:lnTo>
                  <a:pt x="4393910" y="2590800"/>
                </a:lnTo>
                <a:lnTo>
                  <a:pt x="4407007" y="2540000"/>
                </a:lnTo>
                <a:lnTo>
                  <a:pt x="4417701" y="2501900"/>
                </a:lnTo>
                <a:lnTo>
                  <a:pt x="4425984" y="2451100"/>
                </a:lnTo>
                <a:lnTo>
                  <a:pt x="4431851" y="2400300"/>
                </a:lnTo>
                <a:lnTo>
                  <a:pt x="4435296" y="2349500"/>
                </a:lnTo>
                <a:lnTo>
                  <a:pt x="4436311" y="2298700"/>
                </a:lnTo>
                <a:lnTo>
                  <a:pt x="4434892" y="2247900"/>
                </a:lnTo>
                <a:lnTo>
                  <a:pt x="4431031" y="2197100"/>
                </a:lnTo>
                <a:lnTo>
                  <a:pt x="4424723" y="2146300"/>
                </a:lnTo>
                <a:lnTo>
                  <a:pt x="4415961" y="2095500"/>
                </a:lnTo>
                <a:lnTo>
                  <a:pt x="4404739" y="2044700"/>
                </a:lnTo>
                <a:lnTo>
                  <a:pt x="4390724" y="2006600"/>
                </a:lnTo>
                <a:lnTo>
                  <a:pt x="4375066" y="1955800"/>
                </a:lnTo>
                <a:lnTo>
                  <a:pt x="4358681" y="1905000"/>
                </a:lnTo>
                <a:lnTo>
                  <a:pt x="4342487" y="1854200"/>
                </a:lnTo>
                <a:lnTo>
                  <a:pt x="4327399" y="1803400"/>
                </a:lnTo>
                <a:lnTo>
                  <a:pt x="4314336" y="1752600"/>
                </a:lnTo>
                <a:lnTo>
                  <a:pt x="4304214" y="1701800"/>
                </a:lnTo>
                <a:lnTo>
                  <a:pt x="4297949" y="1651000"/>
                </a:lnTo>
                <a:lnTo>
                  <a:pt x="4296229" y="1600200"/>
                </a:lnTo>
                <a:lnTo>
                  <a:pt x="4298831" y="1549400"/>
                </a:lnTo>
                <a:lnTo>
                  <a:pt x="4304995" y="1498600"/>
                </a:lnTo>
                <a:lnTo>
                  <a:pt x="4313963" y="1447800"/>
                </a:lnTo>
                <a:lnTo>
                  <a:pt x="4324977" y="1397000"/>
                </a:lnTo>
                <a:lnTo>
                  <a:pt x="4337276" y="1346200"/>
                </a:lnTo>
                <a:lnTo>
                  <a:pt x="4350103" y="1295400"/>
                </a:lnTo>
                <a:lnTo>
                  <a:pt x="4362698" y="1244600"/>
                </a:lnTo>
                <a:lnTo>
                  <a:pt x="4374302" y="1181100"/>
                </a:lnTo>
                <a:lnTo>
                  <a:pt x="4383431" y="1143000"/>
                </a:lnTo>
                <a:lnTo>
                  <a:pt x="4390866" y="1092200"/>
                </a:lnTo>
                <a:lnTo>
                  <a:pt x="4396499" y="1041400"/>
                </a:lnTo>
                <a:lnTo>
                  <a:pt x="4400223" y="990600"/>
                </a:lnTo>
                <a:lnTo>
                  <a:pt x="4401929" y="939800"/>
                </a:lnTo>
                <a:lnTo>
                  <a:pt x="4401510" y="901700"/>
                </a:lnTo>
                <a:lnTo>
                  <a:pt x="4398859" y="850900"/>
                </a:lnTo>
                <a:lnTo>
                  <a:pt x="4393868" y="800100"/>
                </a:lnTo>
                <a:lnTo>
                  <a:pt x="4386429" y="749300"/>
                </a:lnTo>
                <a:lnTo>
                  <a:pt x="4376434" y="711200"/>
                </a:lnTo>
                <a:lnTo>
                  <a:pt x="4363777" y="660400"/>
                </a:lnTo>
                <a:lnTo>
                  <a:pt x="4348348" y="609600"/>
                </a:lnTo>
                <a:lnTo>
                  <a:pt x="4330042" y="571500"/>
                </a:lnTo>
                <a:lnTo>
                  <a:pt x="4308749" y="533400"/>
                </a:lnTo>
                <a:lnTo>
                  <a:pt x="4284363" y="482600"/>
                </a:lnTo>
                <a:lnTo>
                  <a:pt x="4252519" y="444500"/>
                </a:lnTo>
                <a:lnTo>
                  <a:pt x="4217445" y="406400"/>
                </a:lnTo>
                <a:lnTo>
                  <a:pt x="4179680" y="368300"/>
                </a:lnTo>
                <a:lnTo>
                  <a:pt x="4139764" y="330200"/>
                </a:lnTo>
                <a:lnTo>
                  <a:pt x="1596569" y="330200"/>
                </a:lnTo>
                <a:lnTo>
                  <a:pt x="1547631" y="317500"/>
                </a:lnTo>
                <a:lnTo>
                  <a:pt x="1496664" y="317500"/>
                </a:lnTo>
                <a:lnTo>
                  <a:pt x="1445988" y="304800"/>
                </a:lnTo>
                <a:lnTo>
                  <a:pt x="1395573" y="304800"/>
                </a:lnTo>
                <a:lnTo>
                  <a:pt x="699564" y="127000"/>
                </a:lnTo>
                <a:close/>
              </a:path>
              <a:path w="4436745" h="3009900">
                <a:moveTo>
                  <a:pt x="3403793" y="0"/>
                </a:moveTo>
                <a:lnTo>
                  <a:pt x="3102436" y="0"/>
                </a:lnTo>
                <a:lnTo>
                  <a:pt x="3002717" y="25400"/>
                </a:lnTo>
                <a:lnTo>
                  <a:pt x="2953218" y="25400"/>
                </a:lnTo>
                <a:lnTo>
                  <a:pt x="2757085" y="76200"/>
                </a:lnTo>
                <a:lnTo>
                  <a:pt x="2708402" y="101600"/>
                </a:lnTo>
                <a:lnTo>
                  <a:pt x="2562828" y="139700"/>
                </a:lnTo>
                <a:lnTo>
                  <a:pt x="2514384" y="165100"/>
                </a:lnTo>
                <a:lnTo>
                  <a:pt x="1986780" y="304800"/>
                </a:lnTo>
                <a:lnTo>
                  <a:pt x="1938241" y="304800"/>
                </a:lnTo>
                <a:lnTo>
                  <a:pt x="1889611" y="317500"/>
                </a:lnTo>
                <a:lnTo>
                  <a:pt x="1792122" y="317500"/>
                </a:lnTo>
                <a:lnTo>
                  <a:pt x="1743288" y="330200"/>
                </a:lnTo>
                <a:lnTo>
                  <a:pt x="4139764" y="330200"/>
                </a:lnTo>
                <a:lnTo>
                  <a:pt x="4098238" y="292100"/>
                </a:lnTo>
                <a:lnTo>
                  <a:pt x="4057458" y="254000"/>
                </a:lnTo>
                <a:lnTo>
                  <a:pt x="4015619" y="228600"/>
                </a:lnTo>
                <a:lnTo>
                  <a:pt x="3972783" y="203200"/>
                </a:lnTo>
                <a:lnTo>
                  <a:pt x="3929014" y="177800"/>
                </a:lnTo>
                <a:lnTo>
                  <a:pt x="3884373" y="152400"/>
                </a:lnTo>
                <a:lnTo>
                  <a:pt x="3792728" y="101600"/>
                </a:lnTo>
                <a:lnTo>
                  <a:pt x="3698347" y="76200"/>
                </a:lnTo>
                <a:lnTo>
                  <a:pt x="3650288" y="50800"/>
                </a:lnTo>
                <a:lnTo>
                  <a:pt x="3503380" y="12700"/>
                </a:lnTo>
                <a:lnTo>
                  <a:pt x="3453710" y="12700"/>
                </a:lnTo>
                <a:lnTo>
                  <a:pt x="3403793" y="0"/>
                </a:lnTo>
                <a:close/>
              </a:path>
            </a:pathLst>
          </a:custGeom>
          <a:solidFill>
            <a:srgbClr val="092766">
              <a:alpha val="9999"/>
            </a:srgbClr>
          </a:solidFill>
        </p:spPr>
        <p:txBody>
          <a:bodyPr wrap="square" lIns="0" tIns="0" rIns="0" bIns="0" rtlCol="0"/>
          <a:lstStyle/>
          <a:p>
            <a:endParaRPr/>
          </a:p>
        </p:txBody>
      </p:sp>
      <p:sp>
        <p:nvSpPr>
          <p:cNvPr id="231" name="object 231"/>
          <p:cNvSpPr/>
          <p:nvPr/>
        </p:nvSpPr>
        <p:spPr>
          <a:xfrm>
            <a:off x="1683181" y="10044732"/>
            <a:ext cx="4169410" cy="574675"/>
          </a:xfrm>
          <a:custGeom>
            <a:avLst/>
            <a:gdLst/>
            <a:ahLst/>
            <a:cxnLst/>
            <a:rect l="l" t="t" r="r" b="b"/>
            <a:pathLst>
              <a:path w="4169410" h="574675">
                <a:moveTo>
                  <a:pt x="2084489" y="0"/>
                </a:moveTo>
                <a:lnTo>
                  <a:pt x="1928921" y="787"/>
                </a:lnTo>
                <a:lnTo>
                  <a:pt x="1701518" y="4834"/>
                </a:lnTo>
                <a:lnTo>
                  <a:pt x="1482461" y="12154"/>
                </a:lnTo>
                <a:lnTo>
                  <a:pt x="1273112" y="22560"/>
                </a:lnTo>
                <a:lnTo>
                  <a:pt x="1074830" y="35864"/>
                </a:lnTo>
                <a:lnTo>
                  <a:pt x="888977" y="51878"/>
                </a:lnTo>
                <a:lnTo>
                  <a:pt x="772650" y="63968"/>
                </a:lnTo>
                <a:lnTo>
                  <a:pt x="662855" y="77124"/>
                </a:lnTo>
                <a:lnTo>
                  <a:pt x="559994" y="91291"/>
                </a:lnTo>
                <a:lnTo>
                  <a:pt x="511290" y="98736"/>
                </a:lnTo>
                <a:lnTo>
                  <a:pt x="464470" y="106412"/>
                </a:lnTo>
                <a:lnTo>
                  <a:pt x="419586" y="114314"/>
                </a:lnTo>
                <a:lnTo>
                  <a:pt x="376687" y="122434"/>
                </a:lnTo>
                <a:lnTo>
                  <a:pt x="335824" y="130764"/>
                </a:lnTo>
                <a:lnTo>
                  <a:pt x="297047" y="139299"/>
                </a:lnTo>
                <a:lnTo>
                  <a:pt x="225953" y="156952"/>
                </a:lnTo>
                <a:lnTo>
                  <a:pt x="163809" y="175339"/>
                </a:lnTo>
                <a:lnTo>
                  <a:pt x="111017" y="194403"/>
                </a:lnTo>
                <a:lnTo>
                  <a:pt x="67981" y="214089"/>
                </a:lnTo>
                <a:lnTo>
                  <a:pt x="35104" y="234342"/>
                </a:lnTo>
                <a:lnTo>
                  <a:pt x="5717" y="265662"/>
                </a:lnTo>
                <a:lnTo>
                  <a:pt x="0" y="287088"/>
                </a:lnTo>
                <a:lnTo>
                  <a:pt x="1437" y="297851"/>
                </a:lnTo>
                <a:lnTo>
                  <a:pt x="35104" y="339835"/>
                </a:lnTo>
                <a:lnTo>
                  <a:pt x="67981" y="360089"/>
                </a:lnTo>
                <a:lnTo>
                  <a:pt x="111017" y="379775"/>
                </a:lnTo>
                <a:lnTo>
                  <a:pt x="163809" y="398840"/>
                </a:lnTo>
                <a:lnTo>
                  <a:pt x="225953" y="417227"/>
                </a:lnTo>
                <a:lnTo>
                  <a:pt x="297047" y="434882"/>
                </a:lnTo>
                <a:lnTo>
                  <a:pt x="335824" y="443416"/>
                </a:lnTo>
                <a:lnTo>
                  <a:pt x="376687" y="451747"/>
                </a:lnTo>
                <a:lnTo>
                  <a:pt x="419586" y="459867"/>
                </a:lnTo>
                <a:lnTo>
                  <a:pt x="464470" y="467769"/>
                </a:lnTo>
                <a:lnTo>
                  <a:pt x="511290" y="475446"/>
                </a:lnTo>
                <a:lnTo>
                  <a:pt x="559994" y="482891"/>
                </a:lnTo>
                <a:lnTo>
                  <a:pt x="662855" y="497058"/>
                </a:lnTo>
                <a:lnTo>
                  <a:pt x="772650" y="510214"/>
                </a:lnTo>
                <a:lnTo>
                  <a:pt x="888977" y="522305"/>
                </a:lnTo>
                <a:lnTo>
                  <a:pt x="1011431" y="533274"/>
                </a:lnTo>
                <a:lnTo>
                  <a:pt x="1205721" y="547502"/>
                </a:lnTo>
                <a:lnTo>
                  <a:pt x="1411532" y="558895"/>
                </a:lnTo>
                <a:lnTo>
                  <a:pt x="1627504" y="567265"/>
                </a:lnTo>
                <a:lnTo>
                  <a:pt x="1852276" y="572424"/>
                </a:lnTo>
                <a:lnTo>
                  <a:pt x="2084489" y="574186"/>
                </a:lnTo>
                <a:lnTo>
                  <a:pt x="2162636" y="573988"/>
                </a:lnTo>
                <a:lnTo>
                  <a:pt x="2240057" y="573398"/>
                </a:lnTo>
                <a:lnTo>
                  <a:pt x="2467460" y="569351"/>
                </a:lnTo>
                <a:lnTo>
                  <a:pt x="2686517" y="562030"/>
                </a:lnTo>
                <a:lnTo>
                  <a:pt x="2895866" y="551624"/>
                </a:lnTo>
                <a:lnTo>
                  <a:pt x="3094148" y="538320"/>
                </a:lnTo>
                <a:lnTo>
                  <a:pt x="3219515" y="527933"/>
                </a:lnTo>
                <a:lnTo>
                  <a:pt x="3338956" y="516396"/>
                </a:lnTo>
                <a:lnTo>
                  <a:pt x="3452067" y="503766"/>
                </a:lnTo>
                <a:lnTo>
                  <a:pt x="3558445" y="490097"/>
                </a:lnTo>
                <a:lnTo>
                  <a:pt x="3608984" y="482891"/>
                </a:lnTo>
                <a:lnTo>
                  <a:pt x="3657688" y="475446"/>
                </a:lnTo>
                <a:lnTo>
                  <a:pt x="3704507" y="467769"/>
                </a:lnTo>
                <a:lnTo>
                  <a:pt x="3749392" y="459867"/>
                </a:lnTo>
                <a:lnTo>
                  <a:pt x="3792291" y="451747"/>
                </a:lnTo>
                <a:lnTo>
                  <a:pt x="3833154" y="443416"/>
                </a:lnTo>
                <a:lnTo>
                  <a:pt x="3871931" y="434882"/>
                </a:lnTo>
                <a:lnTo>
                  <a:pt x="3943025" y="417227"/>
                </a:lnTo>
                <a:lnTo>
                  <a:pt x="4005169" y="398840"/>
                </a:lnTo>
                <a:lnTo>
                  <a:pt x="4057960" y="379775"/>
                </a:lnTo>
                <a:lnTo>
                  <a:pt x="4100996" y="360089"/>
                </a:lnTo>
                <a:lnTo>
                  <a:pt x="4133874" y="339835"/>
                </a:lnTo>
                <a:lnTo>
                  <a:pt x="4163261" y="308515"/>
                </a:lnTo>
                <a:lnTo>
                  <a:pt x="4168978" y="287088"/>
                </a:lnTo>
                <a:lnTo>
                  <a:pt x="4167541" y="276325"/>
                </a:lnTo>
                <a:lnTo>
                  <a:pt x="4133874" y="234342"/>
                </a:lnTo>
                <a:lnTo>
                  <a:pt x="4100996" y="214089"/>
                </a:lnTo>
                <a:lnTo>
                  <a:pt x="4057960" y="194403"/>
                </a:lnTo>
                <a:lnTo>
                  <a:pt x="4005169" y="175339"/>
                </a:lnTo>
                <a:lnTo>
                  <a:pt x="3943025" y="156952"/>
                </a:lnTo>
                <a:lnTo>
                  <a:pt x="3871931" y="139299"/>
                </a:lnTo>
                <a:lnTo>
                  <a:pt x="3833154" y="130764"/>
                </a:lnTo>
                <a:lnTo>
                  <a:pt x="3792291" y="122434"/>
                </a:lnTo>
                <a:lnTo>
                  <a:pt x="3749392" y="114314"/>
                </a:lnTo>
                <a:lnTo>
                  <a:pt x="3704507" y="106412"/>
                </a:lnTo>
                <a:lnTo>
                  <a:pt x="3657688" y="98736"/>
                </a:lnTo>
                <a:lnTo>
                  <a:pt x="3608984" y="91291"/>
                </a:lnTo>
                <a:lnTo>
                  <a:pt x="3506123" y="77124"/>
                </a:lnTo>
                <a:lnTo>
                  <a:pt x="3396328" y="63968"/>
                </a:lnTo>
                <a:lnTo>
                  <a:pt x="3280001" y="51878"/>
                </a:lnTo>
                <a:lnTo>
                  <a:pt x="3094148" y="35864"/>
                </a:lnTo>
                <a:lnTo>
                  <a:pt x="2895866" y="22560"/>
                </a:lnTo>
                <a:lnTo>
                  <a:pt x="2686517" y="12154"/>
                </a:lnTo>
                <a:lnTo>
                  <a:pt x="2467460" y="4834"/>
                </a:lnTo>
                <a:lnTo>
                  <a:pt x="2240057" y="787"/>
                </a:lnTo>
                <a:lnTo>
                  <a:pt x="2162636" y="198"/>
                </a:lnTo>
                <a:lnTo>
                  <a:pt x="2084489" y="0"/>
                </a:lnTo>
                <a:close/>
              </a:path>
            </a:pathLst>
          </a:custGeom>
          <a:solidFill>
            <a:srgbClr val="092766">
              <a:alpha val="9999"/>
            </a:srgbClr>
          </a:solidFill>
        </p:spPr>
        <p:txBody>
          <a:bodyPr wrap="square" lIns="0" tIns="0" rIns="0" bIns="0" rtlCol="0"/>
          <a:lstStyle/>
          <a:p>
            <a:endParaRPr/>
          </a:p>
        </p:txBody>
      </p:sp>
      <p:sp>
        <p:nvSpPr>
          <p:cNvPr id="232" name="object 232"/>
          <p:cNvSpPr/>
          <p:nvPr/>
        </p:nvSpPr>
        <p:spPr>
          <a:xfrm>
            <a:off x="2199459" y="8025100"/>
            <a:ext cx="1534795" cy="1483360"/>
          </a:xfrm>
          <a:custGeom>
            <a:avLst/>
            <a:gdLst/>
            <a:ahLst/>
            <a:cxnLst/>
            <a:rect l="l" t="t" r="r" b="b"/>
            <a:pathLst>
              <a:path w="1534795" h="1483359">
                <a:moveTo>
                  <a:pt x="383086" y="0"/>
                </a:moveTo>
                <a:lnTo>
                  <a:pt x="341105" y="662"/>
                </a:lnTo>
                <a:lnTo>
                  <a:pt x="300360" y="3527"/>
                </a:lnTo>
                <a:lnTo>
                  <a:pt x="261100" y="8507"/>
                </a:lnTo>
                <a:lnTo>
                  <a:pt x="223576" y="15514"/>
                </a:lnTo>
                <a:lnTo>
                  <a:pt x="154737" y="35257"/>
                </a:lnTo>
                <a:lnTo>
                  <a:pt x="95848" y="62052"/>
                </a:lnTo>
                <a:lnTo>
                  <a:pt x="48909" y="95197"/>
                </a:lnTo>
                <a:lnTo>
                  <a:pt x="14929" y="136381"/>
                </a:lnTo>
                <a:lnTo>
                  <a:pt x="13" y="185512"/>
                </a:lnTo>
                <a:lnTo>
                  <a:pt x="0" y="212165"/>
                </a:lnTo>
                <a:lnTo>
                  <a:pt x="4471" y="240188"/>
                </a:lnTo>
                <a:lnTo>
                  <a:pt x="25438" y="300294"/>
                </a:lnTo>
                <a:lnTo>
                  <a:pt x="60049" y="365715"/>
                </a:lnTo>
                <a:lnTo>
                  <a:pt x="81575" y="400383"/>
                </a:lnTo>
                <a:lnTo>
                  <a:pt x="105437" y="436336"/>
                </a:lnTo>
                <a:lnTo>
                  <a:pt x="131278" y="473561"/>
                </a:lnTo>
                <a:lnTo>
                  <a:pt x="158739" y="512043"/>
                </a:lnTo>
                <a:lnTo>
                  <a:pt x="217088" y="592721"/>
                </a:lnTo>
                <a:lnTo>
                  <a:pt x="247260" y="634889"/>
                </a:lnTo>
                <a:lnTo>
                  <a:pt x="277620" y="678256"/>
                </a:lnTo>
                <a:lnTo>
                  <a:pt x="307808" y="722808"/>
                </a:lnTo>
                <a:lnTo>
                  <a:pt x="337468" y="768532"/>
                </a:lnTo>
                <a:lnTo>
                  <a:pt x="366241" y="815412"/>
                </a:lnTo>
                <a:lnTo>
                  <a:pt x="393769" y="863435"/>
                </a:lnTo>
                <a:lnTo>
                  <a:pt x="419693" y="912585"/>
                </a:lnTo>
                <a:lnTo>
                  <a:pt x="443655" y="962850"/>
                </a:lnTo>
                <a:lnTo>
                  <a:pt x="465298" y="1014214"/>
                </a:lnTo>
                <a:lnTo>
                  <a:pt x="484264" y="1066662"/>
                </a:lnTo>
                <a:lnTo>
                  <a:pt x="503362" y="1117061"/>
                </a:lnTo>
                <a:lnTo>
                  <a:pt x="525940" y="1163755"/>
                </a:lnTo>
                <a:lnTo>
                  <a:pt x="551737" y="1206835"/>
                </a:lnTo>
                <a:lnTo>
                  <a:pt x="580492" y="1246396"/>
                </a:lnTo>
                <a:lnTo>
                  <a:pt x="611944" y="1282530"/>
                </a:lnTo>
                <a:lnTo>
                  <a:pt x="645831" y="1315331"/>
                </a:lnTo>
                <a:lnTo>
                  <a:pt x="681893" y="1344892"/>
                </a:lnTo>
                <a:lnTo>
                  <a:pt x="719868" y="1371305"/>
                </a:lnTo>
                <a:lnTo>
                  <a:pt x="759495" y="1394664"/>
                </a:lnTo>
                <a:lnTo>
                  <a:pt x="800513" y="1415061"/>
                </a:lnTo>
                <a:lnTo>
                  <a:pt x="842662" y="1432591"/>
                </a:lnTo>
                <a:lnTo>
                  <a:pt x="885679" y="1447345"/>
                </a:lnTo>
                <a:lnTo>
                  <a:pt x="929304" y="1459418"/>
                </a:lnTo>
                <a:lnTo>
                  <a:pt x="973275" y="1468902"/>
                </a:lnTo>
                <a:lnTo>
                  <a:pt x="1017332" y="1475890"/>
                </a:lnTo>
                <a:lnTo>
                  <a:pt x="1061214" y="1480475"/>
                </a:lnTo>
                <a:lnTo>
                  <a:pt x="1104659" y="1482751"/>
                </a:lnTo>
                <a:lnTo>
                  <a:pt x="1147405" y="1482810"/>
                </a:lnTo>
                <a:lnTo>
                  <a:pt x="1189193" y="1480745"/>
                </a:lnTo>
                <a:lnTo>
                  <a:pt x="1229761" y="1476650"/>
                </a:lnTo>
                <a:lnTo>
                  <a:pt x="1268847" y="1470618"/>
                </a:lnTo>
                <a:lnTo>
                  <a:pt x="1306192" y="1462742"/>
                </a:lnTo>
                <a:lnTo>
                  <a:pt x="1374608" y="1441828"/>
                </a:lnTo>
                <a:lnTo>
                  <a:pt x="1432922" y="1414655"/>
                </a:lnTo>
                <a:lnTo>
                  <a:pt x="1479044" y="1381966"/>
                </a:lnTo>
                <a:lnTo>
                  <a:pt x="1513009" y="1341965"/>
                </a:lnTo>
                <a:lnTo>
                  <a:pt x="1531619" y="1297431"/>
                </a:lnTo>
                <a:lnTo>
                  <a:pt x="1534563" y="1274429"/>
                </a:lnTo>
                <a:lnTo>
                  <a:pt x="1533574" y="1250743"/>
                </a:lnTo>
                <a:lnTo>
                  <a:pt x="1520720" y="1200745"/>
                </a:lnTo>
                <a:lnTo>
                  <a:pt x="1494902" y="1146279"/>
                </a:lnTo>
                <a:lnTo>
                  <a:pt x="1457967" y="1086191"/>
                </a:lnTo>
                <a:lnTo>
                  <a:pt x="1435907" y="1053677"/>
                </a:lnTo>
                <a:lnTo>
                  <a:pt x="1411759" y="1019324"/>
                </a:lnTo>
                <a:lnTo>
                  <a:pt x="1329100" y="903782"/>
                </a:lnTo>
                <a:lnTo>
                  <a:pt x="1298910" y="860627"/>
                </a:lnTo>
                <a:lnTo>
                  <a:pt x="1267787" y="814909"/>
                </a:lnTo>
                <a:lnTo>
                  <a:pt x="1235960" y="766485"/>
                </a:lnTo>
                <a:lnTo>
                  <a:pt x="1203662" y="715210"/>
                </a:lnTo>
                <a:lnTo>
                  <a:pt x="1171121" y="660939"/>
                </a:lnTo>
                <a:lnTo>
                  <a:pt x="1138570" y="603528"/>
                </a:lnTo>
                <a:lnTo>
                  <a:pt x="1106239" y="542833"/>
                </a:lnTo>
                <a:lnTo>
                  <a:pt x="1074359" y="478709"/>
                </a:lnTo>
                <a:lnTo>
                  <a:pt x="1043160" y="411011"/>
                </a:lnTo>
                <a:lnTo>
                  <a:pt x="1018484" y="360767"/>
                </a:lnTo>
                <a:lnTo>
                  <a:pt x="990788" y="314222"/>
                </a:lnTo>
                <a:lnTo>
                  <a:pt x="960322" y="271286"/>
                </a:lnTo>
                <a:lnTo>
                  <a:pt x="927335" y="231873"/>
                </a:lnTo>
                <a:lnTo>
                  <a:pt x="892078" y="195894"/>
                </a:lnTo>
                <a:lnTo>
                  <a:pt x="854802" y="163261"/>
                </a:lnTo>
                <a:lnTo>
                  <a:pt x="815757" y="133886"/>
                </a:lnTo>
                <a:lnTo>
                  <a:pt x="775193" y="107682"/>
                </a:lnTo>
                <a:lnTo>
                  <a:pt x="733361" y="84561"/>
                </a:lnTo>
                <a:lnTo>
                  <a:pt x="690511" y="64433"/>
                </a:lnTo>
                <a:lnTo>
                  <a:pt x="646893" y="47213"/>
                </a:lnTo>
                <a:lnTo>
                  <a:pt x="602758" y="32810"/>
                </a:lnTo>
                <a:lnTo>
                  <a:pt x="558356" y="21139"/>
                </a:lnTo>
                <a:lnTo>
                  <a:pt x="513937" y="12110"/>
                </a:lnTo>
                <a:lnTo>
                  <a:pt x="469753" y="5636"/>
                </a:lnTo>
                <a:lnTo>
                  <a:pt x="426052" y="1628"/>
                </a:lnTo>
                <a:lnTo>
                  <a:pt x="383086" y="0"/>
                </a:lnTo>
                <a:close/>
              </a:path>
            </a:pathLst>
          </a:custGeom>
          <a:solidFill>
            <a:srgbClr val="092766">
              <a:alpha val="9999"/>
            </a:srgbClr>
          </a:solidFill>
        </p:spPr>
        <p:txBody>
          <a:bodyPr wrap="square" lIns="0" tIns="0" rIns="0" bIns="0" rtlCol="0"/>
          <a:lstStyle/>
          <a:p>
            <a:endParaRPr/>
          </a:p>
        </p:txBody>
      </p:sp>
      <p:sp>
        <p:nvSpPr>
          <p:cNvPr id="233" name="object 233"/>
          <p:cNvSpPr/>
          <p:nvPr/>
        </p:nvSpPr>
        <p:spPr>
          <a:xfrm>
            <a:off x="2230007" y="8139031"/>
            <a:ext cx="1466850" cy="1250315"/>
          </a:xfrm>
          <a:custGeom>
            <a:avLst/>
            <a:gdLst/>
            <a:ahLst/>
            <a:cxnLst/>
            <a:rect l="l" t="t" r="r" b="b"/>
            <a:pathLst>
              <a:path w="1466850" h="1250315">
                <a:moveTo>
                  <a:pt x="0" y="0"/>
                </a:moveTo>
                <a:lnTo>
                  <a:pt x="80440" y="45825"/>
                </a:lnTo>
                <a:lnTo>
                  <a:pt x="272495" y="171628"/>
                </a:lnTo>
                <a:lnTo>
                  <a:pt x="502262" y="359897"/>
                </a:lnTo>
                <a:lnTo>
                  <a:pt x="695839" y="593120"/>
                </a:lnTo>
                <a:lnTo>
                  <a:pt x="901081" y="836313"/>
                </a:lnTo>
                <a:lnTo>
                  <a:pt x="1156510" y="1046516"/>
                </a:lnTo>
                <a:lnTo>
                  <a:pt x="1374227" y="1194253"/>
                </a:lnTo>
                <a:lnTo>
                  <a:pt x="1466332" y="1250049"/>
                </a:lnTo>
              </a:path>
            </a:pathLst>
          </a:custGeom>
          <a:ln w="9467">
            <a:solidFill>
              <a:srgbClr val="535461"/>
            </a:solidFill>
          </a:ln>
        </p:spPr>
        <p:txBody>
          <a:bodyPr wrap="square" lIns="0" tIns="0" rIns="0" bIns="0" rtlCol="0"/>
          <a:lstStyle/>
          <a:p>
            <a:endParaRPr/>
          </a:p>
        </p:txBody>
      </p:sp>
      <p:sp>
        <p:nvSpPr>
          <p:cNvPr id="234" name="object 234"/>
          <p:cNvSpPr/>
          <p:nvPr/>
        </p:nvSpPr>
        <p:spPr>
          <a:xfrm>
            <a:off x="3596533" y="8500857"/>
            <a:ext cx="699770" cy="1338580"/>
          </a:xfrm>
          <a:custGeom>
            <a:avLst/>
            <a:gdLst/>
            <a:ahLst/>
            <a:cxnLst/>
            <a:rect l="l" t="t" r="r" b="b"/>
            <a:pathLst>
              <a:path w="699770" h="1338579">
                <a:moveTo>
                  <a:pt x="657325" y="0"/>
                </a:moveTo>
                <a:lnTo>
                  <a:pt x="622743" y="24648"/>
                </a:lnTo>
                <a:lnTo>
                  <a:pt x="579470" y="79361"/>
                </a:lnTo>
                <a:lnTo>
                  <a:pt x="554880" y="115845"/>
                </a:lnTo>
                <a:lnTo>
                  <a:pt x="528483" y="157268"/>
                </a:lnTo>
                <a:lnTo>
                  <a:pt x="500401" y="202771"/>
                </a:lnTo>
                <a:lnTo>
                  <a:pt x="439672" y="302585"/>
                </a:lnTo>
                <a:lnTo>
                  <a:pt x="407268" y="355177"/>
                </a:lnTo>
                <a:lnTo>
                  <a:pt x="373668" y="408415"/>
                </a:lnTo>
                <a:lnTo>
                  <a:pt x="338993" y="461439"/>
                </a:lnTo>
                <a:lnTo>
                  <a:pt x="303365" y="513391"/>
                </a:lnTo>
                <a:lnTo>
                  <a:pt x="266906" y="563412"/>
                </a:lnTo>
                <a:lnTo>
                  <a:pt x="229739" y="610642"/>
                </a:lnTo>
                <a:lnTo>
                  <a:pt x="191328" y="661015"/>
                </a:lnTo>
                <a:lnTo>
                  <a:pt x="156770" y="713606"/>
                </a:lnTo>
                <a:lnTo>
                  <a:pt x="125959" y="767780"/>
                </a:lnTo>
                <a:lnTo>
                  <a:pt x="98792" y="822900"/>
                </a:lnTo>
                <a:lnTo>
                  <a:pt x="75162" y="878330"/>
                </a:lnTo>
                <a:lnTo>
                  <a:pt x="54965" y="933434"/>
                </a:lnTo>
                <a:lnTo>
                  <a:pt x="38096" y="987575"/>
                </a:lnTo>
                <a:lnTo>
                  <a:pt x="24450" y="1040117"/>
                </a:lnTo>
                <a:lnTo>
                  <a:pt x="13923" y="1090425"/>
                </a:lnTo>
                <a:lnTo>
                  <a:pt x="6408" y="1137860"/>
                </a:lnTo>
                <a:lnTo>
                  <a:pt x="1802" y="1181789"/>
                </a:lnTo>
                <a:lnTo>
                  <a:pt x="0" y="1221573"/>
                </a:lnTo>
                <a:lnTo>
                  <a:pt x="895" y="1256577"/>
                </a:lnTo>
                <a:lnTo>
                  <a:pt x="10363" y="1309699"/>
                </a:lnTo>
                <a:lnTo>
                  <a:pt x="42356" y="1338435"/>
                </a:lnTo>
                <a:lnTo>
                  <a:pt x="56486" y="1333777"/>
                </a:lnTo>
                <a:lnTo>
                  <a:pt x="88855" y="1304775"/>
                </a:lnTo>
                <a:lnTo>
                  <a:pt x="127856" y="1251858"/>
                </a:lnTo>
                <a:lnTo>
                  <a:pt x="150275" y="1217306"/>
                </a:lnTo>
                <a:lnTo>
                  <a:pt x="174870" y="1177824"/>
                </a:lnTo>
                <a:lnTo>
                  <a:pt x="231282" y="1085471"/>
                </a:lnTo>
                <a:lnTo>
                  <a:pt x="263443" y="1033299"/>
                </a:lnTo>
                <a:lnTo>
                  <a:pt x="298473" y="977596"/>
                </a:lnTo>
                <a:lnTo>
                  <a:pt x="336543" y="918712"/>
                </a:lnTo>
                <a:lnTo>
                  <a:pt x="377827" y="856997"/>
                </a:lnTo>
                <a:lnTo>
                  <a:pt x="422497" y="792801"/>
                </a:lnTo>
                <a:lnTo>
                  <a:pt x="470726" y="726473"/>
                </a:lnTo>
                <a:lnTo>
                  <a:pt x="508419" y="672460"/>
                </a:lnTo>
                <a:lnTo>
                  <a:pt x="542432" y="617112"/>
                </a:lnTo>
                <a:lnTo>
                  <a:pt x="572853" y="560978"/>
                </a:lnTo>
                <a:lnTo>
                  <a:pt x="599771" y="504609"/>
                </a:lnTo>
                <a:lnTo>
                  <a:pt x="623275" y="448557"/>
                </a:lnTo>
                <a:lnTo>
                  <a:pt x="643451" y="393372"/>
                </a:lnTo>
                <a:lnTo>
                  <a:pt x="660389" y="339605"/>
                </a:lnTo>
                <a:lnTo>
                  <a:pt x="674176" y="287807"/>
                </a:lnTo>
                <a:lnTo>
                  <a:pt x="684901" y="238528"/>
                </a:lnTo>
                <a:lnTo>
                  <a:pt x="692653" y="192320"/>
                </a:lnTo>
                <a:lnTo>
                  <a:pt x="697518" y="149733"/>
                </a:lnTo>
                <a:lnTo>
                  <a:pt x="699586" y="111317"/>
                </a:lnTo>
                <a:lnTo>
                  <a:pt x="698945" y="77625"/>
                </a:lnTo>
                <a:lnTo>
                  <a:pt x="695683" y="49205"/>
                </a:lnTo>
                <a:lnTo>
                  <a:pt x="689888" y="26610"/>
                </a:lnTo>
                <a:lnTo>
                  <a:pt x="681648" y="10390"/>
                </a:lnTo>
                <a:lnTo>
                  <a:pt x="671052" y="1096"/>
                </a:lnTo>
                <a:lnTo>
                  <a:pt x="657325" y="0"/>
                </a:lnTo>
                <a:close/>
              </a:path>
            </a:pathLst>
          </a:custGeom>
          <a:solidFill>
            <a:srgbClr val="092766">
              <a:alpha val="9999"/>
            </a:srgbClr>
          </a:solidFill>
        </p:spPr>
        <p:txBody>
          <a:bodyPr wrap="square" lIns="0" tIns="0" rIns="0" bIns="0" rtlCol="0"/>
          <a:lstStyle/>
          <a:p>
            <a:endParaRPr/>
          </a:p>
        </p:txBody>
      </p:sp>
      <p:sp>
        <p:nvSpPr>
          <p:cNvPr id="235" name="object 235"/>
          <p:cNvSpPr/>
          <p:nvPr/>
        </p:nvSpPr>
        <p:spPr>
          <a:xfrm>
            <a:off x="3625900" y="8501955"/>
            <a:ext cx="641985" cy="1335405"/>
          </a:xfrm>
          <a:custGeom>
            <a:avLst/>
            <a:gdLst/>
            <a:ahLst/>
            <a:cxnLst/>
            <a:rect l="l" t="t" r="r" b="b"/>
            <a:pathLst>
              <a:path w="641985" h="1335404">
                <a:moveTo>
                  <a:pt x="641687" y="0"/>
                </a:moveTo>
                <a:lnTo>
                  <a:pt x="616240" y="65342"/>
                </a:lnTo>
                <a:lnTo>
                  <a:pt x="548452" y="227043"/>
                </a:lnTo>
                <a:lnTo>
                  <a:pt x="451154" y="433608"/>
                </a:lnTo>
                <a:lnTo>
                  <a:pt x="337174" y="633545"/>
                </a:lnTo>
                <a:lnTo>
                  <a:pt x="218091" y="844090"/>
                </a:lnTo>
                <a:lnTo>
                  <a:pt x="109565" y="1073989"/>
                </a:lnTo>
                <a:lnTo>
                  <a:pt x="30550" y="1259022"/>
                </a:lnTo>
                <a:lnTo>
                  <a:pt x="0" y="1334970"/>
                </a:lnTo>
              </a:path>
            </a:pathLst>
          </a:custGeom>
          <a:ln w="9467">
            <a:solidFill>
              <a:srgbClr val="535461"/>
            </a:solidFill>
          </a:ln>
        </p:spPr>
        <p:txBody>
          <a:bodyPr wrap="square" lIns="0" tIns="0" rIns="0" bIns="0" rtlCol="0"/>
          <a:lstStyle/>
          <a:p>
            <a:endParaRPr/>
          </a:p>
        </p:txBody>
      </p:sp>
      <p:sp>
        <p:nvSpPr>
          <p:cNvPr id="236" name="object 236"/>
          <p:cNvSpPr/>
          <p:nvPr/>
        </p:nvSpPr>
        <p:spPr>
          <a:xfrm>
            <a:off x="3810414" y="7081230"/>
            <a:ext cx="1575442" cy="3238499"/>
          </a:xfrm>
          <a:prstGeom prst="rect">
            <a:avLst/>
          </a:prstGeom>
          <a:blipFill>
            <a:blip r:embed="rId22" cstate="print"/>
            <a:stretch>
              <a:fillRect/>
            </a:stretch>
          </a:blipFill>
        </p:spPr>
        <p:txBody>
          <a:bodyPr wrap="square" lIns="0" tIns="0" rIns="0" bIns="0" rtlCol="0"/>
          <a:lstStyle/>
          <a:p>
            <a:endParaRPr/>
          </a:p>
        </p:txBody>
      </p:sp>
      <p:sp>
        <p:nvSpPr>
          <p:cNvPr id="237" name="object 237"/>
          <p:cNvSpPr/>
          <p:nvPr/>
        </p:nvSpPr>
        <p:spPr>
          <a:xfrm>
            <a:off x="3062980" y="8146698"/>
            <a:ext cx="305435" cy="105410"/>
          </a:xfrm>
          <a:custGeom>
            <a:avLst/>
            <a:gdLst/>
            <a:ahLst/>
            <a:cxnLst/>
            <a:rect l="l" t="t" r="r" b="b"/>
            <a:pathLst>
              <a:path w="305435" h="105409">
                <a:moveTo>
                  <a:pt x="0" y="104896"/>
                </a:moveTo>
                <a:lnTo>
                  <a:pt x="305127" y="104896"/>
                </a:lnTo>
                <a:lnTo>
                  <a:pt x="305127" y="0"/>
                </a:lnTo>
                <a:lnTo>
                  <a:pt x="0" y="0"/>
                </a:lnTo>
                <a:lnTo>
                  <a:pt x="0" y="104896"/>
                </a:lnTo>
                <a:close/>
              </a:path>
            </a:pathLst>
          </a:custGeom>
          <a:solidFill>
            <a:srgbClr val="535461"/>
          </a:solidFill>
        </p:spPr>
        <p:txBody>
          <a:bodyPr wrap="square" lIns="0" tIns="0" rIns="0" bIns="0" rtlCol="0"/>
          <a:lstStyle/>
          <a:p>
            <a:endParaRPr/>
          </a:p>
        </p:txBody>
      </p:sp>
      <p:sp>
        <p:nvSpPr>
          <p:cNvPr id="238" name="object 238"/>
          <p:cNvSpPr/>
          <p:nvPr/>
        </p:nvSpPr>
        <p:spPr>
          <a:xfrm>
            <a:off x="3062980" y="8146651"/>
            <a:ext cx="305435" cy="105410"/>
          </a:xfrm>
          <a:custGeom>
            <a:avLst/>
            <a:gdLst/>
            <a:ahLst/>
            <a:cxnLst/>
            <a:rect l="l" t="t" r="r" b="b"/>
            <a:pathLst>
              <a:path w="305435" h="105409">
                <a:moveTo>
                  <a:pt x="0" y="104943"/>
                </a:moveTo>
                <a:lnTo>
                  <a:pt x="305080" y="104943"/>
                </a:lnTo>
                <a:lnTo>
                  <a:pt x="305080" y="0"/>
                </a:lnTo>
                <a:lnTo>
                  <a:pt x="0" y="0"/>
                </a:lnTo>
                <a:lnTo>
                  <a:pt x="0" y="104943"/>
                </a:lnTo>
                <a:close/>
              </a:path>
            </a:pathLst>
          </a:custGeom>
          <a:solidFill>
            <a:srgbClr val="000000">
              <a:alpha val="9999"/>
            </a:srgbClr>
          </a:solidFill>
        </p:spPr>
        <p:txBody>
          <a:bodyPr wrap="square" lIns="0" tIns="0" rIns="0" bIns="0" rtlCol="0"/>
          <a:lstStyle/>
          <a:p>
            <a:endParaRPr/>
          </a:p>
        </p:txBody>
      </p:sp>
      <p:sp>
        <p:nvSpPr>
          <p:cNvPr id="239" name="object 239"/>
          <p:cNvSpPr/>
          <p:nvPr/>
        </p:nvSpPr>
        <p:spPr>
          <a:xfrm>
            <a:off x="3094434" y="8146651"/>
            <a:ext cx="0" cy="105410"/>
          </a:xfrm>
          <a:custGeom>
            <a:avLst/>
            <a:gdLst/>
            <a:ahLst/>
            <a:cxnLst/>
            <a:rect l="l" t="t" r="r" b="b"/>
            <a:pathLst>
              <a:path h="105409">
                <a:moveTo>
                  <a:pt x="0" y="0"/>
                </a:moveTo>
                <a:lnTo>
                  <a:pt x="0" y="104943"/>
                </a:lnTo>
              </a:path>
            </a:pathLst>
          </a:custGeom>
          <a:ln w="62909">
            <a:solidFill>
              <a:srgbClr val="000000"/>
            </a:solidFill>
          </a:ln>
        </p:spPr>
        <p:txBody>
          <a:bodyPr wrap="square" lIns="0" tIns="0" rIns="0" bIns="0" rtlCol="0"/>
          <a:lstStyle/>
          <a:p>
            <a:endParaRPr/>
          </a:p>
        </p:txBody>
      </p:sp>
      <p:sp>
        <p:nvSpPr>
          <p:cNvPr id="240" name="object 240"/>
          <p:cNvSpPr/>
          <p:nvPr/>
        </p:nvSpPr>
        <p:spPr>
          <a:xfrm>
            <a:off x="2710896" y="8054480"/>
            <a:ext cx="405765" cy="207645"/>
          </a:xfrm>
          <a:custGeom>
            <a:avLst/>
            <a:gdLst/>
            <a:ahLst/>
            <a:cxnLst/>
            <a:rect l="l" t="t" r="r" b="b"/>
            <a:pathLst>
              <a:path w="405764" h="207645">
                <a:moveTo>
                  <a:pt x="255036" y="0"/>
                </a:moveTo>
                <a:lnTo>
                  <a:pt x="197248" y="14116"/>
                </a:lnTo>
                <a:lnTo>
                  <a:pt x="126488" y="43479"/>
                </a:lnTo>
                <a:lnTo>
                  <a:pt x="63122" y="62712"/>
                </a:lnTo>
                <a:lnTo>
                  <a:pt x="17506" y="73220"/>
                </a:lnTo>
                <a:lnTo>
                  <a:pt x="0" y="76410"/>
                </a:lnTo>
                <a:lnTo>
                  <a:pt x="0" y="207388"/>
                </a:lnTo>
                <a:lnTo>
                  <a:pt x="405526" y="207388"/>
                </a:lnTo>
                <a:lnTo>
                  <a:pt x="405526" y="76410"/>
                </a:lnTo>
                <a:lnTo>
                  <a:pt x="392045" y="54558"/>
                </a:lnTo>
                <a:lnTo>
                  <a:pt x="358456" y="28812"/>
                </a:lnTo>
                <a:lnTo>
                  <a:pt x="310779" y="7762"/>
                </a:lnTo>
                <a:lnTo>
                  <a:pt x="255036" y="0"/>
                </a:lnTo>
                <a:close/>
              </a:path>
            </a:pathLst>
          </a:custGeom>
          <a:solidFill>
            <a:srgbClr val="9D9CB5"/>
          </a:solidFill>
        </p:spPr>
        <p:txBody>
          <a:bodyPr wrap="square" lIns="0" tIns="0" rIns="0" bIns="0" rtlCol="0"/>
          <a:lstStyle/>
          <a:p>
            <a:endParaRPr/>
          </a:p>
        </p:txBody>
      </p:sp>
      <p:sp>
        <p:nvSpPr>
          <p:cNvPr id="241" name="object 241"/>
          <p:cNvSpPr/>
          <p:nvPr/>
        </p:nvSpPr>
        <p:spPr>
          <a:xfrm>
            <a:off x="2745638" y="8158106"/>
            <a:ext cx="53975" cy="32384"/>
          </a:xfrm>
          <a:custGeom>
            <a:avLst/>
            <a:gdLst/>
            <a:ahLst/>
            <a:cxnLst/>
            <a:rect l="l" t="t" r="r" b="b"/>
            <a:pathLst>
              <a:path w="53975" h="32384">
                <a:moveTo>
                  <a:pt x="0" y="0"/>
                </a:moveTo>
                <a:lnTo>
                  <a:pt x="53631" y="0"/>
                </a:lnTo>
                <a:lnTo>
                  <a:pt x="53631" y="31951"/>
                </a:lnTo>
                <a:lnTo>
                  <a:pt x="0" y="31951"/>
                </a:lnTo>
                <a:lnTo>
                  <a:pt x="0" y="0"/>
                </a:lnTo>
                <a:close/>
              </a:path>
            </a:pathLst>
          </a:custGeom>
          <a:solidFill>
            <a:srgbClr val="000000">
              <a:alpha val="9999"/>
            </a:srgbClr>
          </a:solidFill>
        </p:spPr>
        <p:txBody>
          <a:bodyPr wrap="square" lIns="0" tIns="0" rIns="0" bIns="0" rtlCol="0"/>
          <a:lstStyle/>
          <a:p>
            <a:endParaRPr/>
          </a:p>
        </p:txBody>
      </p:sp>
      <p:sp>
        <p:nvSpPr>
          <p:cNvPr id="242" name="object 242"/>
          <p:cNvSpPr/>
          <p:nvPr/>
        </p:nvSpPr>
        <p:spPr>
          <a:xfrm>
            <a:off x="2745638" y="8208615"/>
            <a:ext cx="53975" cy="32384"/>
          </a:xfrm>
          <a:custGeom>
            <a:avLst/>
            <a:gdLst/>
            <a:ahLst/>
            <a:cxnLst/>
            <a:rect l="l" t="t" r="r" b="b"/>
            <a:pathLst>
              <a:path w="53975" h="32384">
                <a:moveTo>
                  <a:pt x="0" y="0"/>
                </a:moveTo>
                <a:lnTo>
                  <a:pt x="53631" y="0"/>
                </a:lnTo>
                <a:lnTo>
                  <a:pt x="53631" y="31950"/>
                </a:lnTo>
                <a:lnTo>
                  <a:pt x="0" y="31950"/>
                </a:lnTo>
                <a:lnTo>
                  <a:pt x="0" y="0"/>
                </a:lnTo>
                <a:close/>
              </a:path>
            </a:pathLst>
          </a:custGeom>
          <a:solidFill>
            <a:srgbClr val="000000">
              <a:alpha val="9999"/>
            </a:srgbClr>
          </a:solidFill>
        </p:spPr>
        <p:txBody>
          <a:bodyPr wrap="square" lIns="0" tIns="0" rIns="0" bIns="0" rtlCol="0"/>
          <a:lstStyle/>
          <a:p>
            <a:endParaRPr/>
          </a:p>
        </p:txBody>
      </p:sp>
      <p:sp>
        <p:nvSpPr>
          <p:cNvPr id="243" name="object 243"/>
          <p:cNvSpPr/>
          <p:nvPr/>
        </p:nvSpPr>
        <p:spPr>
          <a:xfrm>
            <a:off x="2710896" y="8251594"/>
            <a:ext cx="1235710" cy="2012314"/>
          </a:xfrm>
          <a:custGeom>
            <a:avLst/>
            <a:gdLst/>
            <a:ahLst/>
            <a:cxnLst/>
            <a:rect l="l" t="t" r="r" b="b"/>
            <a:pathLst>
              <a:path w="1235710" h="2012315">
                <a:moveTo>
                  <a:pt x="0" y="0"/>
                </a:moveTo>
                <a:lnTo>
                  <a:pt x="0" y="2011780"/>
                </a:lnTo>
                <a:lnTo>
                  <a:pt x="1235464" y="2011780"/>
                </a:lnTo>
                <a:lnTo>
                  <a:pt x="1235464" y="0"/>
                </a:lnTo>
                <a:lnTo>
                  <a:pt x="0" y="0"/>
                </a:lnTo>
                <a:close/>
              </a:path>
            </a:pathLst>
          </a:custGeom>
          <a:solidFill>
            <a:srgbClr val="535461"/>
          </a:solidFill>
        </p:spPr>
        <p:txBody>
          <a:bodyPr wrap="square" lIns="0" tIns="0" rIns="0" bIns="0" rtlCol="0"/>
          <a:lstStyle/>
          <a:p>
            <a:endParaRPr/>
          </a:p>
        </p:txBody>
      </p:sp>
      <p:sp>
        <p:nvSpPr>
          <p:cNvPr id="244" name="object 244"/>
          <p:cNvSpPr/>
          <p:nvPr/>
        </p:nvSpPr>
        <p:spPr>
          <a:xfrm>
            <a:off x="2808740" y="8816503"/>
            <a:ext cx="1044575" cy="131445"/>
          </a:xfrm>
          <a:custGeom>
            <a:avLst/>
            <a:gdLst/>
            <a:ahLst/>
            <a:cxnLst/>
            <a:rect l="l" t="t" r="r" b="b"/>
            <a:pathLst>
              <a:path w="1044575" h="131445">
                <a:moveTo>
                  <a:pt x="1027187" y="0"/>
                </a:moveTo>
                <a:lnTo>
                  <a:pt x="22106" y="0"/>
                </a:lnTo>
                <a:lnTo>
                  <a:pt x="0" y="130931"/>
                </a:lnTo>
                <a:lnTo>
                  <a:pt x="17373" y="130931"/>
                </a:lnTo>
                <a:lnTo>
                  <a:pt x="47336" y="29963"/>
                </a:lnTo>
                <a:lnTo>
                  <a:pt x="1030114" y="22057"/>
                </a:lnTo>
                <a:lnTo>
                  <a:pt x="1027187" y="0"/>
                </a:lnTo>
                <a:close/>
              </a:path>
              <a:path w="1044575" h="131445">
                <a:moveTo>
                  <a:pt x="1030114" y="22057"/>
                </a:moveTo>
                <a:lnTo>
                  <a:pt x="1001956" y="22057"/>
                </a:lnTo>
                <a:lnTo>
                  <a:pt x="1022453" y="130931"/>
                </a:lnTo>
                <a:lnTo>
                  <a:pt x="1044559" y="130931"/>
                </a:lnTo>
                <a:lnTo>
                  <a:pt x="1030114" y="22057"/>
                </a:lnTo>
                <a:close/>
              </a:path>
            </a:pathLst>
          </a:custGeom>
          <a:solidFill>
            <a:srgbClr val="000000">
              <a:alpha val="9999"/>
            </a:srgbClr>
          </a:solidFill>
        </p:spPr>
        <p:txBody>
          <a:bodyPr wrap="square" lIns="0" tIns="0" rIns="0" bIns="0" rtlCol="0"/>
          <a:lstStyle/>
          <a:p>
            <a:endParaRPr/>
          </a:p>
        </p:txBody>
      </p:sp>
      <p:sp>
        <p:nvSpPr>
          <p:cNvPr id="245" name="object 245"/>
          <p:cNvSpPr/>
          <p:nvPr/>
        </p:nvSpPr>
        <p:spPr>
          <a:xfrm>
            <a:off x="2808740" y="8811769"/>
            <a:ext cx="1044575" cy="131445"/>
          </a:xfrm>
          <a:custGeom>
            <a:avLst/>
            <a:gdLst/>
            <a:ahLst/>
            <a:cxnLst/>
            <a:rect l="l" t="t" r="r" b="b"/>
            <a:pathLst>
              <a:path w="1044575" h="131445">
                <a:moveTo>
                  <a:pt x="1027187" y="0"/>
                </a:moveTo>
                <a:lnTo>
                  <a:pt x="22106" y="0"/>
                </a:lnTo>
                <a:lnTo>
                  <a:pt x="0" y="130931"/>
                </a:lnTo>
                <a:lnTo>
                  <a:pt x="17373" y="130931"/>
                </a:lnTo>
                <a:lnTo>
                  <a:pt x="47336" y="29963"/>
                </a:lnTo>
                <a:lnTo>
                  <a:pt x="1030114" y="22057"/>
                </a:lnTo>
                <a:lnTo>
                  <a:pt x="1027187" y="0"/>
                </a:lnTo>
                <a:close/>
              </a:path>
              <a:path w="1044575" h="131445">
                <a:moveTo>
                  <a:pt x="1030114" y="22057"/>
                </a:moveTo>
                <a:lnTo>
                  <a:pt x="1001956" y="22057"/>
                </a:lnTo>
                <a:lnTo>
                  <a:pt x="1022453" y="130931"/>
                </a:lnTo>
                <a:lnTo>
                  <a:pt x="1044559" y="130931"/>
                </a:lnTo>
                <a:lnTo>
                  <a:pt x="1030114" y="22057"/>
                </a:lnTo>
                <a:close/>
              </a:path>
            </a:pathLst>
          </a:custGeom>
          <a:solidFill>
            <a:srgbClr val="9D9CB5"/>
          </a:solidFill>
        </p:spPr>
        <p:txBody>
          <a:bodyPr wrap="square" lIns="0" tIns="0" rIns="0" bIns="0" rtlCol="0"/>
          <a:lstStyle/>
          <a:p>
            <a:endParaRPr/>
          </a:p>
        </p:txBody>
      </p:sp>
      <p:sp>
        <p:nvSpPr>
          <p:cNvPr id="246" name="object 246"/>
          <p:cNvSpPr/>
          <p:nvPr/>
        </p:nvSpPr>
        <p:spPr>
          <a:xfrm>
            <a:off x="3785422" y="8384136"/>
            <a:ext cx="161290" cy="312420"/>
          </a:xfrm>
          <a:custGeom>
            <a:avLst/>
            <a:gdLst/>
            <a:ahLst/>
            <a:cxnLst/>
            <a:rect l="l" t="t" r="r" b="b"/>
            <a:pathLst>
              <a:path w="161289" h="312420">
                <a:moveTo>
                  <a:pt x="0" y="0"/>
                </a:moveTo>
                <a:lnTo>
                  <a:pt x="160942" y="0"/>
                </a:lnTo>
                <a:lnTo>
                  <a:pt x="160942" y="312417"/>
                </a:lnTo>
                <a:lnTo>
                  <a:pt x="0" y="312417"/>
                </a:lnTo>
                <a:lnTo>
                  <a:pt x="0" y="0"/>
                </a:lnTo>
                <a:close/>
              </a:path>
            </a:pathLst>
          </a:custGeom>
          <a:solidFill>
            <a:srgbClr val="000000">
              <a:alpha val="9999"/>
            </a:srgbClr>
          </a:solidFill>
        </p:spPr>
        <p:txBody>
          <a:bodyPr wrap="square" lIns="0" tIns="0" rIns="0" bIns="0" rtlCol="0"/>
          <a:lstStyle/>
          <a:p>
            <a:endParaRPr/>
          </a:p>
        </p:txBody>
      </p:sp>
      <p:sp>
        <p:nvSpPr>
          <p:cNvPr id="247" name="object 247"/>
          <p:cNvSpPr/>
          <p:nvPr/>
        </p:nvSpPr>
        <p:spPr>
          <a:xfrm>
            <a:off x="2881307" y="8388869"/>
            <a:ext cx="895350" cy="111760"/>
          </a:xfrm>
          <a:custGeom>
            <a:avLst/>
            <a:gdLst/>
            <a:ahLst/>
            <a:cxnLst/>
            <a:rect l="l" t="t" r="r" b="b"/>
            <a:pathLst>
              <a:path w="895350" h="111759">
                <a:moveTo>
                  <a:pt x="876616" y="0"/>
                </a:moveTo>
                <a:lnTo>
                  <a:pt x="31711" y="0"/>
                </a:lnTo>
                <a:lnTo>
                  <a:pt x="0" y="111239"/>
                </a:lnTo>
                <a:lnTo>
                  <a:pt x="894887" y="111239"/>
                </a:lnTo>
                <a:lnTo>
                  <a:pt x="876616" y="0"/>
                </a:lnTo>
                <a:close/>
              </a:path>
            </a:pathLst>
          </a:custGeom>
          <a:solidFill>
            <a:srgbClr val="000000">
              <a:alpha val="9999"/>
            </a:srgbClr>
          </a:solidFill>
        </p:spPr>
        <p:txBody>
          <a:bodyPr wrap="square" lIns="0" tIns="0" rIns="0" bIns="0" rtlCol="0"/>
          <a:lstStyle/>
          <a:p>
            <a:endParaRPr/>
          </a:p>
        </p:txBody>
      </p:sp>
      <p:sp>
        <p:nvSpPr>
          <p:cNvPr id="248" name="object 248"/>
          <p:cNvSpPr/>
          <p:nvPr/>
        </p:nvSpPr>
        <p:spPr>
          <a:xfrm>
            <a:off x="2888404" y="8384135"/>
            <a:ext cx="879475" cy="111760"/>
          </a:xfrm>
          <a:custGeom>
            <a:avLst/>
            <a:gdLst/>
            <a:ahLst/>
            <a:cxnLst/>
            <a:rect l="l" t="t" r="r" b="b"/>
            <a:pathLst>
              <a:path w="879475" h="111759">
                <a:moveTo>
                  <a:pt x="861325" y="0"/>
                </a:moveTo>
                <a:lnTo>
                  <a:pt x="31146" y="0"/>
                </a:lnTo>
                <a:lnTo>
                  <a:pt x="0" y="111239"/>
                </a:lnTo>
                <a:lnTo>
                  <a:pt x="879266" y="111239"/>
                </a:lnTo>
                <a:lnTo>
                  <a:pt x="861325" y="0"/>
                </a:lnTo>
                <a:close/>
              </a:path>
            </a:pathLst>
          </a:custGeom>
          <a:solidFill>
            <a:srgbClr val="9D9CB5"/>
          </a:solidFill>
        </p:spPr>
        <p:txBody>
          <a:bodyPr wrap="square" lIns="0" tIns="0" rIns="0" bIns="0" rtlCol="0"/>
          <a:lstStyle/>
          <a:p>
            <a:endParaRPr/>
          </a:p>
        </p:txBody>
      </p:sp>
      <p:sp>
        <p:nvSpPr>
          <p:cNvPr id="249" name="object 249"/>
          <p:cNvSpPr/>
          <p:nvPr/>
        </p:nvSpPr>
        <p:spPr>
          <a:xfrm>
            <a:off x="2921161" y="8404681"/>
            <a:ext cx="283845" cy="74295"/>
          </a:xfrm>
          <a:custGeom>
            <a:avLst/>
            <a:gdLst/>
            <a:ahLst/>
            <a:cxnLst/>
            <a:rect l="l" t="t" r="r" b="b"/>
            <a:pathLst>
              <a:path w="283844" h="74295">
                <a:moveTo>
                  <a:pt x="273603" y="0"/>
                </a:moveTo>
                <a:lnTo>
                  <a:pt x="22485" y="0"/>
                </a:lnTo>
                <a:lnTo>
                  <a:pt x="0" y="73749"/>
                </a:lnTo>
                <a:lnTo>
                  <a:pt x="283638" y="73749"/>
                </a:lnTo>
                <a:lnTo>
                  <a:pt x="273603" y="0"/>
                </a:lnTo>
                <a:close/>
              </a:path>
            </a:pathLst>
          </a:custGeom>
          <a:solidFill>
            <a:srgbClr val="000000">
              <a:alpha val="9999"/>
            </a:srgbClr>
          </a:solidFill>
        </p:spPr>
        <p:txBody>
          <a:bodyPr wrap="square" lIns="0" tIns="0" rIns="0" bIns="0" rtlCol="0"/>
          <a:lstStyle/>
          <a:p>
            <a:endParaRPr/>
          </a:p>
        </p:txBody>
      </p:sp>
      <p:sp>
        <p:nvSpPr>
          <p:cNvPr id="250" name="object 250"/>
          <p:cNvSpPr/>
          <p:nvPr/>
        </p:nvSpPr>
        <p:spPr>
          <a:xfrm>
            <a:off x="2928641" y="8406620"/>
            <a:ext cx="269240" cy="69850"/>
          </a:xfrm>
          <a:custGeom>
            <a:avLst/>
            <a:gdLst/>
            <a:ahLst/>
            <a:cxnLst/>
            <a:rect l="l" t="t" r="r" b="b"/>
            <a:pathLst>
              <a:path w="269239" h="69850">
                <a:moveTo>
                  <a:pt x="259164" y="0"/>
                </a:moveTo>
                <a:lnTo>
                  <a:pt x="21300" y="0"/>
                </a:lnTo>
                <a:lnTo>
                  <a:pt x="0" y="69819"/>
                </a:lnTo>
                <a:lnTo>
                  <a:pt x="268631" y="69819"/>
                </a:lnTo>
                <a:lnTo>
                  <a:pt x="259164" y="0"/>
                </a:lnTo>
                <a:close/>
              </a:path>
            </a:pathLst>
          </a:custGeom>
          <a:solidFill>
            <a:srgbClr val="092766"/>
          </a:solidFill>
        </p:spPr>
        <p:txBody>
          <a:bodyPr wrap="square" lIns="0" tIns="0" rIns="0" bIns="0" rtlCol="0"/>
          <a:lstStyle/>
          <a:p>
            <a:endParaRPr/>
          </a:p>
        </p:txBody>
      </p:sp>
      <p:sp>
        <p:nvSpPr>
          <p:cNvPr id="251" name="object 251"/>
          <p:cNvSpPr/>
          <p:nvPr/>
        </p:nvSpPr>
        <p:spPr>
          <a:xfrm>
            <a:off x="3342831" y="8397152"/>
            <a:ext cx="196871" cy="84448"/>
          </a:xfrm>
          <a:prstGeom prst="rect">
            <a:avLst/>
          </a:prstGeom>
          <a:blipFill>
            <a:blip r:embed="rId23" cstate="print"/>
            <a:stretch>
              <a:fillRect/>
            </a:stretch>
          </a:blipFill>
        </p:spPr>
        <p:txBody>
          <a:bodyPr wrap="square" lIns="0" tIns="0" rIns="0" bIns="0" rtlCol="0"/>
          <a:lstStyle/>
          <a:p>
            <a:endParaRPr/>
          </a:p>
        </p:txBody>
      </p:sp>
      <p:sp>
        <p:nvSpPr>
          <p:cNvPr id="252" name="object 252"/>
          <p:cNvSpPr/>
          <p:nvPr/>
        </p:nvSpPr>
        <p:spPr>
          <a:xfrm>
            <a:off x="2991364" y="10069297"/>
            <a:ext cx="20320" cy="194310"/>
          </a:xfrm>
          <a:custGeom>
            <a:avLst/>
            <a:gdLst/>
            <a:ahLst/>
            <a:cxnLst/>
            <a:rect l="l" t="t" r="r" b="b"/>
            <a:pathLst>
              <a:path w="20319" h="194309">
                <a:moveTo>
                  <a:pt x="0" y="194078"/>
                </a:moveTo>
                <a:lnTo>
                  <a:pt x="20117" y="194078"/>
                </a:lnTo>
                <a:lnTo>
                  <a:pt x="20117" y="0"/>
                </a:lnTo>
                <a:lnTo>
                  <a:pt x="0" y="0"/>
                </a:lnTo>
                <a:lnTo>
                  <a:pt x="0" y="194078"/>
                </a:lnTo>
                <a:close/>
              </a:path>
            </a:pathLst>
          </a:custGeom>
          <a:solidFill>
            <a:srgbClr val="535461"/>
          </a:solidFill>
        </p:spPr>
        <p:txBody>
          <a:bodyPr wrap="square" lIns="0" tIns="0" rIns="0" bIns="0" rtlCol="0"/>
          <a:lstStyle/>
          <a:p>
            <a:endParaRPr/>
          </a:p>
        </p:txBody>
      </p:sp>
      <p:sp>
        <p:nvSpPr>
          <p:cNvPr id="253" name="object 253"/>
          <p:cNvSpPr/>
          <p:nvPr/>
        </p:nvSpPr>
        <p:spPr>
          <a:xfrm>
            <a:off x="2710898" y="10049179"/>
            <a:ext cx="1235710" cy="20320"/>
          </a:xfrm>
          <a:custGeom>
            <a:avLst/>
            <a:gdLst/>
            <a:ahLst/>
            <a:cxnLst/>
            <a:rect l="l" t="t" r="r" b="b"/>
            <a:pathLst>
              <a:path w="1235710" h="20320">
                <a:moveTo>
                  <a:pt x="0" y="20117"/>
                </a:moveTo>
                <a:lnTo>
                  <a:pt x="1235464" y="20117"/>
                </a:lnTo>
                <a:lnTo>
                  <a:pt x="1235464" y="0"/>
                </a:lnTo>
                <a:lnTo>
                  <a:pt x="0" y="0"/>
                </a:lnTo>
                <a:lnTo>
                  <a:pt x="0" y="20117"/>
                </a:lnTo>
                <a:close/>
              </a:path>
            </a:pathLst>
          </a:custGeom>
          <a:solidFill>
            <a:srgbClr val="535461"/>
          </a:solidFill>
        </p:spPr>
        <p:txBody>
          <a:bodyPr wrap="square" lIns="0" tIns="0" rIns="0" bIns="0" rtlCol="0"/>
          <a:lstStyle/>
          <a:p>
            <a:endParaRPr/>
          </a:p>
        </p:txBody>
      </p:sp>
      <p:sp>
        <p:nvSpPr>
          <p:cNvPr id="254" name="object 254"/>
          <p:cNvSpPr/>
          <p:nvPr/>
        </p:nvSpPr>
        <p:spPr>
          <a:xfrm>
            <a:off x="2991364" y="9903621"/>
            <a:ext cx="20320" cy="146050"/>
          </a:xfrm>
          <a:custGeom>
            <a:avLst/>
            <a:gdLst/>
            <a:ahLst/>
            <a:cxnLst/>
            <a:rect l="l" t="t" r="r" b="b"/>
            <a:pathLst>
              <a:path w="20319" h="146050">
                <a:moveTo>
                  <a:pt x="0" y="145557"/>
                </a:moveTo>
                <a:lnTo>
                  <a:pt x="20117" y="145557"/>
                </a:lnTo>
                <a:lnTo>
                  <a:pt x="20117" y="0"/>
                </a:lnTo>
                <a:lnTo>
                  <a:pt x="0" y="0"/>
                </a:lnTo>
                <a:lnTo>
                  <a:pt x="0" y="145557"/>
                </a:lnTo>
                <a:close/>
              </a:path>
            </a:pathLst>
          </a:custGeom>
          <a:solidFill>
            <a:srgbClr val="535461"/>
          </a:solidFill>
        </p:spPr>
        <p:txBody>
          <a:bodyPr wrap="square" lIns="0" tIns="0" rIns="0" bIns="0" rtlCol="0"/>
          <a:lstStyle/>
          <a:p>
            <a:endParaRPr/>
          </a:p>
        </p:txBody>
      </p:sp>
      <p:sp>
        <p:nvSpPr>
          <p:cNvPr id="255" name="object 255"/>
          <p:cNvSpPr/>
          <p:nvPr/>
        </p:nvSpPr>
        <p:spPr>
          <a:xfrm>
            <a:off x="2710898" y="9883504"/>
            <a:ext cx="1235710" cy="20320"/>
          </a:xfrm>
          <a:custGeom>
            <a:avLst/>
            <a:gdLst/>
            <a:ahLst/>
            <a:cxnLst/>
            <a:rect l="l" t="t" r="r" b="b"/>
            <a:pathLst>
              <a:path w="1235710" h="20320">
                <a:moveTo>
                  <a:pt x="0" y="20117"/>
                </a:moveTo>
                <a:lnTo>
                  <a:pt x="1235464" y="20117"/>
                </a:lnTo>
                <a:lnTo>
                  <a:pt x="1235464" y="0"/>
                </a:lnTo>
                <a:lnTo>
                  <a:pt x="0" y="0"/>
                </a:lnTo>
                <a:lnTo>
                  <a:pt x="0" y="20117"/>
                </a:lnTo>
                <a:close/>
              </a:path>
            </a:pathLst>
          </a:custGeom>
          <a:solidFill>
            <a:srgbClr val="535461"/>
          </a:solidFill>
        </p:spPr>
        <p:txBody>
          <a:bodyPr wrap="square" lIns="0" tIns="0" rIns="0" bIns="0" rtlCol="0"/>
          <a:lstStyle/>
          <a:p>
            <a:endParaRPr/>
          </a:p>
        </p:txBody>
      </p:sp>
      <p:sp>
        <p:nvSpPr>
          <p:cNvPr id="256" name="object 256"/>
          <p:cNvSpPr/>
          <p:nvPr/>
        </p:nvSpPr>
        <p:spPr>
          <a:xfrm>
            <a:off x="2991364" y="9498899"/>
            <a:ext cx="20320" cy="384810"/>
          </a:xfrm>
          <a:custGeom>
            <a:avLst/>
            <a:gdLst/>
            <a:ahLst/>
            <a:cxnLst/>
            <a:rect l="l" t="t" r="r" b="b"/>
            <a:pathLst>
              <a:path w="20319" h="384809">
                <a:moveTo>
                  <a:pt x="0" y="384605"/>
                </a:moveTo>
                <a:lnTo>
                  <a:pt x="20117" y="384605"/>
                </a:lnTo>
                <a:lnTo>
                  <a:pt x="20117" y="0"/>
                </a:lnTo>
                <a:lnTo>
                  <a:pt x="0" y="0"/>
                </a:lnTo>
                <a:lnTo>
                  <a:pt x="0" y="384605"/>
                </a:lnTo>
                <a:close/>
              </a:path>
            </a:pathLst>
          </a:custGeom>
          <a:solidFill>
            <a:srgbClr val="535461"/>
          </a:solidFill>
        </p:spPr>
        <p:txBody>
          <a:bodyPr wrap="square" lIns="0" tIns="0" rIns="0" bIns="0" rtlCol="0"/>
          <a:lstStyle/>
          <a:p>
            <a:endParaRPr/>
          </a:p>
        </p:txBody>
      </p:sp>
      <p:sp>
        <p:nvSpPr>
          <p:cNvPr id="257" name="object 257"/>
          <p:cNvSpPr/>
          <p:nvPr/>
        </p:nvSpPr>
        <p:spPr>
          <a:xfrm>
            <a:off x="2710898" y="9478781"/>
            <a:ext cx="1235710" cy="20320"/>
          </a:xfrm>
          <a:custGeom>
            <a:avLst/>
            <a:gdLst/>
            <a:ahLst/>
            <a:cxnLst/>
            <a:rect l="l" t="t" r="r" b="b"/>
            <a:pathLst>
              <a:path w="1235710" h="20320">
                <a:moveTo>
                  <a:pt x="0" y="20117"/>
                </a:moveTo>
                <a:lnTo>
                  <a:pt x="1235464" y="20117"/>
                </a:lnTo>
                <a:lnTo>
                  <a:pt x="1235464" y="0"/>
                </a:lnTo>
                <a:lnTo>
                  <a:pt x="0" y="0"/>
                </a:lnTo>
                <a:lnTo>
                  <a:pt x="0" y="20117"/>
                </a:lnTo>
                <a:close/>
              </a:path>
            </a:pathLst>
          </a:custGeom>
          <a:solidFill>
            <a:srgbClr val="535461"/>
          </a:solidFill>
        </p:spPr>
        <p:txBody>
          <a:bodyPr wrap="square" lIns="0" tIns="0" rIns="0" bIns="0" rtlCol="0"/>
          <a:lstStyle/>
          <a:p>
            <a:endParaRPr/>
          </a:p>
        </p:txBody>
      </p:sp>
      <p:sp>
        <p:nvSpPr>
          <p:cNvPr id="258" name="object 258"/>
          <p:cNvSpPr/>
          <p:nvPr/>
        </p:nvSpPr>
        <p:spPr>
          <a:xfrm>
            <a:off x="2880924" y="9541502"/>
            <a:ext cx="92075" cy="121285"/>
          </a:xfrm>
          <a:custGeom>
            <a:avLst/>
            <a:gdLst/>
            <a:ahLst/>
            <a:cxnLst/>
            <a:rect l="l" t="t" r="r" b="b"/>
            <a:pathLst>
              <a:path w="92075" h="121284">
                <a:moveTo>
                  <a:pt x="0" y="0"/>
                </a:moveTo>
                <a:lnTo>
                  <a:pt x="91927" y="0"/>
                </a:lnTo>
                <a:lnTo>
                  <a:pt x="91927" y="120707"/>
                </a:lnTo>
                <a:lnTo>
                  <a:pt x="0" y="120707"/>
                </a:lnTo>
                <a:lnTo>
                  <a:pt x="0" y="0"/>
                </a:lnTo>
                <a:close/>
              </a:path>
            </a:pathLst>
          </a:custGeom>
          <a:solidFill>
            <a:srgbClr val="000000">
              <a:alpha val="9999"/>
            </a:srgbClr>
          </a:solidFill>
        </p:spPr>
        <p:txBody>
          <a:bodyPr wrap="square" lIns="0" tIns="0" rIns="0" bIns="0" rtlCol="0"/>
          <a:lstStyle/>
          <a:p>
            <a:endParaRPr/>
          </a:p>
        </p:txBody>
      </p:sp>
      <p:sp>
        <p:nvSpPr>
          <p:cNvPr id="259" name="object 259"/>
          <p:cNvSpPr/>
          <p:nvPr/>
        </p:nvSpPr>
        <p:spPr>
          <a:xfrm>
            <a:off x="2926864" y="9549786"/>
            <a:ext cx="0" cy="104139"/>
          </a:xfrm>
          <a:custGeom>
            <a:avLst/>
            <a:gdLst/>
            <a:ahLst/>
            <a:cxnLst/>
            <a:rect l="l" t="t" r="r" b="b"/>
            <a:pathLst>
              <a:path h="104140">
                <a:moveTo>
                  <a:pt x="0" y="0"/>
                </a:moveTo>
                <a:lnTo>
                  <a:pt x="0" y="104139"/>
                </a:lnTo>
              </a:path>
            </a:pathLst>
          </a:custGeom>
          <a:ln w="79287">
            <a:solidFill>
              <a:srgbClr val="9D9CB5"/>
            </a:solidFill>
          </a:ln>
        </p:spPr>
        <p:txBody>
          <a:bodyPr wrap="square" lIns="0" tIns="0" rIns="0" bIns="0" rtlCol="0"/>
          <a:lstStyle/>
          <a:p>
            <a:endParaRPr/>
          </a:p>
        </p:txBody>
      </p:sp>
      <p:sp>
        <p:nvSpPr>
          <p:cNvPr id="260" name="object 260"/>
          <p:cNvSpPr/>
          <p:nvPr/>
        </p:nvSpPr>
        <p:spPr>
          <a:xfrm>
            <a:off x="3485453" y="9541502"/>
            <a:ext cx="92075" cy="121285"/>
          </a:xfrm>
          <a:custGeom>
            <a:avLst/>
            <a:gdLst/>
            <a:ahLst/>
            <a:cxnLst/>
            <a:rect l="l" t="t" r="r" b="b"/>
            <a:pathLst>
              <a:path w="92075" h="121284">
                <a:moveTo>
                  <a:pt x="0" y="0"/>
                </a:moveTo>
                <a:lnTo>
                  <a:pt x="91925" y="0"/>
                </a:lnTo>
                <a:lnTo>
                  <a:pt x="91925" y="120707"/>
                </a:lnTo>
                <a:lnTo>
                  <a:pt x="0" y="120707"/>
                </a:lnTo>
                <a:lnTo>
                  <a:pt x="0" y="0"/>
                </a:lnTo>
                <a:close/>
              </a:path>
            </a:pathLst>
          </a:custGeom>
          <a:solidFill>
            <a:srgbClr val="000000">
              <a:alpha val="9999"/>
            </a:srgbClr>
          </a:solidFill>
        </p:spPr>
        <p:txBody>
          <a:bodyPr wrap="square" lIns="0" tIns="0" rIns="0" bIns="0" rtlCol="0"/>
          <a:lstStyle/>
          <a:p>
            <a:endParaRPr/>
          </a:p>
        </p:txBody>
      </p:sp>
      <p:sp>
        <p:nvSpPr>
          <p:cNvPr id="261" name="object 261"/>
          <p:cNvSpPr/>
          <p:nvPr/>
        </p:nvSpPr>
        <p:spPr>
          <a:xfrm>
            <a:off x="3531392" y="9549786"/>
            <a:ext cx="0" cy="104139"/>
          </a:xfrm>
          <a:custGeom>
            <a:avLst/>
            <a:gdLst/>
            <a:ahLst/>
            <a:cxnLst/>
            <a:rect l="l" t="t" r="r" b="b"/>
            <a:pathLst>
              <a:path h="104140">
                <a:moveTo>
                  <a:pt x="0" y="0"/>
                </a:moveTo>
                <a:lnTo>
                  <a:pt x="0" y="104139"/>
                </a:lnTo>
              </a:path>
            </a:pathLst>
          </a:custGeom>
          <a:ln w="79287">
            <a:solidFill>
              <a:srgbClr val="9D9CB5"/>
            </a:solidFill>
          </a:ln>
        </p:spPr>
        <p:txBody>
          <a:bodyPr wrap="square" lIns="0" tIns="0" rIns="0" bIns="0" rtlCol="0"/>
          <a:lstStyle/>
          <a:p>
            <a:endParaRPr/>
          </a:p>
        </p:txBody>
      </p:sp>
      <p:sp>
        <p:nvSpPr>
          <p:cNvPr id="262" name="object 262"/>
          <p:cNvSpPr/>
          <p:nvPr/>
        </p:nvSpPr>
        <p:spPr>
          <a:xfrm>
            <a:off x="3823906" y="9541502"/>
            <a:ext cx="92075" cy="121285"/>
          </a:xfrm>
          <a:custGeom>
            <a:avLst/>
            <a:gdLst/>
            <a:ahLst/>
            <a:cxnLst/>
            <a:rect l="l" t="t" r="r" b="b"/>
            <a:pathLst>
              <a:path w="92075" h="121284">
                <a:moveTo>
                  <a:pt x="0" y="0"/>
                </a:moveTo>
                <a:lnTo>
                  <a:pt x="91931" y="0"/>
                </a:lnTo>
                <a:lnTo>
                  <a:pt x="91931" y="120707"/>
                </a:lnTo>
                <a:lnTo>
                  <a:pt x="0" y="120707"/>
                </a:lnTo>
                <a:lnTo>
                  <a:pt x="0" y="0"/>
                </a:lnTo>
                <a:close/>
              </a:path>
            </a:pathLst>
          </a:custGeom>
          <a:solidFill>
            <a:srgbClr val="000000">
              <a:alpha val="9999"/>
            </a:srgbClr>
          </a:solidFill>
        </p:spPr>
        <p:txBody>
          <a:bodyPr wrap="square" lIns="0" tIns="0" rIns="0" bIns="0" rtlCol="0"/>
          <a:lstStyle/>
          <a:p>
            <a:endParaRPr/>
          </a:p>
        </p:txBody>
      </p:sp>
      <p:sp>
        <p:nvSpPr>
          <p:cNvPr id="263" name="object 263"/>
          <p:cNvSpPr/>
          <p:nvPr/>
        </p:nvSpPr>
        <p:spPr>
          <a:xfrm>
            <a:off x="3869845" y="9549786"/>
            <a:ext cx="0" cy="104139"/>
          </a:xfrm>
          <a:custGeom>
            <a:avLst/>
            <a:gdLst/>
            <a:ahLst/>
            <a:cxnLst/>
            <a:rect l="l" t="t" r="r" b="b"/>
            <a:pathLst>
              <a:path h="104140">
                <a:moveTo>
                  <a:pt x="0" y="0"/>
                </a:moveTo>
                <a:lnTo>
                  <a:pt x="0" y="104139"/>
                </a:lnTo>
              </a:path>
            </a:pathLst>
          </a:custGeom>
          <a:ln w="79287">
            <a:solidFill>
              <a:srgbClr val="9D9CB5"/>
            </a:solidFill>
          </a:ln>
        </p:spPr>
        <p:txBody>
          <a:bodyPr wrap="square" lIns="0" tIns="0" rIns="0" bIns="0" rtlCol="0"/>
          <a:lstStyle/>
          <a:p>
            <a:endParaRPr/>
          </a:p>
        </p:txBody>
      </p:sp>
      <p:sp>
        <p:nvSpPr>
          <p:cNvPr id="264" name="object 264"/>
          <p:cNvSpPr/>
          <p:nvPr/>
        </p:nvSpPr>
        <p:spPr>
          <a:xfrm>
            <a:off x="3823906" y="9915457"/>
            <a:ext cx="92075" cy="121285"/>
          </a:xfrm>
          <a:custGeom>
            <a:avLst/>
            <a:gdLst/>
            <a:ahLst/>
            <a:cxnLst/>
            <a:rect l="l" t="t" r="r" b="b"/>
            <a:pathLst>
              <a:path w="92075" h="121284">
                <a:moveTo>
                  <a:pt x="0" y="0"/>
                </a:moveTo>
                <a:lnTo>
                  <a:pt x="91931" y="0"/>
                </a:lnTo>
                <a:lnTo>
                  <a:pt x="91931" y="120706"/>
                </a:lnTo>
                <a:lnTo>
                  <a:pt x="0" y="120706"/>
                </a:lnTo>
                <a:lnTo>
                  <a:pt x="0" y="0"/>
                </a:lnTo>
                <a:close/>
              </a:path>
            </a:pathLst>
          </a:custGeom>
          <a:solidFill>
            <a:srgbClr val="000000">
              <a:alpha val="9999"/>
            </a:srgbClr>
          </a:solidFill>
        </p:spPr>
        <p:txBody>
          <a:bodyPr wrap="square" lIns="0" tIns="0" rIns="0" bIns="0" rtlCol="0"/>
          <a:lstStyle/>
          <a:p>
            <a:endParaRPr/>
          </a:p>
        </p:txBody>
      </p:sp>
      <p:sp>
        <p:nvSpPr>
          <p:cNvPr id="265" name="object 265"/>
          <p:cNvSpPr/>
          <p:nvPr/>
        </p:nvSpPr>
        <p:spPr>
          <a:xfrm>
            <a:off x="3869845" y="9923740"/>
            <a:ext cx="0" cy="104139"/>
          </a:xfrm>
          <a:custGeom>
            <a:avLst/>
            <a:gdLst/>
            <a:ahLst/>
            <a:cxnLst/>
            <a:rect l="l" t="t" r="r" b="b"/>
            <a:pathLst>
              <a:path h="104140">
                <a:moveTo>
                  <a:pt x="0" y="0"/>
                </a:moveTo>
                <a:lnTo>
                  <a:pt x="0" y="104139"/>
                </a:lnTo>
              </a:path>
            </a:pathLst>
          </a:custGeom>
          <a:ln w="79287">
            <a:solidFill>
              <a:srgbClr val="9D9CB5"/>
            </a:solidFill>
          </a:ln>
        </p:spPr>
        <p:txBody>
          <a:bodyPr wrap="square" lIns="0" tIns="0" rIns="0" bIns="0" rtlCol="0"/>
          <a:lstStyle/>
          <a:p>
            <a:endParaRPr/>
          </a:p>
        </p:txBody>
      </p:sp>
      <p:sp>
        <p:nvSpPr>
          <p:cNvPr id="266" name="object 266"/>
          <p:cNvSpPr/>
          <p:nvPr/>
        </p:nvSpPr>
        <p:spPr>
          <a:xfrm>
            <a:off x="3823906" y="10102055"/>
            <a:ext cx="92075" cy="121285"/>
          </a:xfrm>
          <a:custGeom>
            <a:avLst/>
            <a:gdLst/>
            <a:ahLst/>
            <a:cxnLst/>
            <a:rect l="l" t="t" r="r" b="b"/>
            <a:pathLst>
              <a:path w="92075" h="121284">
                <a:moveTo>
                  <a:pt x="0" y="0"/>
                </a:moveTo>
                <a:lnTo>
                  <a:pt x="91931" y="0"/>
                </a:lnTo>
                <a:lnTo>
                  <a:pt x="91931" y="120706"/>
                </a:lnTo>
                <a:lnTo>
                  <a:pt x="0" y="120706"/>
                </a:lnTo>
                <a:lnTo>
                  <a:pt x="0" y="0"/>
                </a:lnTo>
                <a:close/>
              </a:path>
            </a:pathLst>
          </a:custGeom>
          <a:solidFill>
            <a:srgbClr val="000000">
              <a:alpha val="9999"/>
            </a:srgbClr>
          </a:solidFill>
        </p:spPr>
        <p:txBody>
          <a:bodyPr wrap="square" lIns="0" tIns="0" rIns="0" bIns="0" rtlCol="0"/>
          <a:lstStyle/>
          <a:p>
            <a:endParaRPr/>
          </a:p>
        </p:txBody>
      </p:sp>
      <p:sp>
        <p:nvSpPr>
          <p:cNvPr id="267" name="object 267"/>
          <p:cNvSpPr/>
          <p:nvPr/>
        </p:nvSpPr>
        <p:spPr>
          <a:xfrm>
            <a:off x="3869845" y="10110339"/>
            <a:ext cx="0" cy="104139"/>
          </a:xfrm>
          <a:custGeom>
            <a:avLst/>
            <a:gdLst/>
            <a:ahLst/>
            <a:cxnLst/>
            <a:rect l="l" t="t" r="r" b="b"/>
            <a:pathLst>
              <a:path h="104140">
                <a:moveTo>
                  <a:pt x="0" y="0"/>
                </a:moveTo>
                <a:lnTo>
                  <a:pt x="0" y="104139"/>
                </a:lnTo>
              </a:path>
            </a:pathLst>
          </a:custGeom>
          <a:ln w="79287">
            <a:solidFill>
              <a:srgbClr val="9D9CB5"/>
            </a:solidFill>
          </a:ln>
        </p:spPr>
        <p:txBody>
          <a:bodyPr wrap="square" lIns="0" tIns="0" rIns="0" bIns="0" rtlCol="0"/>
          <a:lstStyle/>
          <a:p>
            <a:endParaRPr/>
          </a:p>
        </p:txBody>
      </p:sp>
      <p:sp>
        <p:nvSpPr>
          <p:cNvPr id="268" name="object 268"/>
          <p:cNvSpPr/>
          <p:nvPr/>
        </p:nvSpPr>
        <p:spPr>
          <a:xfrm>
            <a:off x="2991360" y="10069534"/>
            <a:ext cx="20320" cy="194310"/>
          </a:xfrm>
          <a:custGeom>
            <a:avLst/>
            <a:gdLst/>
            <a:ahLst/>
            <a:cxnLst/>
            <a:rect l="l" t="t" r="r" b="b"/>
            <a:pathLst>
              <a:path w="20319" h="194309">
                <a:moveTo>
                  <a:pt x="0" y="194078"/>
                </a:moveTo>
                <a:lnTo>
                  <a:pt x="20117" y="194078"/>
                </a:lnTo>
                <a:lnTo>
                  <a:pt x="20117" y="0"/>
                </a:lnTo>
                <a:lnTo>
                  <a:pt x="0" y="0"/>
                </a:lnTo>
                <a:lnTo>
                  <a:pt x="0" y="194078"/>
                </a:lnTo>
                <a:close/>
              </a:path>
            </a:pathLst>
          </a:custGeom>
          <a:solidFill>
            <a:srgbClr val="000000">
              <a:alpha val="9999"/>
            </a:srgbClr>
          </a:solidFill>
        </p:spPr>
        <p:txBody>
          <a:bodyPr wrap="square" lIns="0" tIns="0" rIns="0" bIns="0" rtlCol="0"/>
          <a:lstStyle/>
          <a:p>
            <a:endParaRPr/>
          </a:p>
        </p:txBody>
      </p:sp>
      <p:sp>
        <p:nvSpPr>
          <p:cNvPr id="269" name="object 269"/>
          <p:cNvSpPr/>
          <p:nvPr/>
        </p:nvSpPr>
        <p:spPr>
          <a:xfrm>
            <a:off x="2710894" y="10049417"/>
            <a:ext cx="1235710" cy="20320"/>
          </a:xfrm>
          <a:custGeom>
            <a:avLst/>
            <a:gdLst/>
            <a:ahLst/>
            <a:cxnLst/>
            <a:rect l="l" t="t" r="r" b="b"/>
            <a:pathLst>
              <a:path w="1235710" h="20320">
                <a:moveTo>
                  <a:pt x="0" y="20117"/>
                </a:moveTo>
                <a:lnTo>
                  <a:pt x="1235470" y="20117"/>
                </a:lnTo>
                <a:lnTo>
                  <a:pt x="1235470" y="0"/>
                </a:lnTo>
                <a:lnTo>
                  <a:pt x="0" y="0"/>
                </a:lnTo>
                <a:lnTo>
                  <a:pt x="0" y="20117"/>
                </a:lnTo>
                <a:close/>
              </a:path>
            </a:pathLst>
          </a:custGeom>
          <a:solidFill>
            <a:srgbClr val="000000">
              <a:alpha val="9999"/>
            </a:srgbClr>
          </a:solidFill>
        </p:spPr>
        <p:txBody>
          <a:bodyPr wrap="square" lIns="0" tIns="0" rIns="0" bIns="0" rtlCol="0"/>
          <a:lstStyle/>
          <a:p>
            <a:endParaRPr/>
          </a:p>
        </p:txBody>
      </p:sp>
      <p:sp>
        <p:nvSpPr>
          <p:cNvPr id="270" name="object 270"/>
          <p:cNvSpPr/>
          <p:nvPr/>
        </p:nvSpPr>
        <p:spPr>
          <a:xfrm>
            <a:off x="2991360" y="9903936"/>
            <a:ext cx="20320" cy="146050"/>
          </a:xfrm>
          <a:custGeom>
            <a:avLst/>
            <a:gdLst/>
            <a:ahLst/>
            <a:cxnLst/>
            <a:rect l="l" t="t" r="r" b="b"/>
            <a:pathLst>
              <a:path w="20319" h="146050">
                <a:moveTo>
                  <a:pt x="0" y="146050"/>
                </a:moveTo>
                <a:lnTo>
                  <a:pt x="20117" y="146050"/>
                </a:lnTo>
                <a:lnTo>
                  <a:pt x="20117" y="0"/>
                </a:lnTo>
                <a:lnTo>
                  <a:pt x="0" y="0"/>
                </a:lnTo>
                <a:lnTo>
                  <a:pt x="0" y="146050"/>
                </a:lnTo>
                <a:close/>
              </a:path>
            </a:pathLst>
          </a:custGeom>
          <a:solidFill>
            <a:srgbClr val="000000">
              <a:alpha val="9999"/>
            </a:srgbClr>
          </a:solidFill>
        </p:spPr>
        <p:txBody>
          <a:bodyPr wrap="square" lIns="0" tIns="0" rIns="0" bIns="0" rtlCol="0"/>
          <a:lstStyle/>
          <a:p>
            <a:endParaRPr/>
          </a:p>
        </p:txBody>
      </p:sp>
      <p:sp>
        <p:nvSpPr>
          <p:cNvPr id="271" name="object 271"/>
          <p:cNvSpPr/>
          <p:nvPr/>
        </p:nvSpPr>
        <p:spPr>
          <a:xfrm>
            <a:off x="2710894" y="9883616"/>
            <a:ext cx="1235710" cy="20320"/>
          </a:xfrm>
          <a:custGeom>
            <a:avLst/>
            <a:gdLst/>
            <a:ahLst/>
            <a:cxnLst/>
            <a:rect l="l" t="t" r="r" b="b"/>
            <a:pathLst>
              <a:path w="1235710" h="20320">
                <a:moveTo>
                  <a:pt x="0" y="20320"/>
                </a:moveTo>
                <a:lnTo>
                  <a:pt x="1235470" y="20320"/>
                </a:lnTo>
                <a:lnTo>
                  <a:pt x="1235470" y="0"/>
                </a:lnTo>
                <a:lnTo>
                  <a:pt x="0" y="0"/>
                </a:lnTo>
                <a:lnTo>
                  <a:pt x="0" y="20320"/>
                </a:lnTo>
                <a:close/>
              </a:path>
            </a:pathLst>
          </a:custGeom>
          <a:solidFill>
            <a:srgbClr val="000000">
              <a:alpha val="9999"/>
            </a:srgbClr>
          </a:solidFill>
        </p:spPr>
        <p:txBody>
          <a:bodyPr wrap="square" lIns="0" tIns="0" rIns="0" bIns="0" rtlCol="0"/>
          <a:lstStyle/>
          <a:p>
            <a:endParaRPr/>
          </a:p>
        </p:txBody>
      </p:sp>
      <p:sp>
        <p:nvSpPr>
          <p:cNvPr id="272" name="object 272"/>
          <p:cNvSpPr/>
          <p:nvPr/>
        </p:nvSpPr>
        <p:spPr>
          <a:xfrm>
            <a:off x="2991360" y="9498806"/>
            <a:ext cx="20320" cy="384810"/>
          </a:xfrm>
          <a:custGeom>
            <a:avLst/>
            <a:gdLst/>
            <a:ahLst/>
            <a:cxnLst/>
            <a:rect l="l" t="t" r="r" b="b"/>
            <a:pathLst>
              <a:path w="20319" h="384809">
                <a:moveTo>
                  <a:pt x="0" y="384809"/>
                </a:moveTo>
                <a:lnTo>
                  <a:pt x="20117" y="384809"/>
                </a:lnTo>
                <a:lnTo>
                  <a:pt x="20117" y="0"/>
                </a:lnTo>
                <a:lnTo>
                  <a:pt x="0" y="0"/>
                </a:lnTo>
                <a:lnTo>
                  <a:pt x="0" y="384809"/>
                </a:lnTo>
                <a:close/>
              </a:path>
            </a:pathLst>
          </a:custGeom>
          <a:solidFill>
            <a:srgbClr val="000000">
              <a:alpha val="9999"/>
            </a:srgbClr>
          </a:solidFill>
        </p:spPr>
        <p:txBody>
          <a:bodyPr wrap="square" lIns="0" tIns="0" rIns="0" bIns="0" rtlCol="0"/>
          <a:lstStyle/>
          <a:p>
            <a:endParaRPr/>
          </a:p>
        </p:txBody>
      </p:sp>
      <p:sp>
        <p:nvSpPr>
          <p:cNvPr id="273" name="object 273"/>
          <p:cNvSpPr/>
          <p:nvPr/>
        </p:nvSpPr>
        <p:spPr>
          <a:xfrm>
            <a:off x="2710894" y="9478486"/>
            <a:ext cx="1235710" cy="20320"/>
          </a:xfrm>
          <a:custGeom>
            <a:avLst/>
            <a:gdLst/>
            <a:ahLst/>
            <a:cxnLst/>
            <a:rect l="l" t="t" r="r" b="b"/>
            <a:pathLst>
              <a:path w="1235710" h="20320">
                <a:moveTo>
                  <a:pt x="0" y="20320"/>
                </a:moveTo>
                <a:lnTo>
                  <a:pt x="1235470" y="20320"/>
                </a:lnTo>
                <a:lnTo>
                  <a:pt x="1235470" y="0"/>
                </a:lnTo>
                <a:lnTo>
                  <a:pt x="0" y="0"/>
                </a:lnTo>
                <a:lnTo>
                  <a:pt x="0" y="20320"/>
                </a:lnTo>
                <a:close/>
              </a:path>
            </a:pathLst>
          </a:custGeom>
          <a:solidFill>
            <a:srgbClr val="000000">
              <a:alpha val="9999"/>
            </a:srgbClr>
          </a:solidFill>
        </p:spPr>
        <p:txBody>
          <a:bodyPr wrap="square" lIns="0" tIns="0" rIns="0" bIns="0" rtlCol="0"/>
          <a:lstStyle/>
          <a:p>
            <a:endParaRPr/>
          </a:p>
        </p:txBody>
      </p:sp>
      <p:sp>
        <p:nvSpPr>
          <p:cNvPr id="274" name="object 274"/>
          <p:cNvSpPr/>
          <p:nvPr/>
        </p:nvSpPr>
        <p:spPr>
          <a:xfrm>
            <a:off x="3625828" y="9498900"/>
            <a:ext cx="0" cy="384810"/>
          </a:xfrm>
          <a:custGeom>
            <a:avLst/>
            <a:gdLst/>
            <a:ahLst/>
            <a:cxnLst/>
            <a:rect l="l" t="t" r="r" b="b"/>
            <a:pathLst>
              <a:path h="384809">
                <a:moveTo>
                  <a:pt x="0" y="0"/>
                </a:moveTo>
                <a:lnTo>
                  <a:pt x="0" y="384605"/>
                </a:lnTo>
              </a:path>
            </a:pathLst>
          </a:custGeom>
          <a:ln w="20117">
            <a:solidFill>
              <a:srgbClr val="000000"/>
            </a:solidFill>
          </a:ln>
        </p:spPr>
        <p:txBody>
          <a:bodyPr wrap="square" lIns="0" tIns="0" rIns="0" bIns="0" rtlCol="0"/>
          <a:lstStyle/>
          <a:p>
            <a:endParaRPr/>
          </a:p>
        </p:txBody>
      </p:sp>
      <p:sp>
        <p:nvSpPr>
          <p:cNvPr id="275" name="object 275"/>
          <p:cNvSpPr/>
          <p:nvPr/>
        </p:nvSpPr>
        <p:spPr>
          <a:xfrm>
            <a:off x="2239759" y="8998369"/>
            <a:ext cx="0" cy="639445"/>
          </a:xfrm>
          <a:custGeom>
            <a:avLst/>
            <a:gdLst/>
            <a:ahLst/>
            <a:cxnLst/>
            <a:rect l="l" t="t" r="r" b="b"/>
            <a:pathLst>
              <a:path h="639445">
                <a:moveTo>
                  <a:pt x="0" y="0"/>
                </a:moveTo>
                <a:lnTo>
                  <a:pt x="0" y="639036"/>
                </a:lnTo>
              </a:path>
            </a:pathLst>
          </a:custGeom>
          <a:ln w="28401">
            <a:solidFill>
              <a:srgbClr val="535461"/>
            </a:solidFill>
          </a:ln>
        </p:spPr>
        <p:txBody>
          <a:bodyPr wrap="square" lIns="0" tIns="0" rIns="0" bIns="0" rtlCol="0"/>
          <a:lstStyle/>
          <a:p>
            <a:endParaRPr/>
          </a:p>
        </p:txBody>
      </p:sp>
      <p:sp>
        <p:nvSpPr>
          <p:cNvPr id="276" name="object 276"/>
          <p:cNvSpPr/>
          <p:nvPr/>
        </p:nvSpPr>
        <p:spPr>
          <a:xfrm>
            <a:off x="2047207" y="9592243"/>
            <a:ext cx="385445" cy="763270"/>
          </a:xfrm>
          <a:custGeom>
            <a:avLst/>
            <a:gdLst/>
            <a:ahLst/>
            <a:cxnLst/>
            <a:rect l="l" t="t" r="r" b="b"/>
            <a:pathLst>
              <a:path w="385444" h="763270">
                <a:moveTo>
                  <a:pt x="344735" y="0"/>
                </a:moveTo>
                <a:lnTo>
                  <a:pt x="39613" y="0"/>
                </a:lnTo>
                <a:lnTo>
                  <a:pt x="37923" y="80"/>
                </a:lnTo>
                <a:lnTo>
                  <a:pt x="2188" y="27092"/>
                </a:lnTo>
                <a:lnTo>
                  <a:pt x="0" y="43221"/>
                </a:lnTo>
                <a:lnTo>
                  <a:pt x="1786" y="71813"/>
                </a:lnTo>
                <a:lnTo>
                  <a:pt x="5336" y="129368"/>
                </a:lnTo>
                <a:lnTo>
                  <a:pt x="7904" y="170225"/>
                </a:lnTo>
                <a:lnTo>
                  <a:pt x="40128" y="689832"/>
                </a:lnTo>
                <a:lnTo>
                  <a:pt x="47580" y="718709"/>
                </a:lnTo>
                <a:lnTo>
                  <a:pt x="64607" y="742012"/>
                </a:lnTo>
                <a:lnTo>
                  <a:pt x="88910" y="757578"/>
                </a:lnTo>
                <a:lnTo>
                  <a:pt x="118185" y="763245"/>
                </a:lnTo>
                <a:lnTo>
                  <a:pt x="267199" y="763245"/>
                </a:lnTo>
                <a:lnTo>
                  <a:pt x="320800" y="742010"/>
                </a:lnTo>
                <a:lnTo>
                  <a:pt x="345304" y="689832"/>
                </a:lnTo>
                <a:lnTo>
                  <a:pt x="376214" y="187171"/>
                </a:lnTo>
                <a:lnTo>
                  <a:pt x="377315" y="170035"/>
                </a:lnTo>
                <a:lnTo>
                  <a:pt x="385160" y="43221"/>
                </a:lnTo>
                <a:lnTo>
                  <a:pt x="385250" y="40528"/>
                </a:lnTo>
                <a:lnTo>
                  <a:pt x="382069" y="24754"/>
                </a:lnTo>
                <a:lnTo>
                  <a:pt x="373386" y="11873"/>
                </a:lnTo>
                <a:lnTo>
                  <a:pt x="360507" y="3187"/>
                </a:lnTo>
                <a:lnTo>
                  <a:pt x="344735" y="0"/>
                </a:lnTo>
                <a:close/>
              </a:path>
            </a:pathLst>
          </a:custGeom>
          <a:solidFill>
            <a:srgbClr val="65617D"/>
          </a:solidFill>
        </p:spPr>
        <p:txBody>
          <a:bodyPr wrap="square" lIns="0" tIns="0" rIns="0" bIns="0" rtlCol="0"/>
          <a:lstStyle/>
          <a:p>
            <a:endParaRPr/>
          </a:p>
        </p:txBody>
      </p:sp>
      <p:sp>
        <p:nvSpPr>
          <p:cNvPr id="277" name="object 277"/>
          <p:cNvSpPr/>
          <p:nvPr/>
        </p:nvSpPr>
        <p:spPr>
          <a:xfrm>
            <a:off x="2048995" y="9684551"/>
            <a:ext cx="381635" cy="0"/>
          </a:xfrm>
          <a:custGeom>
            <a:avLst/>
            <a:gdLst/>
            <a:ahLst/>
            <a:cxnLst/>
            <a:rect l="l" t="t" r="r" b="b"/>
            <a:pathLst>
              <a:path w="381635">
                <a:moveTo>
                  <a:pt x="0" y="0"/>
                </a:moveTo>
                <a:lnTo>
                  <a:pt x="381575" y="0"/>
                </a:lnTo>
              </a:path>
            </a:pathLst>
          </a:custGeom>
          <a:ln w="40610">
            <a:solidFill>
              <a:srgbClr val="9D9CB5"/>
            </a:solidFill>
          </a:ln>
        </p:spPr>
        <p:txBody>
          <a:bodyPr wrap="square" lIns="0" tIns="0" rIns="0" bIns="0" rtlCol="0"/>
          <a:lstStyle/>
          <a:p>
            <a:endParaRPr/>
          </a:p>
        </p:txBody>
      </p:sp>
      <p:sp>
        <p:nvSpPr>
          <p:cNvPr id="278" name="object 278"/>
          <p:cNvSpPr/>
          <p:nvPr/>
        </p:nvSpPr>
        <p:spPr>
          <a:xfrm>
            <a:off x="2052545" y="9742136"/>
            <a:ext cx="374650" cy="0"/>
          </a:xfrm>
          <a:custGeom>
            <a:avLst/>
            <a:gdLst/>
            <a:ahLst/>
            <a:cxnLst/>
            <a:rect l="l" t="t" r="r" b="b"/>
            <a:pathLst>
              <a:path w="374650">
                <a:moveTo>
                  <a:pt x="0" y="0"/>
                </a:moveTo>
                <a:lnTo>
                  <a:pt x="374475" y="0"/>
                </a:lnTo>
              </a:path>
            </a:pathLst>
          </a:custGeom>
          <a:ln w="40665">
            <a:solidFill>
              <a:srgbClr val="9D9CB5"/>
            </a:solidFill>
          </a:ln>
        </p:spPr>
        <p:txBody>
          <a:bodyPr wrap="square" lIns="0" tIns="0" rIns="0" bIns="0" rtlCol="0"/>
          <a:lstStyle/>
          <a:p>
            <a:endParaRPr/>
          </a:p>
        </p:txBody>
      </p:sp>
      <p:sp>
        <p:nvSpPr>
          <p:cNvPr id="279" name="object 279"/>
          <p:cNvSpPr/>
          <p:nvPr/>
        </p:nvSpPr>
        <p:spPr>
          <a:xfrm>
            <a:off x="2056143" y="9799718"/>
            <a:ext cx="367665" cy="0"/>
          </a:xfrm>
          <a:custGeom>
            <a:avLst/>
            <a:gdLst/>
            <a:ahLst/>
            <a:cxnLst/>
            <a:rect l="l" t="t" r="r" b="b"/>
            <a:pathLst>
              <a:path w="367664">
                <a:moveTo>
                  <a:pt x="0" y="0"/>
                </a:moveTo>
                <a:lnTo>
                  <a:pt x="367280" y="0"/>
                </a:lnTo>
              </a:path>
            </a:pathLst>
          </a:custGeom>
          <a:ln w="40614">
            <a:solidFill>
              <a:srgbClr val="9D9CB5"/>
            </a:solidFill>
          </a:ln>
        </p:spPr>
        <p:txBody>
          <a:bodyPr wrap="square" lIns="0" tIns="0" rIns="0" bIns="0" rtlCol="0"/>
          <a:lstStyle/>
          <a:p>
            <a:endParaRPr/>
          </a:p>
        </p:txBody>
      </p:sp>
      <p:sp>
        <p:nvSpPr>
          <p:cNvPr id="280" name="object 280"/>
          <p:cNvSpPr/>
          <p:nvPr/>
        </p:nvSpPr>
        <p:spPr>
          <a:xfrm>
            <a:off x="1641147" y="9111502"/>
            <a:ext cx="598805" cy="433070"/>
          </a:xfrm>
          <a:custGeom>
            <a:avLst/>
            <a:gdLst/>
            <a:ahLst/>
            <a:cxnLst/>
            <a:rect l="l" t="t" r="r" b="b"/>
            <a:pathLst>
              <a:path w="598805" h="433070">
                <a:moveTo>
                  <a:pt x="0" y="0"/>
                </a:moveTo>
                <a:lnTo>
                  <a:pt x="55075" y="108458"/>
                </a:lnTo>
                <a:lnTo>
                  <a:pt x="127807" y="208245"/>
                </a:lnTo>
                <a:lnTo>
                  <a:pt x="234123" y="306594"/>
                </a:lnTo>
                <a:lnTo>
                  <a:pt x="360809" y="376794"/>
                </a:lnTo>
                <a:lnTo>
                  <a:pt x="478354" y="414651"/>
                </a:lnTo>
                <a:lnTo>
                  <a:pt x="564904" y="430088"/>
                </a:lnTo>
                <a:lnTo>
                  <a:pt x="598611" y="433029"/>
                </a:lnTo>
                <a:lnTo>
                  <a:pt x="585274" y="401931"/>
                </a:lnTo>
                <a:lnTo>
                  <a:pt x="543535" y="324547"/>
                </a:lnTo>
                <a:lnTo>
                  <a:pt x="470804" y="224743"/>
                </a:lnTo>
                <a:lnTo>
                  <a:pt x="364487" y="126386"/>
                </a:lnTo>
                <a:lnTo>
                  <a:pt x="237801" y="56195"/>
                </a:lnTo>
                <a:lnTo>
                  <a:pt x="120257" y="18354"/>
                </a:lnTo>
                <a:lnTo>
                  <a:pt x="33706" y="2933"/>
                </a:lnTo>
                <a:lnTo>
                  <a:pt x="0" y="0"/>
                </a:lnTo>
                <a:close/>
              </a:path>
            </a:pathLst>
          </a:custGeom>
          <a:solidFill>
            <a:srgbClr val="092766"/>
          </a:solidFill>
        </p:spPr>
        <p:txBody>
          <a:bodyPr wrap="square" lIns="0" tIns="0" rIns="0" bIns="0" rtlCol="0"/>
          <a:lstStyle/>
          <a:p>
            <a:endParaRPr/>
          </a:p>
        </p:txBody>
      </p:sp>
      <p:sp>
        <p:nvSpPr>
          <p:cNvPr id="281" name="object 281"/>
          <p:cNvSpPr/>
          <p:nvPr/>
        </p:nvSpPr>
        <p:spPr>
          <a:xfrm>
            <a:off x="1641147" y="9111501"/>
            <a:ext cx="598805" cy="433070"/>
          </a:xfrm>
          <a:custGeom>
            <a:avLst/>
            <a:gdLst/>
            <a:ahLst/>
            <a:cxnLst/>
            <a:rect l="l" t="t" r="r" b="b"/>
            <a:pathLst>
              <a:path w="598805" h="433070">
                <a:moveTo>
                  <a:pt x="0" y="0"/>
                </a:moveTo>
                <a:lnTo>
                  <a:pt x="33336" y="19413"/>
                </a:lnTo>
                <a:lnTo>
                  <a:pt x="111653" y="69247"/>
                </a:lnTo>
                <a:lnTo>
                  <a:pt x="202414" y="136895"/>
                </a:lnTo>
                <a:lnTo>
                  <a:pt x="273081" y="209750"/>
                </a:lnTo>
                <a:lnTo>
                  <a:pt x="351943" y="284715"/>
                </a:lnTo>
                <a:lnTo>
                  <a:pt x="460733" y="357014"/>
                </a:lnTo>
                <a:lnTo>
                  <a:pt x="557079" y="411501"/>
                </a:lnTo>
                <a:lnTo>
                  <a:pt x="598611" y="433029"/>
                </a:lnTo>
              </a:path>
            </a:pathLst>
          </a:custGeom>
          <a:ln w="9467">
            <a:solidFill>
              <a:srgbClr val="535461"/>
            </a:solidFill>
          </a:ln>
        </p:spPr>
        <p:txBody>
          <a:bodyPr wrap="square" lIns="0" tIns="0" rIns="0" bIns="0" rtlCol="0"/>
          <a:lstStyle/>
          <a:p>
            <a:endParaRPr/>
          </a:p>
        </p:txBody>
      </p:sp>
      <p:sp>
        <p:nvSpPr>
          <p:cNvPr id="282" name="object 282"/>
          <p:cNvSpPr/>
          <p:nvPr/>
        </p:nvSpPr>
        <p:spPr>
          <a:xfrm>
            <a:off x="1913945" y="8928172"/>
            <a:ext cx="326390" cy="236220"/>
          </a:xfrm>
          <a:custGeom>
            <a:avLst/>
            <a:gdLst/>
            <a:ahLst/>
            <a:cxnLst/>
            <a:rect l="l" t="t" r="r" b="b"/>
            <a:pathLst>
              <a:path w="326389" h="236220">
                <a:moveTo>
                  <a:pt x="0" y="0"/>
                </a:moveTo>
                <a:lnTo>
                  <a:pt x="29969" y="59021"/>
                </a:lnTo>
                <a:lnTo>
                  <a:pt x="69555" y="113328"/>
                </a:lnTo>
                <a:lnTo>
                  <a:pt x="127428" y="166858"/>
                </a:lnTo>
                <a:lnTo>
                  <a:pt x="196389" y="205071"/>
                </a:lnTo>
                <a:lnTo>
                  <a:pt x="260366" y="225680"/>
                </a:lnTo>
                <a:lnTo>
                  <a:pt x="307470" y="234084"/>
                </a:lnTo>
                <a:lnTo>
                  <a:pt x="325814" y="235686"/>
                </a:lnTo>
                <a:lnTo>
                  <a:pt x="318550" y="218758"/>
                </a:lnTo>
                <a:lnTo>
                  <a:pt x="295826" y="176637"/>
                </a:lnTo>
                <a:lnTo>
                  <a:pt x="256238" y="122312"/>
                </a:lnTo>
                <a:lnTo>
                  <a:pt x="198385" y="68773"/>
                </a:lnTo>
                <a:lnTo>
                  <a:pt x="129425" y="30569"/>
                </a:lnTo>
                <a:lnTo>
                  <a:pt x="65448" y="9979"/>
                </a:lnTo>
                <a:lnTo>
                  <a:pt x="18343" y="1593"/>
                </a:lnTo>
                <a:lnTo>
                  <a:pt x="0" y="0"/>
                </a:lnTo>
                <a:close/>
              </a:path>
            </a:pathLst>
          </a:custGeom>
          <a:solidFill>
            <a:srgbClr val="092766"/>
          </a:solidFill>
        </p:spPr>
        <p:txBody>
          <a:bodyPr wrap="square" lIns="0" tIns="0" rIns="0" bIns="0" rtlCol="0"/>
          <a:lstStyle/>
          <a:p>
            <a:endParaRPr/>
          </a:p>
        </p:txBody>
      </p:sp>
      <p:sp>
        <p:nvSpPr>
          <p:cNvPr id="283" name="object 283"/>
          <p:cNvSpPr/>
          <p:nvPr/>
        </p:nvSpPr>
        <p:spPr>
          <a:xfrm>
            <a:off x="1913944" y="8928171"/>
            <a:ext cx="326390" cy="236220"/>
          </a:xfrm>
          <a:custGeom>
            <a:avLst/>
            <a:gdLst/>
            <a:ahLst/>
            <a:cxnLst/>
            <a:rect l="l" t="t" r="r" b="b"/>
            <a:pathLst>
              <a:path w="326389" h="236220">
                <a:moveTo>
                  <a:pt x="0" y="0"/>
                </a:moveTo>
                <a:lnTo>
                  <a:pt x="18145" y="10563"/>
                </a:lnTo>
                <a:lnTo>
                  <a:pt x="60773" y="37683"/>
                </a:lnTo>
                <a:lnTo>
                  <a:pt x="110173" y="74503"/>
                </a:lnTo>
                <a:lnTo>
                  <a:pt x="148635" y="114169"/>
                </a:lnTo>
                <a:lnTo>
                  <a:pt x="191556" y="154985"/>
                </a:lnTo>
                <a:lnTo>
                  <a:pt x="250768" y="194331"/>
                </a:lnTo>
                <a:lnTo>
                  <a:pt x="303208" y="223975"/>
                </a:lnTo>
                <a:lnTo>
                  <a:pt x="325813" y="235686"/>
                </a:lnTo>
              </a:path>
            </a:pathLst>
          </a:custGeom>
          <a:ln w="9467">
            <a:solidFill>
              <a:srgbClr val="535461"/>
            </a:solidFill>
          </a:ln>
        </p:spPr>
        <p:txBody>
          <a:bodyPr wrap="square" lIns="0" tIns="0" rIns="0" bIns="0" rtlCol="0"/>
          <a:lstStyle/>
          <a:p>
            <a:endParaRPr/>
          </a:p>
        </p:txBody>
      </p:sp>
      <p:sp>
        <p:nvSpPr>
          <p:cNvPr id="284" name="object 284"/>
          <p:cNvSpPr/>
          <p:nvPr/>
        </p:nvSpPr>
        <p:spPr>
          <a:xfrm>
            <a:off x="2245298" y="9009350"/>
            <a:ext cx="374650" cy="411480"/>
          </a:xfrm>
          <a:custGeom>
            <a:avLst/>
            <a:gdLst/>
            <a:ahLst/>
            <a:cxnLst/>
            <a:rect l="l" t="t" r="r" b="b"/>
            <a:pathLst>
              <a:path w="374650" h="411479">
                <a:moveTo>
                  <a:pt x="374285" y="0"/>
                </a:moveTo>
                <a:lnTo>
                  <a:pt x="288513" y="32064"/>
                </a:lnTo>
                <a:lnTo>
                  <a:pt x="207737" y="78062"/>
                </a:lnTo>
                <a:lnTo>
                  <a:pt x="125203" y="149298"/>
                </a:lnTo>
                <a:lnTo>
                  <a:pt x="62046" y="238165"/>
                </a:lnTo>
                <a:lnTo>
                  <a:pt x="23851" y="322905"/>
                </a:lnTo>
                <a:lnTo>
                  <a:pt x="5031" y="386344"/>
                </a:lnTo>
                <a:lnTo>
                  <a:pt x="0" y="411307"/>
                </a:lnTo>
                <a:lnTo>
                  <a:pt x="24380" y="403948"/>
                </a:lnTo>
                <a:lnTo>
                  <a:pt x="85766" y="379241"/>
                </a:lnTo>
                <a:lnTo>
                  <a:pt x="166528" y="333243"/>
                </a:lnTo>
                <a:lnTo>
                  <a:pt x="249034" y="262009"/>
                </a:lnTo>
                <a:lnTo>
                  <a:pt x="312199" y="173160"/>
                </a:lnTo>
                <a:lnTo>
                  <a:pt x="350410" y="88418"/>
                </a:lnTo>
                <a:lnTo>
                  <a:pt x="369246" y="24969"/>
                </a:lnTo>
                <a:lnTo>
                  <a:pt x="374285" y="0"/>
                </a:lnTo>
                <a:close/>
              </a:path>
            </a:pathLst>
          </a:custGeom>
          <a:solidFill>
            <a:srgbClr val="092766"/>
          </a:solidFill>
        </p:spPr>
        <p:txBody>
          <a:bodyPr wrap="square" lIns="0" tIns="0" rIns="0" bIns="0" rtlCol="0"/>
          <a:lstStyle/>
          <a:p>
            <a:endParaRPr/>
          </a:p>
        </p:txBody>
      </p:sp>
      <p:sp>
        <p:nvSpPr>
          <p:cNvPr id="285" name="object 285"/>
          <p:cNvSpPr/>
          <p:nvPr/>
        </p:nvSpPr>
        <p:spPr>
          <a:xfrm>
            <a:off x="2245534" y="9009350"/>
            <a:ext cx="374650" cy="411480"/>
          </a:xfrm>
          <a:custGeom>
            <a:avLst/>
            <a:gdLst/>
            <a:ahLst/>
            <a:cxnLst/>
            <a:rect l="l" t="t" r="r" b="b"/>
            <a:pathLst>
              <a:path w="374650" h="411479">
                <a:moveTo>
                  <a:pt x="374049" y="0"/>
                </a:moveTo>
                <a:lnTo>
                  <a:pt x="352483" y="19441"/>
                </a:lnTo>
                <a:lnTo>
                  <a:pt x="302489" y="68228"/>
                </a:lnTo>
                <a:lnTo>
                  <a:pt x="246122" y="132060"/>
                </a:lnTo>
                <a:lnTo>
                  <a:pt x="205438" y="196633"/>
                </a:lnTo>
                <a:lnTo>
                  <a:pt x="159000" y="264025"/>
                </a:lnTo>
                <a:lnTo>
                  <a:pt x="89973" y="334058"/>
                </a:lnTo>
                <a:lnTo>
                  <a:pt x="27320" y="389047"/>
                </a:lnTo>
                <a:lnTo>
                  <a:pt x="0" y="411307"/>
                </a:lnTo>
              </a:path>
            </a:pathLst>
          </a:custGeom>
          <a:ln w="9467">
            <a:solidFill>
              <a:srgbClr val="535461"/>
            </a:solidFill>
          </a:ln>
        </p:spPr>
        <p:txBody>
          <a:bodyPr wrap="square" lIns="0" tIns="0" rIns="0" bIns="0" rtlCol="0"/>
          <a:lstStyle/>
          <a:p>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73669" y="5201801"/>
            <a:ext cx="8365490" cy="4076757"/>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it-IT" sz="3700" b="1" i="0" u="none" strike="noStrike" kern="1200" cap="none" spc="160" normalizeH="0" baseline="0" noProof="0" dirty="0">
                <a:ln>
                  <a:noFill/>
                </a:ln>
                <a:solidFill>
                  <a:srgbClr val="071733"/>
                </a:solidFill>
                <a:effectLst/>
                <a:uLnTx/>
                <a:uFillTx/>
                <a:latin typeface="Arial"/>
                <a:ea typeface="+mn-ea"/>
                <a:cs typeface="Arial"/>
              </a:rPr>
              <a:t>ALCUNI CASI DI CRONACA</a:t>
            </a:r>
          </a:p>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it-IT" sz="3700" b="1" i="0" u="none" strike="noStrike" kern="1200" cap="none" spc="160" normalizeH="0" baseline="0" noProof="0" dirty="0">
                <a:ln>
                  <a:noFill/>
                </a:ln>
                <a:solidFill>
                  <a:srgbClr val="071733"/>
                </a:solidFill>
                <a:effectLst/>
                <a:uLnTx/>
                <a:uFillTx/>
                <a:latin typeface="Arial"/>
                <a:ea typeface="+mn-ea"/>
                <a:cs typeface="Arial"/>
              </a:rPr>
              <a:t>Caso «Sole Nero»</a:t>
            </a:r>
          </a:p>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it-IT" sz="3700" b="1" i="0" u="none" strike="noStrike" kern="1200" cap="none" spc="160" normalizeH="0" baseline="0" noProof="0" dirty="0">
                <a:ln>
                  <a:noFill/>
                </a:ln>
                <a:solidFill>
                  <a:srgbClr val="071733"/>
                </a:solidFill>
                <a:effectLst/>
                <a:uLnTx/>
                <a:uFillTx/>
                <a:latin typeface="Arial"/>
                <a:ea typeface="+mn-ea"/>
                <a:cs typeface="Arial"/>
              </a:rPr>
              <a:t>22 gennaio 2021</a:t>
            </a:r>
          </a:p>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it-IT" sz="3700" b="1" i="0" u="none" strike="noStrike" kern="1200" cap="none" spc="160" normalizeH="0" baseline="0" noProof="0" dirty="0">
                <a:ln>
                  <a:noFill/>
                </a:ln>
                <a:solidFill>
                  <a:srgbClr val="071733"/>
                </a:solidFill>
                <a:effectLst/>
                <a:uLnTx/>
                <a:uFillTx/>
                <a:latin typeface="Arial"/>
                <a:ea typeface="+mn-ea"/>
                <a:cs typeface="Arial"/>
              </a:rPr>
              <a:t>Reato di propaganda e istigazione </a:t>
            </a:r>
          </a:p>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it-IT" sz="3700" b="1" i="0" u="none" strike="noStrike" kern="1200" cap="none" spc="160" normalizeH="0" baseline="0" noProof="0" dirty="0">
                <a:ln>
                  <a:noFill/>
                </a:ln>
                <a:solidFill>
                  <a:srgbClr val="071733"/>
                </a:solidFill>
                <a:effectLst/>
                <a:uLnTx/>
                <a:uFillTx/>
                <a:latin typeface="Arial"/>
                <a:ea typeface="+mn-ea"/>
                <a:cs typeface="Arial"/>
              </a:rPr>
              <a:t>a delinquere. Art. 604 bis c.p.</a:t>
            </a:r>
          </a:p>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it-IT" sz="3700" b="1" i="0" u="none" strike="noStrike" kern="1200" cap="none" spc="160" normalizeH="0" baseline="0" noProof="0" dirty="0">
                <a:ln>
                  <a:noFill/>
                </a:ln>
                <a:solidFill>
                  <a:srgbClr val="071733"/>
                </a:solidFill>
                <a:effectLst/>
                <a:uLnTx/>
                <a:uFillTx/>
                <a:latin typeface="Arial"/>
                <a:ea typeface="+mn-ea"/>
                <a:cs typeface="Arial"/>
              </a:rPr>
              <a:t>Procedibilità: d’ufficio</a:t>
            </a:r>
          </a:p>
          <a:p>
            <a:pPr marL="12700" marR="0" lvl="0" indent="0" algn="l" defTabSz="914400" rtl="0" eaLnBrk="1" fontAlgn="auto" latinLnBrk="0" hangingPunct="1">
              <a:lnSpc>
                <a:spcPct val="100000"/>
              </a:lnSpc>
              <a:spcBef>
                <a:spcPts val="110"/>
              </a:spcBef>
              <a:spcAft>
                <a:spcPts val="0"/>
              </a:spcAft>
              <a:buClrTx/>
              <a:buSzTx/>
              <a:buFontTx/>
              <a:buNone/>
              <a:tabLst/>
              <a:defRPr/>
            </a:pPr>
            <a:endParaRPr kumimoji="0" sz="3700" b="0" i="0" u="none" strike="noStrike" kern="1200" cap="none" spc="0" normalizeH="0" baseline="0" noProof="0" dirty="0">
              <a:ln>
                <a:noFill/>
              </a:ln>
              <a:solidFill>
                <a:prstClr val="black"/>
              </a:solidFill>
              <a:effectLst/>
              <a:uLnTx/>
              <a:uFillTx/>
              <a:latin typeface="Arial"/>
              <a:ea typeface="+mn-ea"/>
              <a:cs typeface="Arial"/>
            </a:endParaRPr>
          </a:p>
        </p:txBody>
      </p:sp>
      <p:sp>
        <p:nvSpPr>
          <p:cNvPr id="14" name="object 14"/>
          <p:cNvSpPr/>
          <p:nvPr/>
        </p:nvSpPr>
        <p:spPr>
          <a:xfrm>
            <a:off x="14146660" y="4419595"/>
            <a:ext cx="323215" cy="688975"/>
          </a:xfrm>
          <a:custGeom>
            <a:avLst/>
            <a:gdLst/>
            <a:ahLst/>
            <a:cxnLst/>
            <a:rect l="l" t="t" r="r" b="b"/>
            <a:pathLst>
              <a:path w="323215" h="688975">
                <a:moveTo>
                  <a:pt x="106235" y="0"/>
                </a:moveTo>
                <a:lnTo>
                  <a:pt x="121026" y="26445"/>
                </a:lnTo>
                <a:lnTo>
                  <a:pt x="131818" y="61692"/>
                </a:lnTo>
                <a:lnTo>
                  <a:pt x="135817" y="106758"/>
                </a:lnTo>
                <a:lnTo>
                  <a:pt x="130225" y="162662"/>
                </a:lnTo>
                <a:lnTo>
                  <a:pt x="112245" y="230422"/>
                </a:lnTo>
                <a:lnTo>
                  <a:pt x="88208" y="299744"/>
                </a:lnTo>
                <a:lnTo>
                  <a:pt x="65697" y="363022"/>
                </a:lnTo>
                <a:lnTo>
                  <a:pt x="45396" y="420503"/>
                </a:lnTo>
                <a:lnTo>
                  <a:pt x="27991" y="472434"/>
                </a:lnTo>
                <a:lnTo>
                  <a:pt x="14167" y="519062"/>
                </a:lnTo>
                <a:lnTo>
                  <a:pt x="4608" y="560636"/>
                </a:lnTo>
                <a:lnTo>
                  <a:pt x="0" y="597401"/>
                </a:lnTo>
                <a:lnTo>
                  <a:pt x="1027" y="629606"/>
                </a:lnTo>
                <a:lnTo>
                  <a:pt x="8374" y="657498"/>
                </a:lnTo>
                <a:lnTo>
                  <a:pt x="70922" y="688747"/>
                </a:lnTo>
                <a:lnTo>
                  <a:pt x="177237" y="681875"/>
                </a:lnTo>
                <a:lnTo>
                  <a:pt x="277534" y="660462"/>
                </a:lnTo>
                <a:lnTo>
                  <a:pt x="322030" y="648084"/>
                </a:lnTo>
                <a:lnTo>
                  <a:pt x="322405" y="614076"/>
                </a:lnTo>
                <a:lnTo>
                  <a:pt x="205592" y="614076"/>
                </a:lnTo>
                <a:lnTo>
                  <a:pt x="177418" y="608975"/>
                </a:lnTo>
                <a:lnTo>
                  <a:pt x="180380" y="529653"/>
                </a:lnTo>
                <a:lnTo>
                  <a:pt x="196285" y="483933"/>
                </a:lnTo>
                <a:lnTo>
                  <a:pt x="215632" y="438878"/>
                </a:lnTo>
                <a:lnTo>
                  <a:pt x="236148" y="394114"/>
                </a:lnTo>
                <a:lnTo>
                  <a:pt x="255559" y="349269"/>
                </a:lnTo>
                <a:lnTo>
                  <a:pt x="271591" y="303967"/>
                </a:lnTo>
                <a:lnTo>
                  <a:pt x="281969" y="257837"/>
                </a:lnTo>
                <a:lnTo>
                  <a:pt x="284420" y="210505"/>
                </a:lnTo>
                <a:lnTo>
                  <a:pt x="276670" y="161597"/>
                </a:lnTo>
                <a:lnTo>
                  <a:pt x="256780" y="113688"/>
                </a:lnTo>
                <a:lnTo>
                  <a:pt x="225484" y="70916"/>
                </a:lnTo>
                <a:lnTo>
                  <a:pt x="184515" y="35436"/>
                </a:lnTo>
                <a:lnTo>
                  <a:pt x="135606" y="9402"/>
                </a:lnTo>
                <a:lnTo>
                  <a:pt x="113696" y="1994"/>
                </a:lnTo>
                <a:lnTo>
                  <a:pt x="106235" y="0"/>
                </a:lnTo>
                <a:close/>
              </a:path>
              <a:path w="323215" h="688975">
                <a:moveTo>
                  <a:pt x="322710" y="586390"/>
                </a:moveTo>
                <a:lnTo>
                  <a:pt x="300782" y="590319"/>
                </a:lnTo>
                <a:lnTo>
                  <a:pt x="289842" y="592439"/>
                </a:lnTo>
                <a:lnTo>
                  <a:pt x="278931" y="594672"/>
                </a:lnTo>
                <a:lnTo>
                  <a:pt x="243251" y="604911"/>
                </a:lnTo>
                <a:lnTo>
                  <a:pt x="205592" y="614076"/>
                </a:lnTo>
                <a:lnTo>
                  <a:pt x="322405" y="614076"/>
                </a:lnTo>
                <a:lnTo>
                  <a:pt x="322710" y="586390"/>
                </a:lnTo>
                <a:close/>
              </a:path>
            </a:pathLst>
          </a:custGeom>
          <a:solidFill>
            <a:srgbClr val="FFFFFF">
              <a:alpha val="19999"/>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object 15"/>
          <p:cNvSpPr/>
          <p:nvPr/>
        </p:nvSpPr>
        <p:spPr>
          <a:xfrm>
            <a:off x="13977666" y="4486326"/>
            <a:ext cx="146396" cy="181512"/>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6" name="object 16"/>
          <p:cNvSpPr/>
          <p:nvPr/>
        </p:nvSpPr>
        <p:spPr>
          <a:xfrm>
            <a:off x="14516430" y="4479317"/>
            <a:ext cx="99695" cy="372745"/>
          </a:xfrm>
          <a:custGeom>
            <a:avLst/>
            <a:gdLst/>
            <a:ahLst/>
            <a:cxnLst/>
            <a:rect l="l" t="t" r="r" b="b"/>
            <a:pathLst>
              <a:path w="99694" h="372745">
                <a:moveTo>
                  <a:pt x="64234" y="0"/>
                </a:moveTo>
                <a:lnTo>
                  <a:pt x="27444" y="36179"/>
                </a:lnTo>
                <a:lnTo>
                  <a:pt x="19235" y="74786"/>
                </a:lnTo>
                <a:lnTo>
                  <a:pt x="15672" y="93230"/>
                </a:lnTo>
                <a:lnTo>
                  <a:pt x="7842" y="134158"/>
                </a:lnTo>
                <a:lnTo>
                  <a:pt x="2667" y="175510"/>
                </a:lnTo>
                <a:lnTo>
                  <a:pt x="0" y="223934"/>
                </a:lnTo>
                <a:lnTo>
                  <a:pt x="25" y="248189"/>
                </a:lnTo>
                <a:lnTo>
                  <a:pt x="960" y="272428"/>
                </a:lnTo>
                <a:lnTo>
                  <a:pt x="2137" y="285355"/>
                </a:lnTo>
                <a:lnTo>
                  <a:pt x="3793" y="298350"/>
                </a:lnTo>
                <a:lnTo>
                  <a:pt x="5307" y="311332"/>
                </a:lnTo>
                <a:lnTo>
                  <a:pt x="6060" y="324217"/>
                </a:lnTo>
                <a:lnTo>
                  <a:pt x="5938" y="333887"/>
                </a:lnTo>
                <a:lnTo>
                  <a:pt x="5910" y="343077"/>
                </a:lnTo>
                <a:lnTo>
                  <a:pt x="17724" y="372478"/>
                </a:lnTo>
                <a:lnTo>
                  <a:pt x="35126" y="367850"/>
                </a:lnTo>
                <a:lnTo>
                  <a:pt x="64603" y="293149"/>
                </a:lnTo>
                <a:lnTo>
                  <a:pt x="76337" y="237399"/>
                </a:lnTo>
                <a:lnTo>
                  <a:pt x="85840" y="178931"/>
                </a:lnTo>
                <a:lnTo>
                  <a:pt x="92941" y="124904"/>
                </a:lnTo>
                <a:lnTo>
                  <a:pt x="97468" y="82481"/>
                </a:lnTo>
                <a:lnTo>
                  <a:pt x="99372" y="47310"/>
                </a:lnTo>
                <a:lnTo>
                  <a:pt x="98584" y="35831"/>
                </a:lnTo>
                <a:lnTo>
                  <a:pt x="96192" y="24788"/>
                </a:lnTo>
                <a:lnTo>
                  <a:pt x="91502" y="14583"/>
                </a:lnTo>
                <a:lnTo>
                  <a:pt x="79280" y="3239"/>
                </a:lnTo>
                <a:lnTo>
                  <a:pt x="64234" y="0"/>
                </a:lnTo>
                <a:close/>
              </a:path>
            </a:pathLst>
          </a:custGeom>
          <a:solidFill>
            <a:srgbClr val="FFFFFF">
              <a:alpha val="69999"/>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object 17"/>
          <p:cNvSpPr/>
          <p:nvPr/>
        </p:nvSpPr>
        <p:spPr>
          <a:xfrm>
            <a:off x="14517659" y="4889001"/>
            <a:ext cx="49530" cy="81915"/>
          </a:xfrm>
          <a:custGeom>
            <a:avLst/>
            <a:gdLst/>
            <a:ahLst/>
            <a:cxnLst/>
            <a:rect l="l" t="t" r="r" b="b"/>
            <a:pathLst>
              <a:path w="49530" h="81914">
                <a:moveTo>
                  <a:pt x="29666" y="0"/>
                </a:moveTo>
                <a:lnTo>
                  <a:pt x="2397" y="36037"/>
                </a:lnTo>
                <a:lnTo>
                  <a:pt x="0" y="54578"/>
                </a:lnTo>
                <a:lnTo>
                  <a:pt x="1510" y="63694"/>
                </a:lnTo>
                <a:lnTo>
                  <a:pt x="5865" y="72082"/>
                </a:lnTo>
                <a:lnTo>
                  <a:pt x="12795" y="78513"/>
                </a:lnTo>
                <a:lnTo>
                  <a:pt x="21230" y="81838"/>
                </a:lnTo>
                <a:lnTo>
                  <a:pt x="30096" y="80908"/>
                </a:lnTo>
                <a:lnTo>
                  <a:pt x="49060" y="45607"/>
                </a:lnTo>
                <a:lnTo>
                  <a:pt x="49265" y="29929"/>
                </a:lnTo>
                <a:lnTo>
                  <a:pt x="45140" y="15585"/>
                </a:lnTo>
                <a:lnTo>
                  <a:pt x="35761" y="4282"/>
                </a:lnTo>
                <a:lnTo>
                  <a:pt x="29666" y="0"/>
                </a:lnTo>
                <a:close/>
              </a:path>
            </a:pathLst>
          </a:custGeom>
          <a:solidFill>
            <a:srgbClr val="FFFFFF">
              <a:alpha val="69999"/>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object 18"/>
          <p:cNvSpPr/>
          <p:nvPr/>
        </p:nvSpPr>
        <p:spPr>
          <a:xfrm>
            <a:off x="14497211" y="5506034"/>
            <a:ext cx="73800" cy="122372"/>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object 21"/>
          <p:cNvSpPr/>
          <p:nvPr/>
        </p:nvSpPr>
        <p:spPr>
          <a:xfrm>
            <a:off x="13106637" y="4370151"/>
            <a:ext cx="158005" cy="190847"/>
          </a:xfrm>
          <a:prstGeom prst="rect">
            <a:avLst/>
          </a:prstGeom>
          <a:blipFill>
            <a:blip r:embed="rId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2" name="object 22"/>
          <p:cNvSpPr/>
          <p:nvPr/>
        </p:nvSpPr>
        <p:spPr>
          <a:xfrm>
            <a:off x="13036901" y="4594635"/>
            <a:ext cx="56515" cy="78105"/>
          </a:xfrm>
          <a:custGeom>
            <a:avLst/>
            <a:gdLst/>
            <a:ahLst/>
            <a:cxnLst/>
            <a:rect l="l" t="t" r="r" b="b"/>
            <a:pathLst>
              <a:path w="56515" h="78104">
                <a:moveTo>
                  <a:pt x="36564" y="0"/>
                </a:moveTo>
                <a:lnTo>
                  <a:pt x="9026" y="26839"/>
                </a:lnTo>
                <a:lnTo>
                  <a:pt x="0" y="53003"/>
                </a:lnTo>
                <a:lnTo>
                  <a:pt x="1688" y="62299"/>
                </a:lnTo>
                <a:lnTo>
                  <a:pt x="6410" y="70490"/>
                </a:lnTo>
                <a:lnTo>
                  <a:pt x="13484" y="76159"/>
                </a:lnTo>
                <a:lnTo>
                  <a:pt x="22229" y="77892"/>
                </a:lnTo>
                <a:lnTo>
                  <a:pt x="30889" y="77233"/>
                </a:lnTo>
                <a:lnTo>
                  <a:pt x="55612" y="34852"/>
                </a:lnTo>
                <a:lnTo>
                  <a:pt x="55906" y="19926"/>
                </a:lnTo>
                <a:lnTo>
                  <a:pt x="50281" y="6355"/>
                </a:lnTo>
                <a:lnTo>
                  <a:pt x="45726" y="471"/>
                </a:lnTo>
                <a:lnTo>
                  <a:pt x="36564" y="0"/>
                </a:lnTo>
                <a:close/>
              </a:path>
            </a:pathLst>
          </a:custGeom>
          <a:solidFill>
            <a:srgbClr val="FFFFFF">
              <a:alpha val="69999"/>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4" name="object 24"/>
          <p:cNvSpPr/>
          <p:nvPr/>
        </p:nvSpPr>
        <p:spPr>
          <a:xfrm>
            <a:off x="13012923" y="4770428"/>
            <a:ext cx="152787" cy="103301"/>
          </a:xfrm>
          <a:prstGeom prst="rect">
            <a:avLst/>
          </a:prstGeom>
          <a:blipFill>
            <a:blip r:embed="rId5"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pic>
        <p:nvPicPr>
          <p:cNvPr id="25" name="Immagine 24"/>
          <p:cNvPicPr>
            <a:picLocks noChangeAspect="1"/>
          </p:cNvPicPr>
          <p:nvPr/>
        </p:nvPicPr>
        <p:blipFill>
          <a:blip r:embed="rId6"/>
          <a:stretch>
            <a:fillRect/>
          </a:stretch>
        </p:blipFill>
        <p:spPr>
          <a:xfrm>
            <a:off x="11880850" y="1173705"/>
            <a:ext cx="7620000" cy="9379436"/>
          </a:xfrm>
          <a:prstGeom prst="rect">
            <a:avLst/>
          </a:prstGeom>
        </p:spPr>
      </p:pic>
    </p:spTree>
    <p:extLst>
      <p:ext uri="{BB962C8B-B14F-4D97-AF65-F5344CB8AC3E}">
        <p14:creationId xmlns:p14="http://schemas.microsoft.com/office/powerpoint/2010/main" val="22432469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164318" y="4970915"/>
            <a:ext cx="8365490" cy="2899512"/>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it-IT" sz="3700" b="1" i="0" u="none" strike="noStrike" kern="1200" cap="none" spc="160" normalizeH="0" baseline="0" noProof="0" dirty="0">
                <a:ln>
                  <a:noFill/>
                </a:ln>
                <a:solidFill>
                  <a:srgbClr val="071733"/>
                </a:solidFill>
                <a:effectLst/>
                <a:uLnTx/>
                <a:uFillTx/>
                <a:latin typeface="Arial"/>
                <a:ea typeface="+mn-ea"/>
                <a:cs typeface="Arial"/>
              </a:rPr>
              <a:t>ALCUNI CASI DI CRONACA</a:t>
            </a:r>
          </a:p>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it-IT" sz="3700" b="1" i="0" u="none" strike="noStrike" kern="1200" cap="none" spc="160" normalizeH="0" baseline="0" noProof="0" dirty="0">
                <a:ln>
                  <a:noFill/>
                </a:ln>
                <a:solidFill>
                  <a:srgbClr val="071733"/>
                </a:solidFill>
                <a:effectLst/>
                <a:uLnTx/>
                <a:uFillTx/>
                <a:latin typeface="Arial"/>
                <a:ea typeface="+mn-ea"/>
                <a:cs typeface="Arial"/>
              </a:rPr>
              <a:t>Caso Chat degli orrori </a:t>
            </a:r>
            <a:r>
              <a:rPr kumimoji="0" lang="it-IT" sz="3700" b="1" i="0" u="none" strike="noStrike" kern="1200" cap="none" spc="160" normalizeH="0" baseline="0" noProof="0" dirty="0" err="1">
                <a:ln>
                  <a:noFill/>
                </a:ln>
                <a:solidFill>
                  <a:srgbClr val="071733"/>
                </a:solidFill>
                <a:effectLst/>
                <a:uLnTx/>
                <a:uFillTx/>
                <a:latin typeface="Arial"/>
                <a:ea typeface="+mn-ea"/>
                <a:cs typeface="Arial"/>
              </a:rPr>
              <a:t>Telegram</a:t>
            </a:r>
            <a:endParaRPr kumimoji="0" lang="it-IT" sz="3700" b="1" i="0" u="none" strike="noStrike" kern="1200" cap="none" spc="160" normalizeH="0" baseline="0" noProof="0" dirty="0">
              <a:ln>
                <a:noFill/>
              </a:ln>
              <a:solidFill>
                <a:srgbClr val="071733"/>
              </a:solidFill>
              <a:effectLst/>
              <a:uLnTx/>
              <a:uFillTx/>
              <a:latin typeface="Arial"/>
              <a:ea typeface="+mn-ea"/>
              <a:cs typeface="Arial"/>
            </a:endParaRPr>
          </a:p>
          <a:p>
            <a:pPr marL="12700" marR="0" lvl="0" indent="0" algn="l" defTabSz="914400" rtl="0" eaLnBrk="1" fontAlgn="auto" latinLnBrk="0" hangingPunct="1">
              <a:lnSpc>
                <a:spcPct val="100000"/>
              </a:lnSpc>
              <a:spcBef>
                <a:spcPts val="110"/>
              </a:spcBef>
              <a:spcAft>
                <a:spcPts val="0"/>
              </a:spcAft>
              <a:buClrTx/>
              <a:buSzTx/>
              <a:buFontTx/>
              <a:buNone/>
              <a:tabLst/>
              <a:defRPr/>
            </a:pPr>
            <a:endParaRPr kumimoji="0" lang="it-IT" sz="3700" b="0" i="0" u="none" strike="noStrike" kern="1200" cap="none" spc="0" normalizeH="0" baseline="0" noProof="0" dirty="0">
              <a:ln>
                <a:noFill/>
              </a:ln>
              <a:solidFill>
                <a:prstClr val="black"/>
              </a:solidFill>
              <a:effectLst/>
              <a:uLnTx/>
              <a:uFillTx/>
              <a:latin typeface="Arial"/>
              <a:ea typeface="+mn-ea"/>
              <a:cs typeface="Arial"/>
            </a:endParaRPr>
          </a:p>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it-IT" sz="3700" b="0" i="0" u="none" strike="noStrike" kern="1200" cap="none" spc="0" normalizeH="0" baseline="0" noProof="0" dirty="0">
                <a:ln>
                  <a:noFill/>
                </a:ln>
                <a:solidFill>
                  <a:srgbClr val="1F497D">
                    <a:lumMod val="50000"/>
                  </a:srgbClr>
                </a:solidFill>
                <a:effectLst/>
                <a:uLnTx/>
                <a:uFillTx/>
                <a:latin typeface="Arial"/>
                <a:ea typeface="+mn-ea"/>
                <a:cs typeface="Arial"/>
              </a:rPr>
              <a:t>Reato di detenzione di materiale pedopornografico art. 600-quater c.p.</a:t>
            </a:r>
            <a:endParaRPr kumimoji="0" sz="3700" b="0" i="0" u="none" strike="noStrike" kern="1200" cap="none" spc="0" normalizeH="0" baseline="0" noProof="0" dirty="0">
              <a:ln>
                <a:noFill/>
              </a:ln>
              <a:solidFill>
                <a:srgbClr val="1F497D">
                  <a:lumMod val="50000"/>
                </a:srgbClr>
              </a:solidFill>
              <a:effectLst/>
              <a:uLnTx/>
              <a:uFillTx/>
              <a:latin typeface="Arial"/>
              <a:ea typeface="+mn-ea"/>
              <a:cs typeface="Arial"/>
            </a:endParaRPr>
          </a:p>
        </p:txBody>
      </p:sp>
      <p:sp>
        <p:nvSpPr>
          <p:cNvPr id="14" name="object 14"/>
          <p:cNvSpPr/>
          <p:nvPr/>
        </p:nvSpPr>
        <p:spPr>
          <a:xfrm>
            <a:off x="14146660" y="4419595"/>
            <a:ext cx="323215" cy="688975"/>
          </a:xfrm>
          <a:custGeom>
            <a:avLst/>
            <a:gdLst/>
            <a:ahLst/>
            <a:cxnLst/>
            <a:rect l="l" t="t" r="r" b="b"/>
            <a:pathLst>
              <a:path w="323215" h="688975">
                <a:moveTo>
                  <a:pt x="106235" y="0"/>
                </a:moveTo>
                <a:lnTo>
                  <a:pt x="121026" y="26445"/>
                </a:lnTo>
                <a:lnTo>
                  <a:pt x="131818" y="61692"/>
                </a:lnTo>
                <a:lnTo>
                  <a:pt x="135817" y="106758"/>
                </a:lnTo>
                <a:lnTo>
                  <a:pt x="130225" y="162662"/>
                </a:lnTo>
                <a:lnTo>
                  <a:pt x="112245" y="230422"/>
                </a:lnTo>
                <a:lnTo>
                  <a:pt x="88208" y="299744"/>
                </a:lnTo>
                <a:lnTo>
                  <a:pt x="65697" y="363022"/>
                </a:lnTo>
                <a:lnTo>
                  <a:pt x="45396" y="420503"/>
                </a:lnTo>
                <a:lnTo>
                  <a:pt x="27991" y="472434"/>
                </a:lnTo>
                <a:lnTo>
                  <a:pt x="14167" y="519062"/>
                </a:lnTo>
                <a:lnTo>
                  <a:pt x="4608" y="560636"/>
                </a:lnTo>
                <a:lnTo>
                  <a:pt x="0" y="597401"/>
                </a:lnTo>
                <a:lnTo>
                  <a:pt x="1027" y="629606"/>
                </a:lnTo>
                <a:lnTo>
                  <a:pt x="8374" y="657498"/>
                </a:lnTo>
                <a:lnTo>
                  <a:pt x="70922" y="688747"/>
                </a:lnTo>
                <a:lnTo>
                  <a:pt x="177237" y="681875"/>
                </a:lnTo>
                <a:lnTo>
                  <a:pt x="277534" y="660462"/>
                </a:lnTo>
                <a:lnTo>
                  <a:pt x="322030" y="648084"/>
                </a:lnTo>
                <a:lnTo>
                  <a:pt x="322405" y="614076"/>
                </a:lnTo>
                <a:lnTo>
                  <a:pt x="205592" y="614076"/>
                </a:lnTo>
                <a:lnTo>
                  <a:pt x="177418" y="608975"/>
                </a:lnTo>
                <a:lnTo>
                  <a:pt x="180380" y="529653"/>
                </a:lnTo>
                <a:lnTo>
                  <a:pt x="196285" y="483933"/>
                </a:lnTo>
                <a:lnTo>
                  <a:pt x="215632" y="438878"/>
                </a:lnTo>
                <a:lnTo>
                  <a:pt x="236148" y="394114"/>
                </a:lnTo>
                <a:lnTo>
                  <a:pt x="255559" y="349269"/>
                </a:lnTo>
                <a:lnTo>
                  <a:pt x="271591" y="303967"/>
                </a:lnTo>
                <a:lnTo>
                  <a:pt x="281969" y="257837"/>
                </a:lnTo>
                <a:lnTo>
                  <a:pt x="284420" y="210505"/>
                </a:lnTo>
                <a:lnTo>
                  <a:pt x="276670" y="161597"/>
                </a:lnTo>
                <a:lnTo>
                  <a:pt x="256780" y="113688"/>
                </a:lnTo>
                <a:lnTo>
                  <a:pt x="225484" y="70916"/>
                </a:lnTo>
                <a:lnTo>
                  <a:pt x="184515" y="35436"/>
                </a:lnTo>
                <a:lnTo>
                  <a:pt x="135606" y="9402"/>
                </a:lnTo>
                <a:lnTo>
                  <a:pt x="113696" y="1994"/>
                </a:lnTo>
                <a:lnTo>
                  <a:pt x="106235" y="0"/>
                </a:lnTo>
                <a:close/>
              </a:path>
              <a:path w="323215" h="688975">
                <a:moveTo>
                  <a:pt x="322710" y="586390"/>
                </a:moveTo>
                <a:lnTo>
                  <a:pt x="300782" y="590319"/>
                </a:lnTo>
                <a:lnTo>
                  <a:pt x="289842" y="592439"/>
                </a:lnTo>
                <a:lnTo>
                  <a:pt x="278931" y="594672"/>
                </a:lnTo>
                <a:lnTo>
                  <a:pt x="243251" y="604911"/>
                </a:lnTo>
                <a:lnTo>
                  <a:pt x="205592" y="614076"/>
                </a:lnTo>
                <a:lnTo>
                  <a:pt x="322405" y="614076"/>
                </a:lnTo>
                <a:lnTo>
                  <a:pt x="322710" y="586390"/>
                </a:lnTo>
                <a:close/>
              </a:path>
            </a:pathLst>
          </a:custGeom>
          <a:solidFill>
            <a:srgbClr val="FFFFFF">
              <a:alpha val="19999"/>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object 15"/>
          <p:cNvSpPr/>
          <p:nvPr/>
        </p:nvSpPr>
        <p:spPr>
          <a:xfrm>
            <a:off x="13977666" y="4486326"/>
            <a:ext cx="146396" cy="181512"/>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6" name="object 16"/>
          <p:cNvSpPr/>
          <p:nvPr/>
        </p:nvSpPr>
        <p:spPr>
          <a:xfrm>
            <a:off x="14516430" y="4479317"/>
            <a:ext cx="99695" cy="372745"/>
          </a:xfrm>
          <a:custGeom>
            <a:avLst/>
            <a:gdLst/>
            <a:ahLst/>
            <a:cxnLst/>
            <a:rect l="l" t="t" r="r" b="b"/>
            <a:pathLst>
              <a:path w="99694" h="372745">
                <a:moveTo>
                  <a:pt x="64234" y="0"/>
                </a:moveTo>
                <a:lnTo>
                  <a:pt x="27444" y="36179"/>
                </a:lnTo>
                <a:lnTo>
                  <a:pt x="19235" y="74786"/>
                </a:lnTo>
                <a:lnTo>
                  <a:pt x="15672" y="93230"/>
                </a:lnTo>
                <a:lnTo>
                  <a:pt x="7842" y="134158"/>
                </a:lnTo>
                <a:lnTo>
                  <a:pt x="2667" y="175510"/>
                </a:lnTo>
                <a:lnTo>
                  <a:pt x="0" y="223934"/>
                </a:lnTo>
                <a:lnTo>
                  <a:pt x="25" y="248189"/>
                </a:lnTo>
                <a:lnTo>
                  <a:pt x="960" y="272428"/>
                </a:lnTo>
                <a:lnTo>
                  <a:pt x="2137" y="285355"/>
                </a:lnTo>
                <a:lnTo>
                  <a:pt x="3793" y="298350"/>
                </a:lnTo>
                <a:lnTo>
                  <a:pt x="5307" y="311332"/>
                </a:lnTo>
                <a:lnTo>
                  <a:pt x="6060" y="324217"/>
                </a:lnTo>
                <a:lnTo>
                  <a:pt x="5938" y="333887"/>
                </a:lnTo>
                <a:lnTo>
                  <a:pt x="5910" y="343077"/>
                </a:lnTo>
                <a:lnTo>
                  <a:pt x="17724" y="372478"/>
                </a:lnTo>
                <a:lnTo>
                  <a:pt x="35126" y="367850"/>
                </a:lnTo>
                <a:lnTo>
                  <a:pt x="64603" y="293149"/>
                </a:lnTo>
                <a:lnTo>
                  <a:pt x="76337" y="237399"/>
                </a:lnTo>
                <a:lnTo>
                  <a:pt x="85840" y="178931"/>
                </a:lnTo>
                <a:lnTo>
                  <a:pt x="92941" y="124904"/>
                </a:lnTo>
                <a:lnTo>
                  <a:pt x="97468" y="82481"/>
                </a:lnTo>
                <a:lnTo>
                  <a:pt x="99372" y="47310"/>
                </a:lnTo>
                <a:lnTo>
                  <a:pt x="98584" y="35831"/>
                </a:lnTo>
                <a:lnTo>
                  <a:pt x="96192" y="24788"/>
                </a:lnTo>
                <a:lnTo>
                  <a:pt x="91502" y="14583"/>
                </a:lnTo>
                <a:lnTo>
                  <a:pt x="79280" y="3239"/>
                </a:lnTo>
                <a:lnTo>
                  <a:pt x="64234" y="0"/>
                </a:lnTo>
                <a:close/>
              </a:path>
            </a:pathLst>
          </a:custGeom>
          <a:solidFill>
            <a:srgbClr val="FFFFFF">
              <a:alpha val="69999"/>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object 17"/>
          <p:cNvSpPr/>
          <p:nvPr/>
        </p:nvSpPr>
        <p:spPr>
          <a:xfrm>
            <a:off x="14517659" y="4889001"/>
            <a:ext cx="49530" cy="81915"/>
          </a:xfrm>
          <a:custGeom>
            <a:avLst/>
            <a:gdLst/>
            <a:ahLst/>
            <a:cxnLst/>
            <a:rect l="l" t="t" r="r" b="b"/>
            <a:pathLst>
              <a:path w="49530" h="81914">
                <a:moveTo>
                  <a:pt x="29666" y="0"/>
                </a:moveTo>
                <a:lnTo>
                  <a:pt x="2397" y="36037"/>
                </a:lnTo>
                <a:lnTo>
                  <a:pt x="0" y="54578"/>
                </a:lnTo>
                <a:lnTo>
                  <a:pt x="1510" y="63694"/>
                </a:lnTo>
                <a:lnTo>
                  <a:pt x="5865" y="72082"/>
                </a:lnTo>
                <a:lnTo>
                  <a:pt x="12795" y="78513"/>
                </a:lnTo>
                <a:lnTo>
                  <a:pt x="21230" y="81838"/>
                </a:lnTo>
                <a:lnTo>
                  <a:pt x="30096" y="80908"/>
                </a:lnTo>
                <a:lnTo>
                  <a:pt x="49060" y="45607"/>
                </a:lnTo>
                <a:lnTo>
                  <a:pt x="49265" y="29929"/>
                </a:lnTo>
                <a:lnTo>
                  <a:pt x="45140" y="15585"/>
                </a:lnTo>
                <a:lnTo>
                  <a:pt x="35761" y="4282"/>
                </a:lnTo>
                <a:lnTo>
                  <a:pt x="29666" y="0"/>
                </a:lnTo>
                <a:close/>
              </a:path>
            </a:pathLst>
          </a:custGeom>
          <a:solidFill>
            <a:srgbClr val="FFFFFF">
              <a:alpha val="69999"/>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object 18"/>
          <p:cNvSpPr/>
          <p:nvPr/>
        </p:nvSpPr>
        <p:spPr>
          <a:xfrm>
            <a:off x="14497211" y="5506034"/>
            <a:ext cx="73800" cy="122372"/>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object 21"/>
          <p:cNvSpPr/>
          <p:nvPr/>
        </p:nvSpPr>
        <p:spPr>
          <a:xfrm>
            <a:off x="13106637" y="4370151"/>
            <a:ext cx="158005" cy="190847"/>
          </a:xfrm>
          <a:prstGeom prst="rect">
            <a:avLst/>
          </a:prstGeom>
          <a:blipFill>
            <a:blip r:embed="rId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2" name="object 22"/>
          <p:cNvSpPr/>
          <p:nvPr/>
        </p:nvSpPr>
        <p:spPr>
          <a:xfrm>
            <a:off x="13036901" y="4594635"/>
            <a:ext cx="56515" cy="78105"/>
          </a:xfrm>
          <a:custGeom>
            <a:avLst/>
            <a:gdLst/>
            <a:ahLst/>
            <a:cxnLst/>
            <a:rect l="l" t="t" r="r" b="b"/>
            <a:pathLst>
              <a:path w="56515" h="78104">
                <a:moveTo>
                  <a:pt x="36564" y="0"/>
                </a:moveTo>
                <a:lnTo>
                  <a:pt x="9026" y="26839"/>
                </a:lnTo>
                <a:lnTo>
                  <a:pt x="0" y="53003"/>
                </a:lnTo>
                <a:lnTo>
                  <a:pt x="1688" y="62299"/>
                </a:lnTo>
                <a:lnTo>
                  <a:pt x="6410" y="70490"/>
                </a:lnTo>
                <a:lnTo>
                  <a:pt x="13484" y="76159"/>
                </a:lnTo>
                <a:lnTo>
                  <a:pt x="22229" y="77892"/>
                </a:lnTo>
                <a:lnTo>
                  <a:pt x="30889" y="77233"/>
                </a:lnTo>
                <a:lnTo>
                  <a:pt x="55612" y="34852"/>
                </a:lnTo>
                <a:lnTo>
                  <a:pt x="55906" y="19926"/>
                </a:lnTo>
                <a:lnTo>
                  <a:pt x="50281" y="6355"/>
                </a:lnTo>
                <a:lnTo>
                  <a:pt x="45726" y="471"/>
                </a:lnTo>
                <a:lnTo>
                  <a:pt x="36564" y="0"/>
                </a:lnTo>
                <a:close/>
              </a:path>
            </a:pathLst>
          </a:custGeom>
          <a:solidFill>
            <a:srgbClr val="FFFFFF">
              <a:alpha val="69999"/>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4" name="object 24"/>
          <p:cNvSpPr/>
          <p:nvPr/>
        </p:nvSpPr>
        <p:spPr>
          <a:xfrm>
            <a:off x="13012923" y="4770428"/>
            <a:ext cx="152787" cy="103301"/>
          </a:xfrm>
          <a:prstGeom prst="rect">
            <a:avLst/>
          </a:prstGeom>
          <a:blipFill>
            <a:blip r:embed="rId5"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pic>
        <p:nvPicPr>
          <p:cNvPr id="2" name="Immagin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499850" y="1212549"/>
            <a:ext cx="7211883" cy="7516733"/>
          </a:xfrm>
          <a:prstGeom prst="rect">
            <a:avLst/>
          </a:prstGeom>
        </p:spPr>
      </p:pic>
    </p:spTree>
    <p:extLst>
      <p:ext uri="{BB962C8B-B14F-4D97-AF65-F5344CB8AC3E}">
        <p14:creationId xmlns:p14="http://schemas.microsoft.com/office/powerpoint/2010/main" val="35754486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164318" y="4970915"/>
            <a:ext cx="8365490" cy="2317301"/>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it-IT" sz="3700" b="1" i="0" u="none" strike="noStrike" kern="1200" cap="none" spc="160" normalizeH="0" baseline="0" noProof="0" dirty="0">
                <a:ln>
                  <a:noFill/>
                </a:ln>
                <a:solidFill>
                  <a:srgbClr val="071733"/>
                </a:solidFill>
                <a:effectLst/>
                <a:uLnTx/>
                <a:uFillTx/>
                <a:latin typeface="Arial"/>
                <a:ea typeface="+mn-ea"/>
                <a:cs typeface="Arial"/>
              </a:rPr>
              <a:t>ALCUNI CASI DI CRONACA</a:t>
            </a:r>
          </a:p>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it-IT" sz="3700" b="1" i="0" u="none" strike="noStrike" kern="1200" cap="none" spc="160" normalizeH="0" baseline="0" noProof="0" dirty="0">
                <a:ln>
                  <a:noFill/>
                </a:ln>
                <a:solidFill>
                  <a:srgbClr val="071733"/>
                </a:solidFill>
                <a:effectLst/>
                <a:uLnTx/>
                <a:uFillTx/>
                <a:latin typeface="Arial"/>
                <a:ea typeface="+mn-ea"/>
                <a:cs typeface="Arial"/>
              </a:rPr>
              <a:t>Casi </a:t>
            </a:r>
            <a:r>
              <a:rPr kumimoji="0" lang="it-IT" sz="3700" b="1" i="0" u="none" strike="noStrike" kern="1200" cap="none" spc="160" normalizeH="0" baseline="0" noProof="0" dirty="0" err="1">
                <a:ln>
                  <a:noFill/>
                </a:ln>
                <a:solidFill>
                  <a:srgbClr val="071733"/>
                </a:solidFill>
                <a:effectLst/>
                <a:uLnTx/>
                <a:uFillTx/>
                <a:latin typeface="Arial"/>
                <a:ea typeface="+mn-ea"/>
                <a:cs typeface="Arial"/>
              </a:rPr>
              <a:t>cyberbullismo</a:t>
            </a:r>
            <a:r>
              <a:rPr kumimoji="0" lang="it-IT" sz="3700" b="1" i="0" u="none" strike="noStrike" kern="1200" cap="none" spc="160" normalizeH="0" baseline="0" noProof="0" dirty="0">
                <a:ln>
                  <a:noFill/>
                </a:ln>
                <a:solidFill>
                  <a:srgbClr val="071733"/>
                </a:solidFill>
                <a:effectLst/>
                <a:uLnTx/>
                <a:uFillTx/>
                <a:latin typeface="Arial"/>
                <a:ea typeface="+mn-ea"/>
                <a:cs typeface="Arial"/>
              </a:rPr>
              <a:t> e vittime fragili </a:t>
            </a:r>
          </a:p>
          <a:p>
            <a:pPr marL="12700" marR="0" lvl="0" indent="0" algn="l" defTabSz="914400" rtl="0" eaLnBrk="1" fontAlgn="auto" latinLnBrk="0" hangingPunct="1">
              <a:lnSpc>
                <a:spcPct val="100000"/>
              </a:lnSpc>
              <a:spcBef>
                <a:spcPts val="110"/>
              </a:spcBef>
              <a:spcAft>
                <a:spcPts val="0"/>
              </a:spcAft>
              <a:buClrTx/>
              <a:buSzTx/>
              <a:buFontTx/>
              <a:buNone/>
              <a:tabLst/>
              <a:defRPr/>
            </a:pPr>
            <a:endParaRPr kumimoji="0" lang="it-IT" sz="3700" b="0" i="0" u="none" strike="noStrike" kern="1200" cap="none" spc="0" normalizeH="0" baseline="0" noProof="0" dirty="0">
              <a:ln>
                <a:noFill/>
              </a:ln>
              <a:solidFill>
                <a:prstClr val="black"/>
              </a:solidFill>
              <a:effectLst/>
              <a:uLnTx/>
              <a:uFillTx/>
              <a:latin typeface="Arial"/>
              <a:ea typeface="+mn-ea"/>
              <a:cs typeface="Arial"/>
            </a:endParaRPr>
          </a:p>
        </p:txBody>
      </p:sp>
      <p:sp>
        <p:nvSpPr>
          <p:cNvPr id="14" name="object 14"/>
          <p:cNvSpPr/>
          <p:nvPr/>
        </p:nvSpPr>
        <p:spPr>
          <a:xfrm>
            <a:off x="14146660" y="4419595"/>
            <a:ext cx="323215" cy="688975"/>
          </a:xfrm>
          <a:custGeom>
            <a:avLst/>
            <a:gdLst/>
            <a:ahLst/>
            <a:cxnLst/>
            <a:rect l="l" t="t" r="r" b="b"/>
            <a:pathLst>
              <a:path w="323215" h="688975">
                <a:moveTo>
                  <a:pt x="106235" y="0"/>
                </a:moveTo>
                <a:lnTo>
                  <a:pt x="121026" y="26445"/>
                </a:lnTo>
                <a:lnTo>
                  <a:pt x="131818" y="61692"/>
                </a:lnTo>
                <a:lnTo>
                  <a:pt x="135817" y="106758"/>
                </a:lnTo>
                <a:lnTo>
                  <a:pt x="130225" y="162662"/>
                </a:lnTo>
                <a:lnTo>
                  <a:pt x="112245" y="230422"/>
                </a:lnTo>
                <a:lnTo>
                  <a:pt x="88208" y="299744"/>
                </a:lnTo>
                <a:lnTo>
                  <a:pt x="65697" y="363022"/>
                </a:lnTo>
                <a:lnTo>
                  <a:pt x="45396" y="420503"/>
                </a:lnTo>
                <a:lnTo>
                  <a:pt x="27991" y="472434"/>
                </a:lnTo>
                <a:lnTo>
                  <a:pt x="14167" y="519062"/>
                </a:lnTo>
                <a:lnTo>
                  <a:pt x="4608" y="560636"/>
                </a:lnTo>
                <a:lnTo>
                  <a:pt x="0" y="597401"/>
                </a:lnTo>
                <a:lnTo>
                  <a:pt x="1027" y="629606"/>
                </a:lnTo>
                <a:lnTo>
                  <a:pt x="8374" y="657498"/>
                </a:lnTo>
                <a:lnTo>
                  <a:pt x="70922" y="688747"/>
                </a:lnTo>
                <a:lnTo>
                  <a:pt x="177237" y="681875"/>
                </a:lnTo>
                <a:lnTo>
                  <a:pt x="277534" y="660462"/>
                </a:lnTo>
                <a:lnTo>
                  <a:pt x="322030" y="648084"/>
                </a:lnTo>
                <a:lnTo>
                  <a:pt x="322405" y="614076"/>
                </a:lnTo>
                <a:lnTo>
                  <a:pt x="205592" y="614076"/>
                </a:lnTo>
                <a:lnTo>
                  <a:pt x="177418" y="608975"/>
                </a:lnTo>
                <a:lnTo>
                  <a:pt x="180380" y="529653"/>
                </a:lnTo>
                <a:lnTo>
                  <a:pt x="196285" y="483933"/>
                </a:lnTo>
                <a:lnTo>
                  <a:pt x="215632" y="438878"/>
                </a:lnTo>
                <a:lnTo>
                  <a:pt x="236148" y="394114"/>
                </a:lnTo>
                <a:lnTo>
                  <a:pt x="255559" y="349269"/>
                </a:lnTo>
                <a:lnTo>
                  <a:pt x="271591" y="303967"/>
                </a:lnTo>
                <a:lnTo>
                  <a:pt x="281969" y="257837"/>
                </a:lnTo>
                <a:lnTo>
                  <a:pt x="284420" y="210505"/>
                </a:lnTo>
                <a:lnTo>
                  <a:pt x="276670" y="161597"/>
                </a:lnTo>
                <a:lnTo>
                  <a:pt x="256780" y="113688"/>
                </a:lnTo>
                <a:lnTo>
                  <a:pt x="225484" y="70916"/>
                </a:lnTo>
                <a:lnTo>
                  <a:pt x="184515" y="35436"/>
                </a:lnTo>
                <a:lnTo>
                  <a:pt x="135606" y="9402"/>
                </a:lnTo>
                <a:lnTo>
                  <a:pt x="113696" y="1994"/>
                </a:lnTo>
                <a:lnTo>
                  <a:pt x="106235" y="0"/>
                </a:lnTo>
                <a:close/>
              </a:path>
              <a:path w="323215" h="688975">
                <a:moveTo>
                  <a:pt x="322710" y="586390"/>
                </a:moveTo>
                <a:lnTo>
                  <a:pt x="300782" y="590319"/>
                </a:lnTo>
                <a:lnTo>
                  <a:pt x="289842" y="592439"/>
                </a:lnTo>
                <a:lnTo>
                  <a:pt x="278931" y="594672"/>
                </a:lnTo>
                <a:lnTo>
                  <a:pt x="243251" y="604911"/>
                </a:lnTo>
                <a:lnTo>
                  <a:pt x="205592" y="614076"/>
                </a:lnTo>
                <a:lnTo>
                  <a:pt x="322405" y="614076"/>
                </a:lnTo>
                <a:lnTo>
                  <a:pt x="322710" y="586390"/>
                </a:lnTo>
                <a:close/>
              </a:path>
            </a:pathLst>
          </a:custGeom>
          <a:solidFill>
            <a:srgbClr val="FFFFFF">
              <a:alpha val="19999"/>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object 15"/>
          <p:cNvSpPr/>
          <p:nvPr/>
        </p:nvSpPr>
        <p:spPr>
          <a:xfrm>
            <a:off x="13977666" y="4486326"/>
            <a:ext cx="146396" cy="181512"/>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6" name="object 16"/>
          <p:cNvSpPr/>
          <p:nvPr/>
        </p:nvSpPr>
        <p:spPr>
          <a:xfrm>
            <a:off x="14516430" y="4479317"/>
            <a:ext cx="99695" cy="372745"/>
          </a:xfrm>
          <a:custGeom>
            <a:avLst/>
            <a:gdLst/>
            <a:ahLst/>
            <a:cxnLst/>
            <a:rect l="l" t="t" r="r" b="b"/>
            <a:pathLst>
              <a:path w="99694" h="372745">
                <a:moveTo>
                  <a:pt x="64234" y="0"/>
                </a:moveTo>
                <a:lnTo>
                  <a:pt x="27444" y="36179"/>
                </a:lnTo>
                <a:lnTo>
                  <a:pt x="19235" y="74786"/>
                </a:lnTo>
                <a:lnTo>
                  <a:pt x="15672" y="93230"/>
                </a:lnTo>
                <a:lnTo>
                  <a:pt x="7842" y="134158"/>
                </a:lnTo>
                <a:lnTo>
                  <a:pt x="2667" y="175510"/>
                </a:lnTo>
                <a:lnTo>
                  <a:pt x="0" y="223934"/>
                </a:lnTo>
                <a:lnTo>
                  <a:pt x="25" y="248189"/>
                </a:lnTo>
                <a:lnTo>
                  <a:pt x="960" y="272428"/>
                </a:lnTo>
                <a:lnTo>
                  <a:pt x="2137" y="285355"/>
                </a:lnTo>
                <a:lnTo>
                  <a:pt x="3793" y="298350"/>
                </a:lnTo>
                <a:lnTo>
                  <a:pt x="5307" y="311332"/>
                </a:lnTo>
                <a:lnTo>
                  <a:pt x="6060" y="324217"/>
                </a:lnTo>
                <a:lnTo>
                  <a:pt x="5938" y="333887"/>
                </a:lnTo>
                <a:lnTo>
                  <a:pt x="5910" y="343077"/>
                </a:lnTo>
                <a:lnTo>
                  <a:pt x="17724" y="372478"/>
                </a:lnTo>
                <a:lnTo>
                  <a:pt x="35126" y="367850"/>
                </a:lnTo>
                <a:lnTo>
                  <a:pt x="64603" y="293149"/>
                </a:lnTo>
                <a:lnTo>
                  <a:pt x="76337" y="237399"/>
                </a:lnTo>
                <a:lnTo>
                  <a:pt x="85840" y="178931"/>
                </a:lnTo>
                <a:lnTo>
                  <a:pt x="92941" y="124904"/>
                </a:lnTo>
                <a:lnTo>
                  <a:pt x="97468" y="82481"/>
                </a:lnTo>
                <a:lnTo>
                  <a:pt x="99372" y="47310"/>
                </a:lnTo>
                <a:lnTo>
                  <a:pt x="98584" y="35831"/>
                </a:lnTo>
                <a:lnTo>
                  <a:pt x="96192" y="24788"/>
                </a:lnTo>
                <a:lnTo>
                  <a:pt x="91502" y="14583"/>
                </a:lnTo>
                <a:lnTo>
                  <a:pt x="79280" y="3239"/>
                </a:lnTo>
                <a:lnTo>
                  <a:pt x="64234" y="0"/>
                </a:lnTo>
                <a:close/>
              </a:path>
            </a:pathLst>
          </a:custGeom>
          <a:solidFill>
            <a:srgbClr val="FFFFFF">
              <a:alpha val="69999"/>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object 17"/>
          <p:cNvSpPr/>
          <p:nvPr/>
        </p:nvSpPr>
        <p:spPr>
          <a:xfrm>
            <a:off x="14517659" y="4889001"/>
            <a:ext cx="49530" cy="81915"/>
          </a:xfrm>
          <a:custGeom>
            <a:avLst/>
            <a:gdLst/>
            <a:ahLst/>
            <a:cxnLst/>
            <a:rect l="l" t="t" r="r" b="b"/>
            <a:pathLst>
              <a:path w="49530" h="81914">
                <a:moveTo>
                  <a:pt x="29666" y="0"/>
                </a:moveTo>
                <a:lnTo>
                  <a:pt x="2397" y="36037"/>
                </a:lnTo>
                <a:lnTo>
                  <a:pt x="0" y="54578"/>
                </a:lnTo>
                <a:lnTo>
                  <a:pt x="1510" y="63694"/>
                </a:lnTo>
                <a:lnTo>
                  <a:pt x="5865" y="72082"/>
                </a:lnTo>
                <a:lnTo>
                  <a:pt x="12795" y="78513"/>
                </a:lnTo>
                <a:lnTo>
                  <a:pt x="21230" y="81838"/>
                </a:lnTo>
                <a:lnTo>
                  <a:pt x="30096" y="80908"/>
                </a:lnTo>
                <a:lnTo>
                  <a:pt x="49060" y="45607"/>
                </a:lnTo>
                <a:lnTo>
                  <a:pt x="49265" y="29929"/>
                </a:lnTo>
                <a:lnTo>
                  <a:pt x="45140" y="15585"/>
                </a:lnTo>
                <a:lnTo>
                  <a:pt x="35761" y="4282"/>
                </a:lnTo>
                <a:lnTo>
                  <a:pt x="29666" y="0"/>
                </a:lnTo>
                <a:close/>
              </a:path>
            </a:pathLst>
          </a:custGeom>
          <a:solidFill>
            <a:srgbClr val="FFFFFF">
              <a:alpha val="69999"/>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object 18"/>
          <p:cNvSpPr/>
          <p:nvPr/>
        </p:nvSpPr>
        <p:spPr>
          <a:xfrm>
            <a:off x="14497211" y="5506034"/>
            <a:ext cx="73800" cy="122372"/>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object 21"/>
          <p:cNvSpPr/>
          <p:nvPr/>
        </p:nvSpPr>
        <p:spPr>
          <a:xfrm>
            <a:off x="13106637" y="4370151"/>
            <a:ext cx="158005" cy="190847"/>
          </a:xfrm>
          <a:prstGeom prst="rect">
            <a:avLst/>
          </a:prstGeom>
          <a:blipFill>
            <a:blip r:embed="rId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2" name="object 22"/>
          <p:cNvSpPr/>
          <p:nvPr/>
        </p:nvSpPr>
        <p:spPr>
          <a:xfrm>
            <a:off x="13036901" y="4594635"/>
            <a:ext cx="56515" cy="78105"/>
          </a:xfrm>
          <a:custGeom>
            <a:avLst/>
            <a:gdLst/>
            <a:ahLst/>
            <a:cxnLst/>
            <a:rect l="l" t="t" r="r" b="b"/>
            <a:pathLst>
              <a:path w="56515" h="78104">
                <a:moveTo>
                  <a:pt x="36564" y="0"/>
                </a:moveTo>
                <a:lnTo>
                  <a:pt x="9026" y="26839"/>
                </a:lnTo>
                <a:lnTo>
                  <a:pt x="0" y="53003"/>
                </a:lnTo>
                <a:lnTo>
                  <a:pt x="1688" y="62299"/>
                </a:lnTo>
                <a:lnTo>
                  <a:pt x="6410" y="70490"/>
                </a:lnTo>
                <a:lnTo>
                  <a:pt x="13484" y="76159"/>
                </a:lnTo>
                <a:lnTo>
                  <a:pt x="22229" y="77892"/>
                </a:lnTo>
                <a:lnTo>
                  <a:pt x="30889" y="77233"/>
                </a:lnTo>
                <a:lnTo>
                  <a:pt x="55612" y="34852"/>
                </a:lnTo>
                <a:lnTo>
                  <a:pt x="55906" y="19926"/>
                </a:lnTo>
                <a:lnTo>
                  <a:pt x="50281" y="6355"/>
                </a:lnTo>
                <a:lnTo>
                  <a:pt x="45726" y="471"/>
                </a:lnTo>
                <a:lnTo>
                  <a:pt x="36564" y="0"/>
                </a:lnTo>
                <a:close/>
              </a:path>
            </a:pathLst>
          </a:custGeom>
          <a:solidFill>
            <a:srgbClr val="FFFFFF">
              <a:alpha val="69999"/>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4" name="object 24"/>
          <p:cNvSpPr/>
          <p:nvPr/>
        </p:nvSpPr>
        <p:spPr>
          <a:xfrm>
            <a:off x="13012923" y="4770428"/>
            <a:ext cx="152787" cy="103301"/>
          </a:xfrm>
          <a:prstGeom prst="rect">
            <a:avLst/>
          </a:prstGeom>
          <a:blipFill>
            <a:blip r:embed="rId5"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pic>
        <p:nvPicPr>
          <p:cNvPr id="4" name="Immagin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271250" y="2301875"/>
            <a:ext cx="7830525" cy="7897047"/>
          </a:xfrm>
          <a:prstGeom prst="rect">
            <a:avLst/>
          </a:prstGeom>
        </p:spPr>
      </p:pic>
    </p:spTree>
    <p:extLst>
      <p:ext uri="{BB962C8B-B14F-4D97-AF65-F5344CB8AC3E}">
        <p14:creationId xmlns:p14="http://schemas.microsoft.com/office/powerpoint/2010/main" val="12531871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164318" y="4970915"/>
            <a:ext cx="8365490" cy="583493"/>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it-IT" sz="3700" b="0" i="0" u="none" strike="noStrike" kern="1200" cap="none" spc="0" normalizeH="0" baseline="0" noProof="0" dirty="0">
                <a:ln>
                  <a:noFill/>
                </a:ln>
                <a:solidFill>
                  <a:prstClr val="black"/>
                </a:solidFill>
                <a:effectLst/>
                <a:uLnTx/>
                <a:uFillTx/>
                <a:latin typeface="Arial"/>
                <a:ea typeface="+mn-ea"/>
                <a:cs typeface="Arial"/>
              </a:rPr>
              <a:t>COSA FARE SE?</a:t>
            </a:r>
          </a:p>
        </p:txBody>
      </p:sp>
      <p:sp>
        <p:nvSpPr>
          <p:cNvPr id="14" name="object 14"/>
          <p:cNvSpPr/>
          <p:nvPr/>
        </p:nvSpPr>
        <p:spPr>
          <a:xfrm>
            <a:off x="14146660" y="4419595"/>
            <a:ext cx="323215" cy="688975"/>
          </a:xfrm>
          <a:custGeom>
            <a:avLst/>
            <a:gdLst/>
            <a:ahLst/>
            <a:cxnLst/>
            <a:rect l="l" t="t" r="r" b="b"/>
            <a:pathLst>
              <a:path w="323215" h="688975">
                <a:moveTo>
                  <a:pt x="106235" y="0"/>
                </a:moveTo>
                <a:lnTo>
                  <a:pt x="121026" y="26445"/>
                </a:lnTo>
                <a:lnTo>
                  <a:pt x="131818" y="61692"/>
                </a:lnTo>
                <a:lnTo>
                  <a:pt x="135817" y="106758"/>
                </a:lnTo>
                <a:lnTo>
                  <a:pt x="130225" y="162662"/>
                </a:lnTo>
                <a:lnTo>
                  <a:pt x="112245" y="230422"/>
                </a:lnTo>
                <a:lnTo>
                  <a:pt x="88208" y="299744"/>
                </a:lnTo>
                <a:lnTo>
                  <a:pt x="65697" y="363022"/>
                </a:lnTo>
                <a:lnTo>
                  <a:pt x="45396" y="420503"/>
                </a:lnTo>
                <a:lnTo>
                  <a:pt x="27991" y="472434"/>
                </a:lnTo>
                <a:lnTo>
                  <a:pt x="14167" y="519062"/>
                </a:lnTo>
                <a:lnTo>
                  <a:pt x="4608" y="560636"/>
                </a:lnTo>
                <a:lnTo>
                  <a:pt x="0" y="597401"/>
                </a:lnTo>
                <a:lnTo>
                  <a:pt x="1027" y="629606"/>
                </a:lnTo>
                <a:lnTo>
                  <a:pt x="8374" y="657498"/>
                </a:lnTo>
                <a:lnTo>
                  <a:pt x="70922" y="688747"/>
                </a:lnTo>
                <a:lnTo>
                  <a:pt x="177237" y="681875"/>
                </a:lnTo>
                <a:lnTo>
                  <a:pt x="277534" y="660462"/>
                </a:lnTo>
                <a:lnTo>
                  <a:pt x="322030" y="648084"/>
                </a:lnTo>
                <a:lnTo>
                  <a:pt x="322405" y="614076"/>
                </a:lnTo>
                <a:lnTo>
                  <a:pt x="205592" y="614076"/>
                </a:lnTo>
                <a:lnTo>
                  <a:pt x="177418" y="608975"/>
                </a:lnTo>
                <a:lnTo>
                  <a:pt x="180380" y="529653"/>
                </a:lnTo>
                <a:lnTo>
                  <a:pt x="196285" y="483933"/>
                </a:lnTo>
                <a:lnTo>
                  <a:pt x="215632" y="438878"/>
                </a:lnTo>
                <a:lnTo>
                  <a:pt x="236148" y="394114"/>
                </a:lnTo>
                <a:lnTo>
                  <a:pt x="255559" y="349269"/>
                </a:lnTo>
                <a:lnTo>
                  <a:pt x="271591" y="303967"/>
                </a:lnTo>
                <a:lnTo>
                  <a:pt x="281969" y="257837"/>
                </a:lnTo>
                <a:lnTo>
                  <a:pt x="284420" y="210505"/>
                </a:lnTo>
                <a:lnTo>
                  <a:pt x="276670" y="161597"/>
                </a:lnTo>
                <a:lnTo>
                  <a:pt x="256780" y="113688"/>
                </a:lnTo>
                <a:lnTo>
                  <a:pt x="225484" y="70916"/>
                </a:lnTo>
                <a:lnTo>
                  <a:pt x="184515" y="35436"/>
                </a:lnTo>
                <a:lnTo>
                  <a:pt x="135606" y="9402"/>
                </a:lnTo>
                <a:lnTo>
                  <a:pt x="113696" y="1994"/>
                </a:lnTo>
                <a:lnTo>
                  <a:pt x="106235" y="0"/>
                </a:lnTo>
                <a:close/>
              </a:path>
              <a:path w="323215" h="688975">
                <a:moveTo>
                  <a:pt x="322710" y="586390"/>
                </a:moveTo>
                <a:lnTo>
                  <a:pt x="300782" y="590319"/>
                </a:lnTo>
                <a:lnTo>
                  <a:pt x="289842" y="592439"/>
                </a:lnTo>
                <a:lnTo>
                  <a:pt x="278931" y="594672"/>
                </a:lnTo>
                <a:lnTo>
                  <a:pt x="243251" y="604911"/>
                </a:lnTo>
                <a:lnTo>
                  <a:pt x="205592" y="614076"/>
                </a:lnTo>
                <a:lnTo>
                  <a:pt x="322405" y="614076"/>
                </a:lnTo>
                <a:lnTo>
                  <a:pt x="322710" y="586390"/>
                </a:lnTo>
                <a:close/>
              </a:path>
            </a:pathLst>
          </a:custGeom>
          <a:solidFill>
            <a:srgbClr val="FFFFFF">
              <a:alpha val="19999"/>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object 15"/>
          <p:cNvSpPr/>
          <p:nvPr/>
        </p:nvSpPr>
        <p:spPr>
          <a:xfrm>
            <a:off x="13977666" y="4486326"/>
            <a:ext cx="146396" cy="181512"/>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6" name="object 16"/>
          <p:cNvSpPr/>
          <p:nvPr/>
        </p:nvSpPr>
        <p:spPr>
          <a:xfrm>
            <a:off x="14516430" y="4479317"/>
            <a:ext cx="99695" cy="372745"/>
          </a:xfrm>
          <a:custGeom>
            <a:avLst/>
            <a:gdLst/>
            <a:ahLst/>
            <a:cxnLst/>
            <a:rect l="l" t="t" r="r" b="b"/>
            <a:pathLst>
              <a:path w="99694" h="372745">
                <a:moveTo>
                  <a:pt x="64234" y="0"/>
                </a:moveTo>
                <a:lnTo>
                  <a:pt x="27444" y="36179"/>
                </a:lnTo>
                <a:lnTo>
                  <a:pt x="19235" y="74786"/>
                </a:lnTo>
                <a:lnTo>
                  <a:pt x="15672" y="93230"/>
                </a:lnTo>
                <a:lnTo>
                  <a:pt x="7842" y="134158"/>
                </a:lnTo>
                <a:lnTo>
                  <a:pt x="2667" y="175510"/>
                </a:lnTo>
                <a:lnTo>
                  <a:pt x="0" y="223934"/>
                </a:lnTo>
                <a:lnTo>
                  <a:pt x="25" y="248189"/>
                </a:lnTo>
                <a:lnTo>
                  <a:pt x="960" y="272428"/>
                </a:lnTo>
                <a:lnTo>
                  <a:pt x="2137" y="285355"/>
                </a:lnTo>
                <a:lnTo>
                  <a:pt x="3793" y="298350"/>
                </a:lnTo>
                <a:lnTo>
                  <a:pt x="5307" y="311332"/>
                </a:lnTo>
                <a:lnTo>
                  <a:pt x="6060" y="324217"/>
                </a:lnTo>
                <a:lnTo>
                  <a:pt x="5938" y="333887"/>
                </a:lnTo>
                <a:lnTo>
                  <a:pt x="5910" y="343077"/>
                </a:lnTo>
                <a:lnTo>
                  <a:pt x="17724" y="372478"/>
                </a:lnTo>
                <a:lnTo>
                  <a:pt x="35126" y="367850"/>
                </a:lnTo>
                <a:lnTo>
                  <a:pt x="64603" y="293149"/>
                </a:lnTo>
                <a:lnTo>
                  <a:pt x="76337" y="237399"/>
                </a:lnTo>
                <a:lnTo>
                  <a:pt x="85840" y="178931"/>
                </a:lnTo>
                <a:lnTo>
                  <a:pt x="92941" y="124904"/>
                </a:lnTo>
                <a:lnTo>
                  <a:pt x="97468" y="82481"/>
                </a:lnTo>
                <a:lnTo>
                  <a:pt x="99372" y="47310"/>
                </a:lnTo>
                <a:lnTo>
                  <a:pt x="98584" y="35831"/>
                </a:lnTo>
                <a:lnTo>
                  <a:pt x="96192" y="24788"/>
                </a:lnTo>
                <a:lnTo>
                  <a:pt x="91502" y="14583"/>
                </a:lnTo>
                <a:lnTo>
                  <a:pt x="79280" y="3239"/>
                </a:lnTo>
                <a:lnTo>
                  <a:pt x="64234" y="0"/>
                </a:lnTo>
                <a:close/>
              </a:path>
            </a:pathLst>
          </a:custGeom>
          <a:solidFill>
            <a:srgbClr val="FFFFFF">
              <a:alpha val="69999"/>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object 17"/>
          <p:cNvSpPr/>
          <p:nvPr/>
        </p:nvSpPr>
        <p:spPr>
          <a:xfrm>
            <a:off x="14517659" y="4889001"/>
            <a:ext cx="49530" cy="81915"/>
          </a:xfrm>
          <a:custGeom>
            <a:avLst/>
            <a:gdLst/>
            <a:ahLst/>
            <a:cxnLst/>
            <a:rect l="l" t="t" r="r" b="b"/>
            <a:pathLst>
              <a:path w="49530" h="81914">
                <a:moveTo>
                  <a:pt x="29666" y="0"/>
                </a:moveTo>
                <a:lnTo>
                  <a:pt x="2397" y="36037"/>
                </a:lnTo>
                <a:lnTo>
                  <a:pt x="0" y="54578"/>
                </a:lnTo>
                <a:lnTo>
                  <a:pt x="1510" y="63694"/>
                </a:lnTo>
                <a:lnTo>
                  <a:pt x="5865" y="72082"/>
                </a:lnTo>
                <a:lnTo>
                  <a:pt x="12795" y="78513"/>
                </a:lnTo>
                <a:lnTo>
                  <a:pt x="21230" y="81838"/>
                </a:lnTo>
                <a:lnTo>
                  <a:pt x="30096" y="80908"/>
                </a:lnTo>
                <a:lnTo>
                  <a:pt x="49060" y="45607"/>
                </a:lnTo>
                <a:lnTo>
                  <a:pt x="49265" y="29929"/>
                </a:lnTo>
                <a:lnTo>
                  <a:pt x="45140" y="15585"/>
                </a:lnTo>
                <a:lnTo>
                  <a:pt x="35761" y="4282"/>
                </a:lnTo>
                <a:lnTo>
                  <a:pt x="29666" y="0"/>
                </a:lnTo>
                <a:close/>
              </a:path>
            </a:pathLst>
          </a:custGeom>
          <a:solidFill>
            <a:srgbClr val="FFFFFF">
              <a:alpha val="69999"/>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object 18"/>
          <p:cNvSpPr/>
          <p:nvPr/>
        </p:nvSpPr>
        <p:spPr>
          <a:xfrm>
            <a:off x="14497211" y="5506034"/>
            <a:ext cx="73800" cy="122372"/>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object 21"/>
          <p:cNvSpPr/>
          <p:nvPr/>
        </p:nvSpPr>
        <p:spPr>
          <a:xfrm>
            <a:off x="13106637" y="4370151"/>
            <a:ext cx="158005" cy="190847"/>
          </a:xfrm>
          <a:prstGeom prst="rect">
            <a:avLst/>
          </a:prstGeom>
          <a:blipFill>
            <a:blip r:embed="rId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2" name="object 22"/>
          <p:cNvSpPr/>
          <p:nvPr/>
        </p:nvSpPr>
        <p:spPr>
          <a:xfrm>
            <a:off x="13036901" y="4594635"/>
            <a:ext cx="56515" cy="78105"/>
          </a:xfrm>
          <a:custGeom>
            <a:avLst/>
            <a:gdLst/>
            <a:ahLst/>
            <a:cxnLst/>
            <a:rect l="l" t="t" r="r" b="b"/>
            <a:pathLst>
              <a:path w="56515" h="78104">
                <a:moveTo>
                  <a:pt x="36564" y="0"/>
                </a:moveTo>
                <a:lnTo>
                  <a:pt x="9026" y="26839"/>
                </a:lnTo>
                <a:lnTo>
                  <a:pt x="0" y="53003"/>
                </a:lnTo>
                <a:lnTo>
                  <a:pt x="1688" y="62299"/>
                </a:lnTo>
                <a:lnTo>
                  <a:pt x="6410" y="70490"/>
                </a:lnTo>
                <a:lnTo>
                  <a:pt x="13484" y="76159"/>
                </a:lnTo>
                <a:lnTo>
                  <a:pt x="22229" y="77892"/>
                </a:lnTo>
                <a:lnTo>
                  <a:pt x="30889" y="77233"/>
                </a:lnTo>
                <a:lnTo>
                  <a:pt x="55612" y="34852"/>
                </a:lnTo>
                <a:lnTo>
                  <a:pt x="55906" y="19926"/>
                </a:lnTo>
                <a:lnTo>
                  <a:pt x="50281" y="6355"/>
                </a:lnTo>
                <a:lnTo>
                  <a:pt x="45726" y="471"/>
                </a:lnTo>
                <a:lnTo>
                  <a:pt x="36564" y="0"/>
                </a:lnTo>
                <a:close/>
              </a:path>
            </a:pathLst>
          </a:custGeom>
          <a:solidFill>
            <a:srgbClr val="FFFFFF">
              <a:alpha val="69999"/>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4" name="object 24"/>
          <p:cNvSpPr/>
          <p:nvPr/>
        </p:nvSpPr>
        <p:spPr>
          <a:xfrm>
            <a:off x="13012923" y="4770428"/>
            <a:ext cx="152787" cy="103301"/>
          </a:xfrm>
          <a:prstGeom prst="rect">
            <a:avLst/>
          </a:prstGeom>
          <a:blipFill>
            <a:blip r:embed="rId5"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 name="CasellaDiTesto 1">
            <a:extLst>
              <a:ext uri="{FF2B5EF4-FFF2-40B4-BE49-F238E27FC236}">
                <a16:creationId xmlns:a16="http://schemas.microsoft.com/office/drawing/2014/main" id="{CD9DF167-924D-4A55-87CF-BC1A7AB7C484}"/>
              </a:ext>
            </a:extLst>
          </p:cNvPr>
          <p:cNvSpPr txBox="1"/>
          <p:nvPr/>
        </p:nvSpPr>
        <p:spPr>
          <a:xfrm>
            <a:off x="11118850" y="1235075"/>
            <a:ext cx="7924800" cy="954107"/>
          </a:xfrm>
          <a:prstGeom prst="rect">
            <a:avLst/>
          </a:prstGeom>
          <a:noFill/>
        </p:spPr>
        <p:txBody>
          <a:bodyPr wrap="square" rtlCol="0">
            <a:spAutoFit/>
          </a:bodyPr>
          <a:lstStyle/>
          <a:p>
            <a:r>
              <a:rPr lang="it-IT" sz="2800" b="1" dirty="0"/>
              <a:t>SIETE TESTIMONI DI EPISODI DI BULLISMO/CYBERBULLISMO</a:t>
            </a:r>
          </a:p>
        </p:txBody>
      </p:sp>
      <p:sp>
        <p:nvSpPr>
          <p:cNvPr id="5" name="CasellaDiTesto 4">
            <a:extLst>
              <a:ext uri="{FF2B5EF4-FFF2-40B4-BE49-F238E27FC236}">
                <a16:creationId xmlns:a16="http://schemas.microsoft.com/office/drawing/2014/main" id="{8B548065-5673-499F-9142-A7F6E45E337D}"/>
              </a:ext>
            </a:extLst>
          </p:cNvPr>
          <p:cNvSpPr txBox="1"/>
          <p:nvPr/>
        </p:nvSpPr>
        <p:spPr>
          <a:xfrm>
            <a:off x="11118850" y="2911475"/>
            <a:ext cx="5791200" cy="1200329"/>
          </a:xfrm>
          <a:prstGeom prst="rect">
            <a:avLst/>
          </a:prstGeom>
          <a:noFill/>
        </p:spPr>
        <p:txBody>
          <a:bodyPr wrap="square" rtlCol="0">
            <a:spAutoFit/>
          </a:bodyPr>
          <a:lstStyle/>
          <a:p>
            <a:r>
              <a:rPr lang="it-IT" sz="2400" b="1" dirty="0"/>
              <a:t>QUALCUNO VI RACCONTA DI ESSERE VITTIMA O AUTORE DI ATTI DI BULLISMO/CYBERBULLISMO</a:t>
            </a:r>
            <a:r>
              <a:rPr lang="it-IT" sz="2400" dirty="0"/>
              <a:t>?</a:t>
            </a:r>
          </a:p>
        </p:txBody>
      </p:sp>
      <p:sp>
        <p:nvSpPr>
          <p:cNvPr id="6" name="CasellaDiTesto 5">
            <a:extLst>
              <a:ext uri="{FF2B5EF4-FFF2-40B4-BE49-F238E27FC236}">
                <a16:creationId xmlns:a16="http://schemas.microsoft.com/office/drawing/2014/main" id="{4460D986-CF03-4D35-B7A1-42A42B884673}"/>
              </a:ext>
            </a:extLst>
          </p:cNvPr>
          <p:cNvSpPr txBox="1"/>
          <p:nvPr/>
        </p:nvSpPr>
        <p:spPr>
          <a:xfrm>
            <a:off x="11272566" y="5261979"/>
            <a:ext cx="5410200" cy="954107"/>
          </a:xfrm>
          <a:prstGeom prst="rect">
            <a:avLst/>
          </a:prstGeom>
          <a:noFill/>
        </p:spPr>
        <p:txBody>
          <a:bodyPr wrap="square" rtlCol="0">
            <a:spAutoFit/>
          </a:bodyPr>
          <a:lstStyle/>
          <a:p>
            <a:r>
              <a:rPr lang="it-IT" sz="2800" b="1" dirty="0"/>
              <a:t>SIETE VITTIME O AUTORI DI ATTI DI BULLISMO O CYBERBULLISMO </a:t>
            </a:r>
          </a:p>
        </p:txBody>
      </p:sp>
      <p:sp>
        <p:nvSpPr>
          <p:cNvPr id="7" name="CasellaDiTesto 6">
            <a:extLst>
              <a:ext uri="{FF2B5EF4-FFF2-40B4-BE49-F238E27FC236}">
                <a16:creationId xmlns:a16="http://schemas.microsoft.com/office/drawing/2014/main" id="{B4503D60-288D-42C7-A9B4-EAB0CDC0F372}"/>
              </a:ext>
            </a:extLst>
          </p:cNvPr>
          <p:cNvSpPr txBox="1"/>
          <p:nvPr/>
        </p:nvSpPr>
        <p:spPr>
          <a:xfrm>
            <a:off x="11272566" y="6954713"/>
            <a:ext cx="5645648" cy="1384995"/>
          </a:xfrm>
          <a:prstGeom prst="rect">
            <a:avLst/>
          </a:prstGeom>
          <a:noFill/>
        </p:spPr>
        <p:txBody>
          <a:bodyPr wrap="square" rtlCol="0">
            <a:spAutoFit/>
          </a:bodyPr>
          <a:lstStyle/>
          <a:p>
            <a:r>
              <a:rPr lang="it-IT" sz="2800" b="1" dirty="0"/>
              <a:t>VENITE COINVOLTI IN CHALLENGE PERICOLOSE O CONTATTATI ON LINE DA PERSONE CHE NON CONOSCETE </a:t>
            </a:r>
          </a:p>
        </p:txBody>
      </p:sp>
    </p:spTree>
    <p:extLst>
      <p:ext uri="{BB962C8B-B14F-4D97-AF65-F5344CB8AC3E}">
        <p14:creationId xmlns:p14="http://schemas.microsoft.com/office/powerpoint/2010/main" val="4232651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659765" y="396875"/>
            <a:ext cx="8870043" cy="9796272"/>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it-IT" sz="3700" b="0" i="0" u="none" strike="noStrike" kern="1200" cap="none" spc="0" normalizeH="0" baseline="0" noProof="0" dirty="0">
                <a:ln>
                  <a:noFill/>
                </a:ln>
                <a:solidFill>
                  <a:prstClr val="black"/>
                </a:solidFill>
                <a:effectLst/>
                <a:uLnTx/>
                <a:uFillTx/>
                <a:latin typeface="Arial"/>
                <a:ea typeface="+mn-ea"/>
                <a:cs typeface="Arial"/>
              </a:rPr>
              <a:t>UN CASO REALE </a:t>
            </a:r>
          </a:p>
          <a:p>
            <a:pPr marL="12700" marR="0" lvl="0" indent="0" algn="l" defTabSz="914400" rtl="0" eaLnBrk="1" fontAlgn="auto" latinLnBrk="0" hangingPunct="1">
              <a:lnSpc>
                <a:spcPct val="100000"/>
              </a:lnSpc>
              <a:spcBef>
                <a:spcPts val="110"/>
              </a:spcBef>
              <a:spcAft>
                <a:spcPts val="0"/>
              </a:spcAft>
              <a:buClrTx/>
              <a:buSzTx/>
              <a:buFontTx/>
              <a:buNone/>
              <a:tabLst/>
              <a:defRPr/>
            </a:pPr>
            <a:endParaRPr lang="it-IT" sz="3700" dirty="0">
              <a:solidFill>
                <a:prstClr val="black"/>
              </a:solidFill>
              <a:latin typeface="Arial"/>
              <a:cs typeface="Arial"/>
            </a:endParaRPr>
          </a:p>
          <a:p>
            <a:pPr marL="12700" marR="0" lvl="0" indent="0" algn="l" defTabSz="914400" rtl="0" eaLnBrk="1" fontAlgn="auto" latinLnBrk="0" hangingPunct="1">
              <a:lnSpc>
                <a:spcPct val="100000"/>
              </a:lnSpc>
              <a:spcBef>
                <a:spcPts val="110"/>
              </a:spcBef>
              <a:spcAft>
                <a:spcPts val="0"/>
              </a:spcAft>
              <a:buClrTx/>
              <a:buSzTx/>
              <a:buFontTx/>
              <a:buNone/>
              <a:tabLst/>
              <a:defRPr/>
            </a:pPr>
            <a:endParaRPr kumimoji="0" lang="it-IT" sz="3700" b="0" i="0" u="none" strike="noStrike" kern="1200" cap="none" spc="0" normalizeH="0" baseline="0" noProof="0" dirty="0">
              <a:ln>
                <a:noFill/>
              </a:ln>
              <a:solidFill>
                <a:prstClr val="black"/>
              </a:solidFill>
              <a:effectLst/>
              <a:uLnTx/>
              <a:uFillTx/>
              <a:latin typeface="Arial"/>
              <a:ea typeface="+mn-ea"/>
              <a:cs typeface="Arial"/>
            </a:endParaRPr>
          </a:p>
          <a:p>
            <a:pPr marL="12700" marR="0" lvl="0" indent="0" algn="l" defTabSz="914400" rtl="0" eaLnBrk="1" fontAlgn="auto" latinLnBrk="0" hangingPunct="1">
              <a:lnSpc>
                <a:spcPct val="100000"/>
              </a:lnSpc>
              <a:spcBef>
                <a:spcPts val="110"/>
              </a:spcBef>
              <a:spcAft>
                <a:spcPts val="0"/>
              </a:spcAft>
              <a:buClrTx/>
              <a:buSzTx/>
              <a:buFontTx/>
              <a:buNone/>
              <a:tabLst/>
              <a:defRPr/>
            </a:pPr>
            <a:r>
              <a:rPr lang="it-IT" sz="3700" dirty="0">
                <a:solidFill>
                  <a:prstClr val="black"/>
                </a:solidFill>
                <a:latin typeface="Arial"/>
                <a:cs typeface="Arial"/>
              </a:rPr>
              <a:t>Siamo  a Locri in una scuola secondaria di primo grado.</a:t>
            </a:r>
          </a:p>
          <a:p>
            <a:pPr marL="12700" marR="0" lvl="0" indent="0" algn="l" defTabSz="914400" rtl="0" eaLnBrk="1" fontAlgn="auto" latinLnBrk="0" hangingPunct="1">
              <a:lnSpc>
                <a:spcPct val="100000"/>
              </a:lnSpc>
              <a:spcBef>
                <a:spcPts val="110"/>
              </a:spcBef>
              <a:spcAft>
                <a:spcPts val="0"/>
              </a:spcAft>
              <a:buClrTx/>
              <a:buSzTx/>
              <a:buFontTx/>
              <a:buNone/>
              <a:tabLst/>
              <a:defRPr/>
            </a:pPr>
            <a:r>
              <a:rPr lang="it-IT" sz="3700" dirty="0">
                <a:solidFill>
                  <a:prstClr val="black"/>
                </a:solidFill>
                <a:latin typeface="Arial"/>
                <a:cs typeface="Arial"/>
              </a:rPr>
              <a:t>Un ragazzo di 14 anni, Giulio, viene minacciato con un coltello da Tizio.</a:t>
            </a:r>
          </a:p>
          <a:p>
            <a:pPr marL="12700" marR="0" lvl="0" indent="0" algn="l" defTabSz="914400" rtl="0" eaLnBrk="1" fontAlgn="auto" latinLnBrk="0" hangingPunct="1">
              <a:lnSpc>
                <a:spcPct val="100000"/>
              </a:lnSpc>
              <a:spcBef>
                <a:spcPts val="110"/>
              </a:spcBef>
              <a:spcAft>
                <a:spcPts val="0"/>
              </a:spcAft>
              <a:buClrTx/>
              <a:buSzTx/>
              <a:buFontTx/>
              <a:buNone/>
              <a:tabLst/>
              <a:defRPr/>
            </a:pPr>
            <a:r>
              <a:rPr lang="it-IT" sz="3700" dirty="0">
                <a:solidFill>
                  <a:prstClr val="black"/>
                </a:solidFill>
                <a:latin typeface="Arial"/>
                <a:cs typeface="Arial"/>
              </a:rPr>
              <a:t>Dopo qualche settimana la vittima viene nuovamente avvicinata durante l’intervallo, spinta a calci e pugni nel bagno da Tizio e da un altro compagno di classe.</a:t>
            </a:r>
          </a:p>
          <a:p>
            <a:pPr marL="12700" marR="0" lvl="0" indent="0" algn="l" defTabSz="914400" rtl="0" eaLnBrk="1" fontAlgn="auto" latinLnBrk="0" hangingPunct="1">
              <a:lnSpc>
                <a:spcPct val="100000"/>
              </a:lnSpc>
              <a:spcBef>
                <a:spcPts val="110"/>
              </a:spcBef>
              <a:spcAft>
                <a:spcPts val="0"/>
              </a:spcAft>
              <a:buClrTx/>
              <a:buSzTx/>
              <a:buFontTx/>
              <a:buNone/>
              <a:tabLst/>
              <a:defRPr/>
            </a:pPr>
            <a:r>
              <a:rPr lang="it-IT" sz="3700" dirty="0">
                <a:solidFill>
                  <a:prstClr val="black"/>
                </a:solidFill>
                <a:latin typeface="Arial"/>
                <a:cs typeface="Arial"/>
              </a:rPr>
              <a:t>Gli insegnanti non si accorgono di niente.</a:t>
            </a:r>
          </a:p>
          <a:p>
            <a:pPr marL="12700" marR="0" lvl="0" indent="0" algn="l" defTabSz="914400" rtl="0" eaLnBrk="1" fontAlgn="auto" latinLnBrk="0" hangingPunct="1">
              <a:lnSpc>
                <a:spcPct val="100000"/>
              </a:lnSpc>
              <a:spcBef>
                <a:spcPts val="110"/>
              </a:spcBef>
              <a:spcAft>
                <a:spcPts val="0"/>
              </a:spcAft>
              <a:buClrTx/>
              <a:buSzTx/>
              <a:buFontTx/>
              <a:buNone/>
              <a:tabLst/>
              <a:defRPr/>
            </a:pPr>
            <a:r>
              <a:rPr lang="it-IT" sz="3700" dirty="0">
                <a:solidFill>
                  <a:prstClr val="black"/>
                </a:solidFill>
                <a:latin typeface="Arial"/>
                <a:cs typeface="Arial"/>
              </a:rPr>
              <a:t>Giulio riporta escoriazioni al volto, ma torna in classe e si copre con la mano per non farsi vedere dagli insegnanti  </a:t>
            </a:r>
          </a:p>
          <a:p>
            <a:pPr marL="12700" marR="0" lvl="0" indent="0" algn="l" defTabSz="914400" rtl="0" eaLnBrk="1" fontAlgn="auto" latinLnBrk="0" hangingPunct="1">
              <a:lnSpc>
                <a:spcPct val="100000"/>
              </a:lnSpc>
              <a:spcBef>
                <a:spcPts val="110"/>
              </a:spcBef>
              <a:spcAft>
                <a:spcPts val="0"/>
              </a:spcAft>
              <a:buClrTx/>
              <a:buSzTx/>
              <a:buFontTx/>
              <a:buNone/>
              <a:tabLst/>
              <a:defRPr/>
            </a:pPr>
            <a:endParaRPr kumimoji="0" lang="it-IT" sz="3700" b="0" i="0" u="none" strike="noStrike" kern="1200" cap="none" spc="0" normalizeH="0" baseline="0" noProof="0" dirty="0">
              <a:ln>
                <a:noFill/>
              </a:ln>
              <a:solidFill>
                <a:prstClr val="black"/>
              </a:solidFill>
              <a:effectLst/>
              <a:uLnTx/>
              <a:uFillTx/>
              <a:latin typeface="Arial"/>
              <a:ea typeface="+mn-ea"/>
              <a:cs typeface="Arial"/>
            </a:endParaRPr>
          </a:p>
        </p:txBody>
      </p:sp>
      <p:sp>
        <p:nvSpPr>
          <p:cNvPr id="14" name="object 14"/>
          <p:cNvSpPr/>
          <p:nvPr/>
        </p:nvSpPr>
        <p:spPr>
          <a:xfrm>
            <a:off x="14146660" y="4419595"/>
            <a:ext cx="323215" cy="688975"/>
          </a:xfrm>
          <a:custGeom>
            <a:avLst/>
            <a:gdLst/>
            <a:ahLst/>
            <a:cxnLst/>
            <a:rect l="l" t="t" r="r" b="b"/>
            <a:pathLst>
              <a:path w="323215" h="688975">
                <a:moveTo>
                  <a:pt x="106235" y="0"/>
                </a:moveTo>
                <a:lnTo>
                  <a:pt x="121026" y="26445"/>
                </a:lnTo>
                <a:lnTo>
                  <a:pt x="131818" y="61692"/>
                </a:lnTo>
                <a:lnTo>
                  <a:pt x="135817" y="106758"/>
                </a:lnTo>
                <a:lnTo>
                  <a:pt x="130225" y="162662"/>
                </a:lnTo>
                <a:lnTo>
                  <a:pt x="112245" y="230422"/>
                </a:lnTo>
                <a:lnTo>
                  <a:pt x="88208" y="299744"/>
                </a:lnTo>
                <a:lnTo>
                  <a:pt x="65697" y="363022"/>
                </a:lnTo>
                <a:lnTo>
                  <a:pt x="45396" y="420503"/>
                </a:lnTo>
                <a:lnTo>
                  <a:pt x="27991" y="472434"/>
                </a:lnTo>
                <a:lnTo>
                  <a:pt x="14167" y="519062"/>
                </a:lnTo>
                <a:lnTo>
                  <a:pt x="4608" y="560636"/>
                </a:lnTo>
                <a:lnTo>
                  <a:pt x="0" y="597401"/>
                </a:lnTo>
                <a:lnTo>
                  <a:pt x="1027" y="629606"/>
                </a:lnTo>
                <a:lnTo>
                  <a:pt x="8374" y="657498"/>
                </a:lnTo>
                <a:lnTo>
                  <a:pt x="70922" y="688747"/>
                </a:lnTo>
                <a:lnTo>
                  <a:pt x="177237" y="681875"/>
                </a:lnTo>
                <a:lnTo>
                  <a:pt x="277534" y="660462"/>
                </a:lnTo>
                <a:lnTo>
                  <a:pt x="322030" y="648084"/>
                </a:lnTo>
                <a:lnTo>
                  <a:pt x="322405" y="614076"/>
                </a:lnTo>
                <a:lnTo>
                  <a:pt x="205592" y="614076"/>
                </a:lnTo>
                <a:lnTo>
                  <a:pt x="177418" y="608975"/>
                </a:lnTo>
                <a:lnTo>
                  <a:pt x="180380" y="529653"/>
                </a:lnTo>
                <a:lnTo>
                  <a:pt x="196285" y="483933"/>
                </a:lnTo>
                <a:lnTo>
                  <a:pt x="215632" y="438878"/>
                </a:lnTo>
                <a:lnTo>
                  <a:pt x="236148" y="394114"/>
                </a:lnTo>
                <a:lnTo>
                  <a:pt x="255559" y="349269"/>
                </a:lnTo>
                <a:lnTo>
                  <a:pt x="271591" y="303967"/>
                </a:lnTo>
                <a:lnTo>
                  <a:pt x="281969" y="257837"/>
                </a:lnTo>
                <a:lnTo>
                  <a:pt x="284420" y="210505"/>
                </a:lnTo>
                <a:lnTo>
                  <a:pt x="276670" y="161597"/>
                </a:lnTo>
                <a:lnTo>
                  <a:pt x="256780" y="113688"/>
                </a:lnTo>
                <a:lnTo>
                  <a:pt x="225484" y="70916"/>
                </a:lnTo>
                <a:lnTo>
                  <a:pt x="184515" y="35436"/>
                </a:lnTo>
                <a:lnTo>
                  <a:pt x="135606" y="9402"/>
                </a:lnTo>
                <a:lnTo>
                  <a:pt x="113696" y="1994"/>
                </a:lnTo>
                <a:lnTo>
                  <a:pt x="106235" y="0"/>
                </a:lnTo>
                <a:close/>
              </a:path>
              <a:path w="323215" h="688975">
                <a:moveTo>
                  <a:pt x="322710" y="586390"/>
                </a:moveTo>
                <a:lnTo>
                  <a:pt x="300782" y="590319"/>
                </a:lnTo>
                <a:lnTo>
                  <a:pt x="289842" y="592439"/>
                </a:lnTo>
                <a:lnTo>
                  <a:pt x="278931" y="594672"/>
                </a:lnTo>
                <a:lnTo>
                  <a:pt x="243251" y="604911"/>
                </a:lnTo>
                <a:lnTo>
                  <a:pt x="205592" y="614076"/>
                </a:lnTo>
                <a:lnTo>
                  <a:pt x="322405" y="614076"/>
                </a:lnTo>
                <a:lnTo>
                  <a:pt x="322710" y="586390"/>
                </a:lnTo>
                <a:close/>
              </a:path>
            </a:pathLst>
          </a:custGeom>
          <a:solidFill>
            <a:srgbClr val="FFFFFF">
              <a:alpha val="19999"/>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object 15"/>
          <p:cNvSpPr/>
          <p:nvPr/>
        </p:nvSpPr>
        <p:spPr>
          <a:xfrm>
            <a:off x="13977666" y="4486326"/>
            <a:ext cx="146396" cy="181512"/>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6" name="object 16"/>
          <p:cNvSpPr/>
          <p:nvPr/>
        </p:nvSpPr>
        <p:spPr>
          <a:xfrm>
            <a:off x="14516430" y="4479317"/>
            <a:ext cx="99695" cy="372745"/>
          </a:xfrm>
          <a:custGeom>
            <a:avLst/>
            <a:gdLst/>
            <a:ahLst/>
            <a:cxnLst/>
            <a:rect l="l" t="t" r="r" b="b"/>
            <a:pathLst>
              <a:path w="99694" h="372745">
                <a:moveTo>
                  <a:pt x="64234" y="0"/>
                </a:moveTo>
                <a:lnTo>
                  <a:pt x="27444" y="36179"/>
                </a:lnTo>
                <a:lnTo>
                  <a:pt x="19235" y="74786"/>
                </a:lnTo>
                <a:lnTo>
                  <a:pt x="15672" y="93230"/>
                </a:lnTo>
                <a:lnTo>
                  <a:pt x="7842" y="134158"/>
                </a:lnTo>
                <a:lnTo>
                  <a:pt x="2667" y="175510"/>
                </a:lnTo>
                <a:lnTo>
                  <a:pt x="0" y="223934"/>
                </a:lnTo>
                <a:lnTo>
                  <a:pt x="25" y="248189"/>
                </a:lnTo>
                <a:lnTo>
                  <a:pt x="960" y="272428"/>
                </a:lnTo>
                <a:lnTo>
                  <a:pt x="2137" y="285355"/>
                </a:lnTo>
                <a:lnTo>
                  <a:pt x="3793" y="298350"/>
                </a:lnTo>
                <a:lnTo>
                  <a:pt x="5307" y="311332"/>
                </a:lnTo>
                <a:lnTo>
                  <a:pt x="6060" y="324217"/>
                </a:lnTo>
                <a:lnTo>
                  <a:pt x="5938" y="333887"/>
                </a:lnTo>
                <a:lnTo>
                  <a:pt x="5910" y="343077"/>
                </a:lnTo>
                <a:lnTo>
                  <a:pt x="17724" y="372478"/>
                </a:lnTo>
                <a:lnTo>
                  <a:pt x="35126" y="367850"/>
                </a:lnTo>
                <a:lnTo>
                  <a:pt x="64603" y="293149"/>
                </a:lnTo>
                <a:lnTo>
                  <a:pt x="76337" y="237399"/>
                </a:lnTo>
                <a:lnTo>
                  <a:pt x="85840" y="178931"/>
                </a:lnTo>
                <a:lnTo>
                  <a:pt x="92941" y="124904"/>
                </a:lnTo>
                <a:lnTo>
                  <a:pt x="97468" y="82481"/>
                </a:lnTo>
                <a:lnTo>
                  <a:pt x="99372" y="47310"/>
                </a:lnTo>
                <a:lnTo>
                  <a:pt x="98584" y="35831"/>
                </a:lnTo>
                <a:lnTo>
                  <a:pt x="96192" y="24788"/>
                </a:lnTo>
                <a:lnTo>
                  <a:pt x="91502" y="14583"/>
                </a:lnTo>
                <a:lnTo>
                  <a:pt x="79280" y="3239"/>
                </a:lnTo>
                <a:lnTo>
                  <a:pt x="64234" y="0"/>
                </a:lnTo>
                <a:close/>
              </a:path>
            </a:pathLst>
          </a:custGeom>
          <a:solidFill>
            <a:srgbClr val="FFFFFF">
              <a:alpha val="69999"/>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object 17"/>
          <p:cNvSpPr/>
          <p:nvPr/>
        </p:nvSpPr>
        <p:spPr>
          <a:xfrm>
            <a:off x="14517659" y="4889001"/>
            <a:ext cx="49530" cy="81915"/>
          </a:xfrm>
          <a:custGeom>
            <a:avLst/>
            <a:gdLst/>
            <a:ahLst/>
            <a:cxnLst/>
            <a:rect l="l" t="t" r="r" b="b"/>
            <a:pathLst>
              <a:path w="49530" h="81914">
                <a:moveTo>
                  <a:pt x="29666" y="0"/>
                </a:moveTo>
                <a:lnTo>
                  <a:pt x="2397" y="36037"/>
                </a:lnTo>
                <a:lnTo>
                  <a:pt x="0" y="54578"/>
                </a:lnTo>
                <a:lnTo>
                  <a:pt x="1510" y="63694"/>
                </a:lnTo>
                <a:lnTo>
                  <a:pt x="5865" y="72082"/>
                </a:lnTo>
                <a:lnTo>
                  <a:pt x="12795" y="78513"/>
                </a:lnTo>
                <a:lnTo>
                  <a:pt x="21230" y="81838"/>
                </a:lnTo>
                <a:lnTo>
                  <a:pt x="30096" y="80908"/>
                </a:lnTo>
                <a:lnTo>
                  <a:pt x="49060" y="45607"/>
                </a:lnTo>
                <a:lnTo>
                  <a:pt x="49265" y="29929"/>
                </a:lnTo>
                <a:lnTo>
                  <a:pt x="45140" y="15585"/>
                </a:lnTo>
                <a:lnTo>
                  <a:pt x="35761" y="4282"/>
                </a:lnTo>
                <a:lnTo>
                  <a:pt x="29666" y="0"/>
                </a:lnTo>
                <a:close/>
              </a:path>
            </a:pathLst>
          </a:custGeom>
          <a:solidFill>
            <a:srgbClr val="FFFFFF">
              <a:alpha val="69999"/>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object 18"/>
          <p:cNvSpPr/>
          <p:nvPr/>
        </p:nvSpPr>
        <p:spPr>
          <a:xfrm>
            <a:off x="14497211" y="5506034"/>
            <a:ext cx="73800" cy="122372"/>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object 21"/>
          <p:cNvSpPr/>
          <p:nvPr/>
        </p:nvSpPr>
        <p:spPr>
          <a:xfrm>
            <a:off x="13106637" y="4370151"/>
            <a:ext cx="158005" cy="190847"/>
          </a:xfrm>
          <a:prstGeom prst="rect">
            <a:avLst/>
          </a:prstGeom>
          <a:blipFill>
            <a:blip r:embed="rId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2" name="object 22"/>
          <p:cNvSpPr/>
          <p:nvPr/>
        </p:nvSpPr>
        <p:spPr>
          <a:xfrm>
            <a:off x="13036901" y="4594635"/>
            <a:ext cx="56515" cy="78105"/>
          </a:xfrm>
          <a:custGeom>
            <a:avLst/>
            <a:gdLst/>
            <a:ahLst/>
            <a:cxnLst/>
            <a:rect l="l" t="t" r="r" b="b"/>
            <a:pathLst>
              <a:path w="56515" h="78104">
                <a:moveTo>
                  <a:pt x="36564" y="0"/>
                </a:moveTo>
                <a:lnTo>
                  <a:pt x="9026" y="26839"/>
                </a:lnTo>
                <a:lnTo>
                  <a:pt x="0" y="53003"/>
                </a:lnTo>
                <a:lnTo>
                  <a:pt x="1688" y="62299"/>
                </a:lnTo>
                <a:lnTo>
                  <a:pt x="6410" y="70490"/>
                </a:lnTo>
                <a:lnTo>
                  <a:pt x="13484" y="76159"/>
                </a:lnTo>
                <a:lnTo>
                  <a:pt x="22229" y="77892"/>
                </a:lnTo>
                <a:lnTo>
                  <a:pt x="30889" y="77233"/>
                </a:lnTo>
                <a:lnTo>
                  <a:pt x="55612" y="34852"/>
                </a:lnTo>
                <a:lnTo>
                  <a:pt x="55906" y="19926"/>
                </a:lnTo>
                <a:lnTo>
                  <a:pt x="50281" y="6355"/>
                </a:lnTo>
                <a:lnTo>
                  <a:pt x="45726" y="471"/>
                </a:lnTo>
                <a:lnTo>
                  <a:pt x="36564" y="0"/>
                </a:lnTo>
                <a:close/>
              </a:path>
            </a:pathLst>
          </a:custGeom>
          <a:solidFill>
            <a:srgbClr val="FFFFFF">
              <a:alpha val="69999"/>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4" name="object 24"/>
          <p:cNvSpPr/>
          <p:nvPr/>
        </p:nvSpPr>
        <p:spPr>
          <a:xfrm>
            <a:off x="13012923" y="4770428"/>
            <a:ext cx="152787" cy="103301"/>
          </a:xfrm>
          <a:prstGeom prst="rect">
            <a:avLst/>
          </a:prstGeom>
          <a:blipFill>
            <a:blip r:embed="rId5"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CasellaDiTesto 3">
            <a:extLst>
              <a:ext uri="{FF2B5EF4-FFF2-40B4-BE49-F238E27FC236}">
                <a16:creationId xmlns:a16="http://schemas.microsoft.com/office/drawing/2014/main" id="{84CACCF2-0127-43DF-BCD8-09031918B10F}"/>
              </a:ext>
            </a:extLst>
          </p:cNvPr>
          <p:cNvSpPr txBox="1"/>
          <p:nvPr/>
        </p:nvSpPr>
        <p:spPr>
          <a:xfrm>
            <a:off x="12719050" y="2606675"/>
            <a:ext cx="6477000" cy="1384995"/>
          </a:xfrm>
          <a:prstGeom prst="rect">
            <a:avLst/>
          </a:prstGeom>
          <a:noFill/>
        </p:spPr>
        <p:txBody>
          <a:bodyPr wrap="square" rtlCol="0">
            <a:spAutoFit/>
          </a:bodyPr>
          <a:lstStyle/>
          <a:p>
            <a:r>
              <a:rPr lang="it-IT" sz="2800" dirty="0"/>
              <a:t>Durante il processo si scopre che non è la prima volta che Giulio veniva preso in giro e offeso.</a:t>
            </a:r>
          </a:p>
        </p:txBody>
      </p:sp>
      <p:sp>
        <p:nvSpPr>
          <p:cNvPr id="8" name="CasellaDiTesto 7">
            <a:extLst>
              <a:ext uri="{FF2B5EF4-FFF2-40B4-BE49-F238E27FC236}">
                <a16:creationId xmlns:a16="http://schemas.microsoft.com/office/drawing/2014/main" id="{5187DB21-E116-4244-B3FF-6950EAA4EB84}"/>
              </a:ext>
            </a:extLst>
          </p:cNvPr>
          <p:cNvSpPr txBox="1"/>
          <p:nvPr/>
        </p:nvSpPr>
        <p:spPr>
          <a:xfrm>
            <a:off x="12719050" y="4594635"/>
            <a:ext cx="6629400" cy="2092881"/>
          </a:xfrm>
          <a:prstGeom prst="rect">
            <a:avLst/>
          </a:prstGeom>
          <a:noFill/>
        </p:spPr>
        <p:txBody>
          <a:bodyPr wrap="square" rtlCol="0">
            <a:spAutoFit/>
          </a:bodyPr>
          <a:lstStyle/>
          <a:p>
            <a:r>
              <a:rPr lang="it-IT" sz="2800" dirty="0"/>
              <a:t>Qual è il confine tra offesa e diritto di critica?</a:t>
            </a:r>
          </a:p>
          <a:p>
            <a:endParaRPr lang="it-IT" sz="2800" dirty="0"/>
          </a:p>
          <a:p>
            <a:endParaRPr lang="it-IT" sz="2800" dirty="0"/>
          </a:p>
          <a:p>
            <a:endParaRPr lang="it-IT" dirty="0"/>
          </a:p>
        </p:txBody>
      </p:sp>
      <p:sp>
        <p:nvSpPr>
          <p:cNvPr id="9" name="CasellaDiTesto 8">
            <a:extLst>
              <a:ext uri="{FF2B5EF4-FFF2-40B4-BE49-F238E27FC236}">
                <a16:creationId xmlns:a16="http://schemas.microsoft.com/office/drawing/2014/main" id="{F7E953FE-5A6A-4280-B8F5-30105D4A5D87}"/>
              </a:ext>
            </a:extLst>
          </p:cNvPr>
          <p:cNvSpPr txBox="1"/>
          <p:nvPr/>
        </p:nvSpPr>
        <p:spPr>
          <a:xfrm>
            <a:off x="12719050" y="6163524"/>
            <a:ext cx="7204541" cy="1384995"/>
          </a:xfrm>
          <a:prstGeom prst="rect">
            <a:avLst/>
          </a:prstGeom>
          <a:noFill/>
        </p:spPr>
        <p:txBody>
          <a:bodyPr wrap="square" rtlCol="0">
            <a:spAutoFit/>
          </a:bodyPr>
          <a:lstStyle/>
          <a:p>
            <a:r>
              <a:rPr lang="it-IT" sz="2800" dirty="0"/>
              <a:t>L’importanza delle parole.</a:t>
            </a:r>
          </a:p>
          <a:p>
            <a:endParaRPr lang="it-IT" sz="2800" dirty="0"/>
          </a:p>
          <a:p>
            <a:r>
              <a:rPr lang="it-IT" sz="2800" dirty="0"/>
              <a:t>Le parole fanno più male delle botte </a:t>
            </a:r>
          </a:p>
        </p:txBody>
      </p:sp>
    </p:spTree>
    <p:extLst>
      <p:ext uri="{BB962C8B-B14F-4D97-AF65-F5344CB8AC3E}">
        <p14:creationId xmlns:p14="http://schemas.microsoft.com/office/powerpoint/2010/main" val="2842964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animEffect transition="in" filter="wipe(down)">
                                      <p:cBhvr>
                                        <p:cTn id="17" dur="500"/>
                                        <p:tgtEl>
                                          <p:spTgt spid="9">
                                            <p:txEl>
                                              <p:pRg st="0" end="0"/>
                                            </p:txEl>
                                          </p:spTgt>
                                        </p:tgtEl>
                                      </p:cBhvr>
                                    </p:animEffect>
                                  </p:childTnLst>
                                </p:cTn>
                              </p:par>
                              <p:par>
                                <p:cTn id="18" presetID="22" presetClass="entr" presetSubtype="4" fill="hold" nodeType="withEffect">
                                  <p:stCondLst>
                                    <p:cond delay="0"/>
                                  </p:stCondLst>
                                  <p:childTnLst>
                                    <p:set>
                                      <p:cBhvr>
                                        <p:cTn id="19" dur="1" fill="hold">
                                          <p:stCondLst>
                                            <p:cond delay="0"/>
                                          </p:stCondLst>
                                        </p:cTn>
                                        <p:tgtEl>
                                          <p:spTgt spid="9">
                                            <p:txEl>
                                              <p:pRg st="2" end="2"/>
                                            </p:txEl>
                                          </p:spTgt>
                                        </p:tgtEl>
                                        <p:attrNameLst>
                                          <p:attrName>style.visibility</p:attrName>
                                        </p:attrNameLst>
                                      </p:cBhvr>
                                      <p:to>
                                        <p:strVal val="visible"/>
                                      </p:to>
                                    </p:set>
                                    <p:animEffect transition="in" filter="wipe(down)">
                                      <p:cBhvr>
                                        <p:cTn id="20"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74651" y="168275"/>
            <a:ext cx="9155158" cy="11542903"/>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it-IT" sz="3700" b="0" i="0" u="none" strike="noStrike" kern="1200" cap="none" spc="0" normalizeH="0" baseline="0" noProof="0" dirty="0">
                <a:ln>
                  <a:noFill/>
                </a:ln>
                <a:solidFill>
                  <a:prstClr val="black"/>
                </a:solidFill>
                <a:effectLst/>
                <a:uLnTx/>
                <a:uFillTx/>
                <a:latin typeface="Arial"/>
                <a:ea typeface="+mn-ea"/>
                <a:cs typeface="Arial"/>
              </a:rPr>
              <a:t>BULLISMO E POI? </a:t>
            </a:r>
          </a:p>
          <a:p>
            <a:pPr marL="12700" marR="0" lvl="0" indent="0" algn="l" defTabSz="914400" rtl="0" eaLnBrk="1" fontAlgn="auto" latinLnBrk="0" hangingPunct="1">
              <a:lnSpc>
                <a:spcPct val="100000"/>
              </a:lnSpc>
              <a:spcBef>
                <a:spcPts val="110"/>
              </a:spcBef>
              <a:spcAft>
                <a:spcPts val="0"/>
              </a:spcAft>
              <a:buClrTx/>
              <a:buSzTx/>
              <a:buFontTx/>
              <a:buNone/>
              <a:tabLst/>
              <a:defRPr/>
            </a:pPr>
            <a:endParaRPr lang="it-IT" sz="3700" dirty="0">
              <a:solidFill>
                <a:prstClr val="black"/>
              </a:solidFill>
              <a:latin typeface="Arial"/>
              <a:cs typeface="Arial"/>
            </a:endParaRPr>
          </a:p>
          <a:p>
            <a:pPr marL="12700" marR="0" lvl="0" indent="0" algn="l" defTabSz="914400" rtl="0" eaLnBrk="1" fontAlgn="auto" latinLnBrk="0" hangingPunct="1">
              <a:lnSpc>
                <a:spcPct val="100000"/>
              </a:lnSpc>
              <a:spcBef>
                <a:spcPts val="110"/>
              </a:spcBef>
              <a:spcAft>
                <a:spcPts val="0"/>
              </a:spcAft>
              <a:buClrTx/>
              <a:buSzTx/>
              <a:buFontTx/>
              <a:buNone/>
              <a:tabLst/>
              <a:defRPr/>
            </a:pPr>
            <a:endParaRPr kumimoji="0" lang="it-IT" sz="3700" b="0" i="0" u="none" strike="noStrike" kern="1200" cap="none" spc="0" normalizeH="0" baseline="0" noProof="0" dirty="0">
              <a:ln>
                <a:noFill/>
              </a:ln>
              <a:solidFill>
                <a:prstClr val="black"/>
              </a:solidFill>
              <a:effectLst/>
              <a:uLnTx/>
              <a:uFillTx/>
              <a:latin typeface="Arial"/>
              <a:ea typeface="+mn-ea"/>
              <a:cs typeface="Arial"/>
            </a:endParaRPr>
          </a:p>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it-IT" sz="3700" b="0" i="0" u="none" strike="noStrike" kern="1200" cap="none" spc="0" normalizeH="0" baseline="0" noProof="0" dirty="0">
                <a:ln>
                  <a:noFill/>
                </a:ln>
                <a:solidFill>
                  <a:prstClr val="black"/>
                </a:solidFill>
                <a:effectLst/>
                <a:uLnTx/>
                <a:uFillTx/>
                <a:latin typeface="Arial"/>
                <a:ea typeface="+mn-ea"/>
                <a:cs typeface="Arial"/>
              </a:rPr>
              <a:t>Giulio a distanza di 4 anni fa incubi la notte, è in sovrappeso, è alto 1,72 e pesa 110 kg.</a:t>
            </a:r>
          </a:p>
          <a:p>
            <a:pPr marL="12700" marR="0" lvl="0" indent="0" algn="l" defTabSz="914400" rtl="0" eaLnBrk="1" fontAlgn="auto" latinLnBrk="0" hangingPunct="1">
              <a:lnSpc>
                <a:spcPct val="100000"/>
              </a:lnSpc>
              <a:spcBef>
                <a:spcPts val="110"/>
              </a:spcBef>
              <a:spcAft>
                <a:spcPts val="0"/>
              </a:spcAft>
              <a:buClrTx/>
              <a:buSzTx/>
              <a:buFontTx/>
              <a:buNone/>
              <a:tabLst/>
              <a:defRPr/>
            </a:pPr>
            <a:endParaRPr lang="it-IT" sz="3700" dirty="0">
              <a:solidFill>
                <a:prstClr val="black"/>
              </a:solidFill>
              <a:latin typeface="Arial"/>
              <a:cs typeface="Arial"/>
            </a:endParaRPr>
          </a:p>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it-IT" sz="3700" b="0" i="0" u="none" strike="noStrike" kern="1200" cap="none" spc="0" normalizeH="0" baseline="0" noProof="0" dirty="0">
                <a:ln>
                  <a:noFill/>
                </a:ln>
                <a:solidFill>
                  <a:prstClr val="black"/>
                </a:solidFill>
                <a:effectLst/>
                <a:uLnTx/>
                <a:uFillTx/>
                <a:latin typeface="Arial"/>
                <a:ea typeface="+mn-ea"/>
                <a:cs typeface="Arial"/>
              </a:rPr>
              <a:t>Smette di uscire.</a:t>
            </a:r>
          </a:p>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it-IT" sz="3700" b="0" i="0" u="none" strike="noStrike" kern="1200" cap="none" spc="0" normalizeH="0" baseline="0" noProof="0" dirty="0">
                <a:ln>
                  <a:noFill/>
                </a:ln>
                <a:solidFill>
                  <a:prstClr val="black"/>
                </a:solidFill>
                <a:effectLst/>
                <a:uLnTx/>
                <a:uFillTx/>
                <a:latin typeface="Arial"/>
                <a:ea typeface="+mn-ea"/>
                <a:cs typeface="Arial"/>
              </a:rPr>
              <a:t>Avrebbe voluto frequentare l’istituto alberghiero, ma si iscrive a un istituto tecnico perché ha saputo che all’alberghiero ci va Tizio.</a:t>
            </a:r>
          </a:p>
          <a:p>
            <a:pPr marL="12700" marR="0" lvl="0" indent="0" algn="l" defTabSz="914400" rtl="0" eaLnBrk="1" fontAlgn="auto" latinLnBrk="0" hangingPunct="1">
              <a:lnSpc>
                <a:spcPct val="100000"/>
              </a:lnSpc>
              <a:spcBef>
                <a:spcPts val="110"/>
              </a:spcBef>
              <a:spcAft>
                <a:spcPts val="0"/>
              </a:spcAft>
              <a:buClrTx/>
              <a:buSzTx/>
              <a:buFontTx/>
              <a:buNone/>
              <a:tabLst/>
              <a:defRPr/>
            </a:pPr>
            <a:endParaRPr lang="it-IT" sz="3700" dirty="0">
              <a:solidFill>
                <a:prstClr val="black"/>
              </a:solidFill>
              <a:latin typeface="Arial"/>
              <a:cs typeface="Arial"/>
            </a:endParaRPr>
          </a:p>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it-IT" sz="3700" b="0" i="0" u="none" strike="noStrike" kern="1200" cap="none" spc="0" normalizeH="0" baseline="0" noProof="0" dirty="0">
                <a:ln>
                  <a:noFill/>
                </a:ln>
                <a:solidFill>
                  <a:prstClr val="black"/>
                </a:solidFill>
                <a:effectLst/>
                <a:uLnTx/>
                <a:uFillTx/>
                <a:latin typeface="Arial"/>
                <a:ea typeface="+mn-ea"/>
                <a:cs typeface="Arial"/>
              </a:rPr>
              <a:t>Dopo pochi mesi smette di andare a scuola. Non fa sport. Aiuta il padre nei campi e la madre nei lavori domestici.</a:t>
            </a:r>
          </a:p>
          <a:p>
            <a:pPr marL="12700" marR="0" lvl="0" indent="0" algn="l" defTabSz="914400" rtl="0" eaLnBrk="1" fontAlgn="auto" latinLnBrk="0" hangingPunct="1">
              <a:lnSpc>
                <a:spcPct val="100000"/>
              </a:lnSpc>
              <a:spcBef>
                <a:spcPts val="110"/>
              </a:spcBef>
              <a:spcAft>
                <a:spcPts val="0"/>
              </a:spcAft>
              <a:buClrTx/>
              <a:buSzTx/>
              <a:buFontTx/>
              <a:buNone/>
              <a:tabLst/>
              <a:defRPr/>
            </a:pPr>
            <a:r>
              <a:rPr lang="it-IT" sz="3700" dirty="0">
                <a:solidFill>
                  <a:prstClr val="black"/>
                </a:solidFill>
                <a:latin typeface="Arial"/>
                <a:cs typeface="Arial"/>
              </a:rPr>
              <a:t>I genitori non possono permettersi un percorso psicologico adeguato che aiuti Giulio.</a:t>
            </a:r>
            <a:r>
              <a:rPr kumimoji="0" lang="it-IT" sz="3700" b="0" i="0" u="none" strike="noStrike" kern="1200" cap="none" spc="0" normalizeH="0" baseline="0" noProof="0" dirty="0">
                <a:ln>
                  <a:noFill/>
                </a:ln>
                <a:solidFill>
                  <a:prstClr val="black"/>
                </a:solidFill>
                <a:effectLst/>
                <a:uLnTx/>
                <a:uFillTx/>
                <a:latin typeface="Arial"/>
                <a:ea typeface="+mn-ea"/>
                <a:cs typeface="Arial"/>
              </a:rPr>
              <a:t>  </a:t>
            </a:r>
          </a:p>
          <a:p>
            <a:pPr marL="12700" marR="0" lvl="0" indent="0" algn="l" defTabSz="914400" rtl="0" eaLnBrk="1" fontAlgn="auto" latinLnBrk="0" hangingPunct="1">
              <a:lnSpc>
                <a:spcPct val="100000"/>
              </a:lnSpc>
              <a:spcBef>
                <a:spcPts val="110"/>
              </a:spcBef>
              <a:spcAft>
                <a:spcPts val="0"/>
              </a:spcAft>
              <a:buClrTx/>
              <a:buSzTx/>
              <a:buFontTx/>
              <a:buNone/>
              <a:tabLst/>
              <a:defRPr/>
            </a:pPr>
            <a:endParaRPr lang="it-IT" sz="3700" dirty="0">
              <a:solidFill>
                <a:prstClr val="black"/>
              </a:solidFill>
              <a:latin typeface="Arial"/>
              <a:cs typeface="Arial"/>
            </a:endParaRPr>
          </a:p>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it-IT" sz="3700" b="0" i="0" u="none" strike="noStrike" kern="1200" cap="none" spc="0" normalizeH="0" baseline="0" noProof="0" dirty="0">
                <a:ln>
                  <a:noFill/>
                </a:ln>
                <a:solidFill>
                  <a:prstClr val="black"/>
                </a:solidFill>
                <a:effectLst/>
                <a:uLnTx/>
                <a:uFillTx/>
                <a:latin typeface="Arial"/>
                <a:ea typeface="+mn-ea"/>
                <a:cs typeface="Arial"/>
              </a:rPr>
              <a:t> </a:t>
            </a:r>
          </a:p>
        </p:txBody>
      </p:sp>
      <p:sp>
        <p:nvSpPr>
          <p:cNvPr id="14" name="object 14"/>
          <p:cNvSpPr/>
          <p:nvPr/>
        </p:nvSpPr>
        <p:spPr>
          <a:xfrm>
            <a:off x="14146660" y="4419595"/>
            <a:ext cx="323215" cy="688975"/>
          </a:xfrm>
          <a:custGeom>
            <a:avLst/>
            <a:gdLst/>
            <a:ahLst/>
            <a:cxnLst/>
            <a:rect l="l" t="t" r="r" b="b"/>
            <a:pathLst>
              <a:path w="323215" h="688975">
                <a:moveTo>
                  <a:pt x="106235" y="0"/>
                </a:moveTo>
                <a:lnTo>
                  <a:pt x="121026" y="26445"/>
                </a:lnTo>
                <a:lnTo>
                  <a:pt x="131818" y="61692"/>
                </a:lnTo>
                <a:lnTo>
                  <a:pt x="135817" y="106758"/>
                </a:lnTo>
                <a:lnTo>
                  <a:pt x="130225" y="162662"/>
                </a:lnTo>
                <a:lnTo>
                  <a:pt x="112245" y="230422"/>
                </a:lnTo>
                <a:lnTo>
                  <a:pt x="88208" y="299744"/>
                </a:lnTo>
                <a:lnTo>
                  <a:pt x="65697" y="363022"/>
                </a:lnTo>
                <a:lnTo>
                  <a:pt x="45396" y="420503"/>
                </a:lnTo>
                <a:lnTo>
                  <a:pt x="27991" y="472434"/>
                </a:lnTo>
                <a:lnTo>
                  <a:pt x="14167" y="519062"/>
                </a:lnTo>
                <a:lnTo>
                  <a:pt x="4608" y="560636"/>
                </a:lnTo>
                <a:lnTo>
                  <a:pt x="0" y="597401"/>
                </a:lnTo>
                <a:lnTo>
                  <a:pt x="1027" y="629606"/>
                </a:lnTo>
                <a:lnTo>
                  <a:pt x="8374" y="657498"/>
                </a:lnTo>
                <a:lnTo>
                  <a:pt x="70922" y="688747"/>
                </a:lnTo>
                <a:lnTo>
                  <a:pt x="177237" y="681875"/>
                </a:lnTo>
                <a:lnTo>
                  <a:pt x="277534" y="660462"/>
                </a:lnTo>
                <a:lnTo>
                  <a:pt x="322030" y="648084"/>
                </a:lnTo>
                <a:lnTo>
                  <a:pt x="322405" y="614076"/>
                </a:lnTo>
                <a:lnTo>
                  <a:pt x="205592" y="614076"/>
                </a:lnTo>
                <a:lnTo>
                  <a:pt x="177418" y="608975"/>
                </a:lnTo>
                <a:lnTo>
                  <a:pt x="180380" y="529653"/>
                </a:lnTo>
                <a:lnTo>
                  <a:pt x="196285" y="483933"/>
                </a:lnTo>
                <a:lnTo>
                  <a:pt x="215632" y="438878"/>
                </a:lnTo>
                <a:lnTo>
                  <a:pt x="236148" y="394114"/>
                </a:lnTo>
                <a:lnTo>
                  <a:pt x="255559" y="349269"/>
                </a:lnTo>
                <a:lnTo>
                  <a:pt x="271591" y="303967"/>
                </a:lnTo>
                <a:lnTo>
                  <a:pt x="281969" y="257837"/>
                </a:lnTo>
                <a:lnTo>
                  <a:pt x="284420" y="210505"/>
                </a:lnTo>
                <a:lnTo>
                  <a:pt x="276670" y="161597"/>
                </a:lnTo>
                <a:lnTo>
                  <a:pt x="256780" y="113688"/>
                </a:lnTo>
                <a:lnTo>
                  <a:pt x="225484" y="70916"/>
                </a:lnTo>
                <a:lnTo>
                  <a:pt x="184515" y="35436"/>
                </a:lnTo>
                <a:lnTo>
                  <a:pt x="135606" y="9402"/>
                </a:lnTo>
                <a:lnTo>
                  <a:pt x="113696" y="1994"/>
                </a:lnTo>
                <a:lnTo>
                  <a:pt x="106235" y="0"/>
                </a:lnTo>
                <a:close/>
              </a:path>
              <a:path w="323215" h="688975">
                <a:moveTo>
                  <a:pt x="322710" y="586390"/>
                </a:moveTo>
                <a:lnTo>
                  <a:pt x="300782" y="590319"/>
                </a:lnTo>
                <a:lnTo>
                  <a:pt x="289842" y="592439"/>
                </a:lnTo>
                <a:lnTo>
                  <a:pt x="278931" y="594672"/>
                </a:lnTo>
                <a:lnTo>
                  <a:pt x="243251" y="604911"/>
                </a:lnTo>
                <a:lnTo>
                  <a:pt x="205592" y="614076"/>
                </a:lnTo>
                <a:lnTo>
                  <a:pt x="322405" y="614076"/>
                </a:lnTo>
                <a:lnTo>
                  <a:pt x="322710" y="586390"/>
                </a:lnTo>
                <a:close/>
              </a:path>
            </a:pathLst>
          </a:custGeom>
          <a:solidFill>
            <a:srgbClr val="FFFFFF">
              <a:alpha val="19999"/>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object 15"/>
          <p:cNvSpPr/>
          <p:nvPr/>
        </p:nvSpPr>
        <p:spPr>
          <a:xfrm>
            <a:off x="13977666" y="4486326"/>
            <a:ext cx="146396" cy="181512"/>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6" name="object 16"/>
          <p:cNvSpPr/>
          <p:nvPr/>
        </p:nvSpPr>
        <p:spPr>
          <a:xfrm>
            <a:off x="14516430" y="4479317"/>
            <a:ext cx="99695" cy="372745"/>
          </a:xfrm>
          <a:custGeom>
            <a:avLst/>
            <a:gdLst/>
            <a:ahLst/>
            <a:cxnLst/>
            <a:rect l="l" t="t" r="r" b="b"/>
            <a:pathLst>
              <a:path w="99694" h="372745">
                <a:moveTo>
                  <a:pt x="64234" y="0"/>
                </a:moveTo>
                <a:lnTo>
                  <a:pt x="27444" y="36179"/>
                </a:lnTo>
                <a:lnTo>
                  <a:pt x="19235" y="74786"/>
                </a:lnTo>
                <a:lnTo>
                  <a:pt x="15672" y="93230"/>
                </a:lnTo>
                <a:lnTo>
                  <a:pt x="7842" y="134158"/>
                </a:lnTo>
                <a:lnTo>
                  <a:pt x="2667" y="175510"/>
                </a:lnTo>
                <a:lnTo>
                  <a:pt x="0" y="223934"/>
                </a:lnTo>
                <a:lnTo>
                  <a:pt x="25" y="248189"/>
                </a:lnTo>
                <a:lnTo>
                  <a:pt x="960" y="272428"/>
                </a:lnTo>
                <a:lnTo>
                  <a:pt x="2137" y="285355"/>
                </a:lnTo>
                <a:lnTo>
                  <a:pt x="3793" y="298350"/>
                </a:lnTo>
                <a:lnTo>
                  <a:pt x="5307" y="311332"/>
                </a:lnTo>
                <a:lnTo>
                  <a:pt x="6060" y="324217"/>
                </a:lnTo>
                <a:lnTo>
                  <a:pt x="5938" y="333887"/>
                </a:lnTo>
                <a:lnTo>
                  <a:pt x="5910" y="343077"/>
                </a:lnTo>
                <a:lnTo>
                  <a:pt x="17724" y="372478"/>
                </a:lnTo>
                <a:lnTo>
                  <a:pt x="35126" y="367850"/>
                </a:lnTo>
                <a:lnTo>
                  <a:pt x="64603" y="293149"/>
                </a:lnTo>
                <a:lnTo>
                  <a:pt x="76337" y="237399"/>
                </a:lnTo>
                <a:lnTo>
                  <a:pt x="85840" y="178931"/>
                </a:lnTo>
                <a:lnTo>
                  <a:pt x="92941" y="124904"/>
                </a:lnTo>
                <a:lnTo>
                  <a:pt x="97468" y="82481"/>
                </a:lnTo>
                <a:lnTo>
                  <a:pt x="99372" y="47310"/>
                </a:lnTo>
                <a:lnTo>
                  <a:pt x="98584" y="35831"/>
                </a:lnTo>
                <a:lnTo>
                  <a:pt x="96192" y="24788"/>
                </a:lnTo>
                <a:lnTo>
                  <a:pt x="91502" y="14583"/>
                </a:lnTo>
                <a:lnTo>
                  <a:pt x="79280" y="3239"/>
                </a:lnTo>
                <a:lnTo>
                  <a:pt x="64234" y="0"/>
                </a:lnTo>
                <a:close/>
              </a:path>
            </a:pathLst>
          </a:custGeom>
          <a:solidFill>
            <a:srgbClr val="FFFFFF">
              <a:alpha val="69999"/>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object 17"/>
          <p:cNvSpPr/>
          <p:nvPr/>
        </p:nvSpPr>
        <p:spPr>
          <a:xfrm>
            <a:off x="14517659" y="4889001"/>
            <a:ext cx="49530" cy="81915"/>
          </a:xfrm>
          <a:custGeom>
            <a:avLst/>
            <a:gdLst/>
            <a:ahLst/>
            <a:cxnLst/>
            <a:rect l="l" t="t" r="r" b="b"/>
            <a:pathLst>
              <a:path w="49530" h="81914">
                <a:moveTo>
                  <a:pt x="29666" y="0"/>
                </a:moveTo>
                <a:lnTo>
                  <a:pt x="2397" y="36037"/>
                </a:lnTo>
                <a:lnTo>
                  <a:pt x="0" y="54578"/>
                </a:lnTo>
                <a:lnTo>
                  <a:pt x="1510" y="63694"/>
                </a:lnTo>
                <a:lnTo>
                  <a:pt x="5865" y="72082"/>
                </a:lnTo>
                <a:lnTo>
                  <a:pt x="12795" y="78513"/>
                </a:lnTo>
                <a:lnTo>
                  <a:pt x="21230" y="81838"/>
                </a:lnTo>
                <a:lnTo>
                  <a:pt x="30096" y="80908"/>
                </a:lnTo>
                <a:lnTo>
                  <a:pt x="49060" y="45607"/>
                </a:lnTo>
                <a:lnTo>
                  <a:pt x="49265" y="29929"/>
                </a:lnTo>
                <a:lnTo>
                  <a:pt x="45140" y="15585"/>
                </a:lnTo>
                <a:lnTo>
                  <a:pt x="35761" y="4282"/>
                </a:lnTo>
                <a:lnTo>
                  <a:pt x="29666" y="0"/>
                </a:lnTo>
                <a:close/>
              </a:path>
            </a:pathLst>
          </a:custGeom>
          <a:solidFill>
            <a:srgbClr val="FFFFFF">
              <a:alpha val="69999"/>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object 18"/>
          <p:cNvSpPr/>
          <p:nvPr/>
        </p:nvSpPr>
        <p:spPr>
          <a:xfrm>
            <a:off x="14497211" y="5506034"/>
            <a:ext cx="73800" cy="122372"/>
          </a:xfrm>
          <a:prstGeom prst="rect">
            <a:avLst/>
          </a:prstGeom>
          <a:blipFill>
            <a:blip r:embed="rId3"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object 21"/>
          <p:cNvSpPr/>
          <p:nvPr/>
        </p:nvSpPr>
        <p:spPr>
          <a:xfrm>
            <a:off x="13106637" y="4370151"/>
            <a:ext cx="158005" cy="190847"/>
          </a:xfrm>
          <a:prstGeom prst="rect">
            <a:avLst/>
          </a:prstGeom>
          <a:blipFill>
            <a:blip r:embed="rId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2" name="object 22"/>
          <p:cNvSpPr/>
          <p:nvPr/>
        </p:nvSpPr>
        <p:spPr>
          <a:xfrm>
            <a:off x="13036901" y="4594635"/>
            <a:ext cx="56515" cy="78105"/>
          </a:xfrm>
          <a:custGeom>
            <a:avLst/>
            <a:gdLst/>
            <a:ahLst/>
            <a:cxnLst/>
            <a:rect l="l" t="t" r="r" b="b"/>
            <a:pathLst>
              <a:path w="56515" h="78104">
                <a:moveTo>
                  <a:pt x="36564" y="0"/>
                </a:moveTo>
                <a:lnTo>
                  <a:pt x="9026" y="26839"/>
                </a:lnTo>
                <a:lnTo>
                  <a:pt x="0" y="53003"/>
                </a:lnTo>
                <a:lnTo>
                  <a:pt x="1688" y="62299"/>
                </a:lnTo>
                <a:lnTo>
                  <a:pt x="6410" y="70490"/>
                </a:lnTo>
                <a:lnTo>
                  <a:pt x="13484" y="76159"/>
                </a:lnTo>
                <a:lnTo>
                  <a:pt x="22229" y="77892"/>
                </a:lnTo>
                <a:lnTo>
                  <a:pt x="30889" y="77233"/>
                </a:lnTo>
                <a:lnTo>
                  <a:pt x="55612" y="34852"/>
                </a:lnTo>
                <a:lnTo>
                  <a:pt x="55906" y="19926"/>
                </a:lnTo>
                <a:lnTo>
                  <a:pt x="50281" y="6355"/>
                </a:lnTo>
                <a:lnTo>
                  <a:pt x="45726" y="471"/>
                </a:lnTo>
                <a:lnTo>
                  <a:pt x="36564" y="0"/>
                </a:lnTo>
                <a:close/>
              </a:path>
            </a:pathLst>
          </a:custGeom>
          <a:solidFill>
            <a:srgbClr val="FFFFFF">
              <a:alpha val="69999"/>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4" name="object 24"/>
          <p:cNvSpPr/>
          <p:nvPr/>
        </p:nvSpPr>
        <p:spPr>
          <a:xfrm>
            <a:off x="13012923" y="4770428"/>
            <a:ext cx="152787" cy="103301"/>
          </a:xfrm>
          <a:prstGeom prst="rect">
            <a:avLst/>
          </a:prstGeom>
          <a:blipFill>
            <a:blip r:embed="rId5"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106110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699250" y="7251"/>
            <a:ext cx="13404850" cy="11302099"/>
          </a:xfrm>
          <a:custGeom>
            <a:avLst/>
            <a:gdLst/>
            <a:ahLst/>
            <a:cxnLst/>
            <a:rect l="l" t="t" r="r" b="b"/>
            <a:pathLst>
              <a:path w="13260069" h="11308715">
                <a:moveTo>
                  <a:pt x="0" y="0"/>
                </a:moveTo>
                <a:lnTo>
                  <a:pt x="13259543" y="0"/>
                </a:lnTo>
                <a:lnTo>
                  <a:pt x="13259543" y="11308556"/>
                </a:lnTo>
                <a:lnTo>
                  <a:pt x="0" y="11308556"/>
                </a:lnTo>
                <a:lnTo>
                  <a:pt x="0" y="0"/>
                </a:lnTo>
                <a:close/>
              </a:path>
            </a:pathLst>
          </a:custGeom>
          <a:solidFill>
            <a:srgbClr val="315A9D">
              <a:alpha val="59999"/>
            </a:srgbClr>
          </a:solidFill>
        </p:spPr>
        <p:txBody>
          <a:bodyPr wrap="square" lIns="0" tIns="0" rIns="0" bIns="0" rtlCol="0"/>
          <a:lstStyle/>
          <a:p>
            <a:endParaRPr/>
          </a:p>
        </p:txBody>
      </p:sp>
      <p:sp>
        <p:nvSpPr>
          <p:cNvPr id="3" name="object 3"/>
          <p:cNvSpPr txBox="1">
            <a:spLocks noGrp="1"/>
          </p:cNvSpPr>
          <p:nvPr>
            <p:ph type="title"/>
          </p:nvPr>
        </p:nvSpPr>
        <p:spPr>
          <a:xfrm>
            <a:off x="573669" y="4751552"/>
            <a:ext cx="5255895" cy="910057"/>
          </a:xfrm>
          <a:prstGeom prst="rect">
            <a:avLst/>
          </a:prstGeom>
        </p:spPr>
        <p:txBody>
          <a:bodyPr vert="horz" wrap="square" lIns="0" tIns="12065" rIns="0" bIns="0" rtlCol="0">
            <a:spAutoFit/>
          </a:bodyPr>
          <a:lstStyle/>
          <a:p>
            <a:pPr marL="12700" marR="5080">
              <a:lnSpc>
                <a:spcPct val="109900"/>
              </a:lnSpc>
              <a:spcBef>
                <a:spcPts val="95"/>
              </a:spcBef>
            </a:pPr>
            <a:r>
              <a:rPr lang="it-IT" spc="-150" dirty="0"/>
              <a:t>Il Processo</a:t>
            </a:r>
            <a:endParaRPr spc="-150" dirty="0"/>
          </a:p>
        </p:txBody>
      </p:sp>
      <p:sp>
        <p:nvSpPr>
          <p:cNvPr id="4" name="object 4"/>
          <p:cNvSpPr/>
          <p:nvPr/>
        </p:nvSpPr>
        <p:spPr>
          <a:xfrm>
            <a:off x="7308850" y="3221330"/>
            <a:ext cx="7962743" cy="7686019"/>
          </a:xfrm>
          <a:prstGeom prst="rect">
            <a:avLst/>
          </a:prstGeom>
          <a:blipFill>
            <a:blip r:embed="rId2" cstate="print"/>
            <a:stretch>
              <a:fillRect/>
            </a:stretch>
          </a:blipFill>
        </p:spPr>
        <p:txBody>
          <a:bodyPr wrap="square" lIns="0" tIns="0" rIns="0" bIns="0" rtlCol="0"/>
          <a:lstStyle/>
          <a:p>
            <a:endParaRPr dirty="0"/>
          </a:p>
        </p:txBody>
      </p:sp>
      <p:sp>
        <p:nvSpPr>
          <p:cNvPr id="76" name="CasellaDiTesto 75">
            <a:extLst>
              <a:ext uri="{FF2B5EF4-FFF2-40B4-BE49-F238E27FC236}">
                <a16:creationId xmlns:a16="http://schemas.microsoft.com/office/drawing/2014/main" id="{915AD683-6C21-4498-B0C6-52681CF57FDA}"/>
              </a:ext>
            </a:extLst>
          </p:cNvPr>
          <p:cNvSpPr txBox="1"/>
          <p:nvPr/>
        </p:nvSpPr>
        <p:spPr>
          <a:xfrm>
            <a:off x="6699250" y="456503"/>
            <a:ext cx="7772400" cy="2308324"/>
          </a:xfrm>
          <a:prstGeom prst="rect">
            <a:avLst/>
          </a:prstGeom>
          <a:noFill/>
        </p:spPr>
        <p:txBody>
          <a:bodyPr wrap="square" rtlCol="0">
            <a:spAutoFit/>
          </a:bodyPr>
          <a:lstStyle/>
          <a:p>
            <a:r>
              <a:rPr lang="it-IT" sz="2400" dirty="0"/>
              <a:t>I compagni di classe di Giulio hanno il coraggio di raccontare la verità durante il processo.</a:t>
            </a:r>
          </a:p>
          <a:p>
            <a:endParaRPr lang="it-IT" sz="2400" dirty="0"/>
          </a:p>
          <a:p>
            <a:endParaRPr lang="it-IT" sz="2400" dirty="0"/>
          </a:p>
          <a:p>
            <a:r>
              <a:rPr lang="it-IT" sz="2400" dirty="0"/>
              <a:t>Fanno nomi e cognomi di chi lo ha picchiato. Raccontano che si vergognava e che nessuno lo ha capito</a:t>
            </a:r>
          </a:p>
        </p:txBody>
      </p:sp>
    </p:spTree>
    <p:extLst>
      <p:ext uri="{BB962C8B-B14F-4D97-AF65-F5344CB8AC3E}">
        <p14:creationId xmlns:p14="http://schemas.microsoft.com/office/powerpoint/2010/main" val="22630840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699250" y="7251"/>
            <a:ext cx="13404850" cy="11302099"/>
          </a:xfrm>
          <a:custGeom>
            <a:avLst/>
            <a:gdLst/>
            <a:ahLst/>
            <a:cxnLst/>
            <a:rect l="l" t="t" r="r" b="b"/>
            <a:pathLst>
              <a:path w="13260069" h="11308715">
                <a:moveTo>
                  <a:pt x="0" y="0"/>
                </a:moveTo>
                <a:lnTo>
                  <a:pt x="13259543" y="0"/>
                </a:lnTo>
                <a:lnTo>
                  <a:pt x="13259543" y="11308556"/>
                </a:lnTo>
                <a:lnTo>
                  <a:pt x="0" y="11308556"/>
                </a:lnTo>
                <a:lnTo>
                  <a:pt x="0" y="0"/>
                </a:lnTo>
                <a:close/>
              </a:path>
            </a:pathLst>
          </a:custGeom>
          <a:solidFill>
            <a:srgbClr val="315A9D">
              <a:alpha val="59999"/>
            </a:srgbClr>
          </a:solidFill>
        </p:spPr>
        <p:txBody>
          <a:bodyPr wrap="square" lIns="0" tIns="0" rIns="0" bIns="0" rtlCol="0"/>
          <a:lstStyle/>
          <a:p>
            <a:endParaRPr/>
          </a:p>
        </p:txBody>
      </p:sp>
      <p:sp>
        <p:nvSpPr>
          <p:cNvPr id="3" name="object 3"/>
          <p:cNvSpPr txBox="1">
            <a:spLocks noGrp="1"/>
          </p:cNvSpPr>
          <p:nvPr>
            <p:ph type="title"/>
          </p:nvPr>
        </p:nvSpPr>
        <p:spPr>
          <a:xfrm>
            <a:off x="573669" y="4751552"/>
            <a:ext cx="5255895" cy="910057"/>
          </a:xfrm>
          <a:prstGeom prst="rect">
            <a:avLst/>
          </a:prstGeom>
        </p:spPr>
        <p:txBody>
          <a:bodyPr vert="horz" wrap="square" lIns="0" tIns="12065" rIns="0" bIns="0" rtlCol="0">
            <a:spAutoFit/>
          </a:bodyPr>
          <a:lstStyle/>
          <a:p>
            <a:pPr marL="12700" marR="5080">
              <a:lnSpc>
                <a:spcPct val="109900"/>
              </a:lnSpc>
              <a:spcBef>
                <a:spcPts val="95"/>
              </a:spcBef>
            </a:pPr>
            <a:r>
              <a:rPr lang="it-IT" spc="-150" dirty="0"/>
              <a:t>LA SENTENZA</a:t>
            </a:r>
            <a:endParaRPr spc="-150" dirty="0"/>
          </a:p>
        </p:txBody>
      </p:sp>
      <p:sp>
        <p:nvSpPr>
          <p:cNvPr id="4" name="object 4"/>
          <p:cNvSpPr/>
          <p:nvPr/>
        </p:nvSpPr>
        <p:spPr>
          <a:xfrm>
            <a:off x="7308850" y="3221330"/>
            <a:ext cx="7962743" cy="7686019"/>
          </a:xfrm>
          <a:prstGeom prst="rect">
            <a:avLst/>
          </a:prstGeom>
          <a:blipFill>
            <a:blip r:embed="rId2" cstate="print"/>
            <a:stretch>
              <a:fillRect/>
            </a:stretch>
          </a:blipFill>
        </p:spPr>
        <p:txBody>
          <a:bodyPr wrap="square" lIns="0" tIns="0" rIns="0" bIns="0" rtlCol="0"/>
          <a:lstStyle/>
          <a:p>
            <a:endParaRPr dirty="0"/>
          </a:p>
        </p:txBody>
      </p:sp>
      <p:sp>
        <p:nvSpPr>
          <p:cNvPr id="76" name="CasellaDiTesto 75">
            <a:extLst>
              <a:ext uri="{FF2B5EF4-FFF2-40B4-BE49-F238E27FC236}">
                <a16:creationId xmlns:a16="http://schemas.microsoft.com/office/drawing/2014/main" id="{915AD683-6C21-4498-B0C6-52681CF57FDA}"/>
              </a:ext>
            </a:extLst>
          </p:cNvPr>
          <p:cNvSpPr txBox="1"/>
          <p:nvPr/>
        </p:nvSpPr>
        <p:spPr>
          <a:xfrm>
            <a:off x="6699250" y="456503"/>
            <a:ext cx="7772400" cy="3046988"/>
          </a:xfrm>
          <a:prstGeom prst="rect">
            <a:avLst/>
          </a:prstGeom>
          <a:noFill/>
        </p:spPr>
        <p:txBody>
          <a:bodyPr wrap="square" rtlCol="0">
            <a:spAutoFit/>
          </a:bodyPr>
          <a:lstStyle/>
          <a:p>
            <a:r>
              <a:rPr lang="it-IT" sz="2400" dirty="0"/>
              <a:t>«Il bullismo genera un dolore nell’animo che non deve essere sottovalutato. Provoca disistima e vergogna in chi lo subisce anche per molti anni.</a:t>
            </a:r>
          </a:p>
          <a:p>
            <a:endParaRPr lang="it-IT" sz="2400" dirty="0"/>
          </a:p>
          <a:p>
            <a:r>
              <a:rPr lang="it-IT" sz="2400" dirty="0"/>
              <a:t>Liquida un risarcimento danni di circa 45mila euro».</a:t>
            </a:r>
          </a:p>
          <a:p>
            <a:endParaRPr lang="it-IT" sz="2400" dirty="0"/>
          </a:p>
          <a:p>
            <a:r>
              <a:rPr lang="it-IT" sz="2400" dirty="0"/>
              <a:t>(Sentenza Tribunale di Reggio Calabria del 20/11/2020 n°1087)</a:t>
            </a:r>
          </a:p>
        </p:txBody>
      </p:sp>
    </p:spTree>
    <p:extLst>
      <p:ext uri="{BB962C8B-B14F-4D97-AF65-F5344CB8AC3E}">
        <p14:creationId xmlns:p14="http://schemas.microsoft.com/office/powerpoint/2010/main" val="11452204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699250" y="7251"/>
            <a:ext cx="13404850" cy="11302099"/>
          </a:xfrm>
          <a:custGeom>
            <a:avLst/>
            <a:gdLst/>
            <a:ahLst/>
            <a:cxnLst/>
            <a:rect l="l" t="t" r="r" b="b"/>
            <a:pathLst>
              <a:path w="13260069" h="11308715">
                <a:moveTo>
                  <a:pt x="0" y="0"/>
                </a:moveTo>
                <a:lnTo>
                  <a:pt x="13259543" y="0"/>
                </a:lnTo>
                <a:lnTo>
                  <a:pt x="13259543" y="11308556"/>
                </a:lnTo>
                <a:lnTo>
                  <a:pt x="0" y="11308556"/>
                </a:lnTo>
                <a:lnTo>
                  <a:pt x="0" y="0"/>
                </a:lnTo>
                <a:close/>
              </a:path>
            </a:pathLst>
          </a:custGeom>
          <a:solidFill>
            <a:srgbClr val="315A9D">
              <a:alpha val="59999"/>
            </a:srgbClr>
          </a:solidFill>
        </p:spPr>
        <p:txBody>
          <a:bodyPr wrap="square" lIns="0" tIns="0" rIns="0" bIns="0" rtlCol="0"/>
          <a:lstStyle/>
          <a:p>
            <a:endParaRPr/>
          </a:p>
        </p:txBody>
      </p:sp>
      <p:sp>
        <p:nvSpPr>
          <p:cNvPr id="3" name="object 3"/>
          <p:cNvSpPr txBox="1">
            <a:spLocks noGrp="1"/>
          </p:cNvSpPr>
          <p:nvPr>
            <p:ph type="title"/>
          </p:nvPr>
        </p:nvSpPr>
        <p:spPr>
          <a:xfrm>
            <a:off x="573669" y="4751552"/>
            <a:ext cx="5255895" cy="1883401"/>
          </a:xfrm>
          <a:prstGeom prst="rect">
            <a:avLst/>
          </a:prstGeom>
        </p:spPr>
        <p:txBody>
          <a:bodyPr vert="horz" wrap="square" lIns="0" tIns="12065" rIns="0" bIns="0" rtlCol="0">
            <a:spAutoFit/>
          </a:bodyPr>
          <a:lstStyle/>
          <a:p>
            <a:pPr marL="12700" marR="5080">
              <a:lnSpc>
                <a:spcPct val="109900"/>
              </a:lnSpc>
              <a:spcBef>
                <a:spcPts val="95"/>
              </a:spcBef>
            </a:pPr>
            <a:r>
              <a:rPr lang="it-IT" spc="-150" dirty="0"/>
              <a:t>INVERTIRE LA ROTTA</a:t>
            </a:r>
            <a:endParaRPr spc="-150" dirty="0"/>
          </a:p>
        </p:txBody>
      </p:sp>
      <p:sp>
        <p:nvSpPr>
          <p:cNvPr id="76" name="CasellaDiTesto 75">
            <a:extLst>
              <a:ext uri="{FF2B5EF4-FFF2-40B4-BE49-F238E27FC236}">
                <a16:creationId xmlns:a16="http://schemas.microsoft.com/office/drawing/2014/main" id="{915AD683-6C21-4498-B0C6-52681CF57FDA}"/>
              </a:ext>
            </a:extLst>
          </p:cNvPr>
          <p:cNvSpPr txBox="1"/>
          <p:nvPr/>
        </p:nvSpPr>
        <p:spPr>
          <a:xfrm>
            <a:off x="6699250" y="456503"/>
            <a:ext cx="7772400" cy="4154984"/>
          </a:xfrm>
          <a:prstGeom prst="rect">
            <a:avLst/>
          </a:prstGeom>
          <a:noFill/>
        </p:spPr>
        <p:txBody>
          <a:bodyPr wrap="square" rtlCol="0">
            <a:spAutoFit/>
          </a:bodyPr>
          <a:lstStyle/>
          <a:p>
            <a:r>
              <a:rPr lang="it-IT" sz="2400" dirty="0"/>
              <a:t>Si può scegliere sempre da che parte stare per fare la differenza.</a:t>
            </a:r>
          </a:p>
          <a:p>
            <a:endParaRPr lang="it-IT" sz="2400" dirty="0"/>
          </a:p>
          <a:p>
            <a:r>
              <a:rPr lang="it-IT" sz="2400" dirty="0"/>
              <a:t>Non abbiate paura di:</a:t>
            </a:r>
          </a:p>
          <a:p>
            <a:pPr marL="457200" indent="-457200">
              <a:buAutoNum type="arabicParenR"/>
            </a:pPr>
            <a:r>
              <a:rPr lang="it-IT" sz="2400" dirty="0"/>
              <a:t>Chiedere aiuto</a:t>
            </a:r>
          </a:p>
          <a:p>
            <a:pPr marL="457200" indent="-457200">
              <a:buAutoNum type="arabicParenR"/>
            </a:pPr>
            <a:r>
              <a:rPr lang="it-IT" sz="2400" dirty="0"/>
              <a:t>Parlare con un amico</a:t>
            </a:r>
          </a:p>
          <a:p>
            <a:pPr marL="457200" indent="-457200">
              <a:buAutoNum type="arabicParenR"/>
            </a:pPr>
            <a:r>
              <a:rPr lang="it-IT" sz="2400" dirty="0"/>
              <a:t>Dissociarvi da condotte sbagliate</a:t>
            </a:r>
          </a:p>
          <a:p>
            <a:pPr marL="457200" indent="-457200">
              <a:buAutoNum type="arabicParenR"/>
            </a:pPr>
            <a:r>
              <a:rPr lang="it-IT" sz="2400" dirty="0"/>
              <a:t>Aiutare chi è in difficoltà</a:t>
            </a:r>
          </a:p>
          <a:p>
            <a:pPr marL="457200" indent="-457200">
              <a:buAutoNum type="arabicParenR"/>
            </a:pPr>
            <a:endParaRPr lang="it-IT" sz="2400" dirty="0"/>
          </a:p>
          <a:p>
            <a:endParaRPr lang="it-IT" sz="2400" dirty="0"/>
          </a:p>
          <a:p>
            <a:endParaRPr lang="it-IT" sz="2400" dirty="0"/>
          </a:p>
        </p:txBody>
      </p:sp>
      <p:pic>
        <p:nvPicPr>
          <p:cNvPr id="6" name="Immagine 5" descr="Immagine che contiene testo, cupola&#10;&#10;Descrizione generata automaticamente">
            <a:extLst>
              <a:ext uri="{FF2B5EF4-FFF2-40B4-BE49-F238E27FC236}">
                <a16:creationId xmlns:a16="http://schemas.microsoft.com/office/drawing/2014/main" id="{A84C803A-1884-4ACC-AC8F-58D27B111C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61450" y="4206875"/>
            <a:ext cx="7239000" cy="6153150"/>
          </a:xfrm>
          <a:prstGeom prst="rect">
            <a:avLst/>
          </a:prstGeom>
        </p:spPr>
      </p:pic>
    </p:spTree>
    <p:extLst>
      <p:ext uri="{BB962C8B-B14F-4D97-AF65-F5344CB8AC3E}">
        <p14:creationId xmlns:p14="http://schemas.microsoft.com/office/powerpoint/2010/main" val="11631421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20104100" cy="11308715"/>
          </a:xfrm>
          <a:custGeom>
            <a:avLst/>
            <a:gdLst/>
            <a:ahLst/>
            <a:cxnLst/>
            <a:rect l="l" t="t" r="r" b="b"/>
            <a:pathLst>
              <a:path w="20104100" h="11308715">
                <a:moveTo>
                  <a:pt x="0" y="0"/>
                </a:moveTo>
                <a:lnTo>
                  <a:pt x="20104099" y="0"/>
                </a:lnTo>
                <a:lnTo>
                  <a:pt x="20104099" y="11308556"/>
                </a:lnTo>
                <a:lnTo>
                  <a:pt x="0" y="11308556"/>
                </a:lnTo>
                <a:lnTo>
                  <a:pt x="0" y="0"/>
                </a:lnTo>
                <a:close/>
              </a:path>
            </a:pathLst>
          </a:custGeom>
          <a:solidFill>
            <a:srgbClr val="071733"/>
          </a:solidFill>
        </p:spPr>
        <p:txBody>
          <a:bodyPr wrap="square" lIns="0" tIns="0" rIns="0" bIns="0" rtlCol="0"/>
          <a:lstStyle/>
          <a:p>
            <a:endParaRPr/>
          </a:p>
        </p:txBody>
      </p:sp>
      <p:sp>
        <p:nvSpPr>
          <p:cNvPr id="3" name="object 3"/>
          <p:cNvSpPr txBox="1">
            <a:spLocks noGrp="1"/>
          </p:cNvSpPr>
          <p:nvPr>
            <p:ph type="title"/>
          </p:nvPr>
        </p:nvSpPr>
        <p:spPr>
          <a:xfrm>
            <a:off x="298450" y="2225675"/>
            <a:ext cx="10899465" cy="1661351"/>
          </a:xfrm>
          <a:prstGeom prst="rect">
            <a:avLst/>
          </a:prstGeom>
        </p:spPr>
        <p:txBody>
          <a:bodyPr vert="horz" wrap="square" lIns="0" tIns="14604" rIns="0" bIns="0" rtlCol="0">
            <a:spAutoFit/>
          </a:bodyPr>
          <a:lstStyle/>
          <a:p>
            <a:pPr marL="12700">
              <a:lnSpc>
                <a:spcPct val="100000"/>
              </a:lnSpc>
              <a:spcBef>
                <a:spcPts val="114"/>
              </a:spcBef>
            </a:pPr>
            <a:r>
              <a:rPr lang="it-IT" sz="10700" spc="450" dirty="0">
                <a:solidFill>
                  <a:srgbClr val="FFFFFF"/>
                </a:solidFill>
              </a:rPr>
              <a:t>Buon lavoro! </a:t>
            </a:r>
            <a:endParaRPr sz="10700" dirty="0"/>
          </a:p>
        </p:txBody>
      </p:sp>
      <p:sp>
        <p:nvSpPr>
          <p:cNvPr id="4" name="object 4"/>
          <p:cNvSpPr/>
          <p:nvPr/>
        </p:nvSpPr>
        <p:spPr>
          <a:xfrm>
            <a:off x="9614822" y="10888995"/>
            <a:ext cx="10489565" cy="419734"/>
          </a:xfrm>
          <a:custGeom>
            <a:avLst/>
            <a:gdLst/>
            <a:ahLst/>
            <a:cxnLst/>
            <a:rect l="l" t="t" r="r" b="b"/>
            <a:pathLst>
              <a:path w="10489565" h="419734">
                <a:moveTo>
                  <a:pt x="5445912" y="0"/>
                </a:moveTo>
                <a:lnTo>
                  <a:pt x="5133581" y="587"/>
                </a:lnTo>
                <a:lnTo>
                  <a:pt x="3528928" y="22021"/>
                </a:lnTo>
                <a:lnTo>
                  <a:pt x="2320257" y="62293"/>
                </a:lnTo>
                <a:lnTo>
                  <a:pt x="1519103" y="105548"/>
                </a:lnTo>
                <a:lnTo>
                  <a:pt x="1035075" y="141969"/>
                </a:lnTo>
                <a:lnTo>
                  <a:pt x="745052" y="169886"/>
                </a:lnTo>
                <a:lnTo>
                  <a:pt x="564302" y="190934"/>
                </a:lnTo>
                <a:lnTo>
                  <a:pt x="436338" y="208387"/>
                </a:lnTo>
                <a:lnTo>
                  <a:pt x="350413" y="221814"/>
                </a:lnTo>
                <a:lnTo>
                  <a:pt x="298038" y="230919"/>
                </a:lnTo>
                <a:lnTo>
                  <a:pt x="249666" y="240140"/>
                </a:lnTo>
                <a:lnTo>
                  <a:pt x="205364" y="249475"/>
                </a:lnTo>
                <a:lnTo>
                  <a:pt x="165196" y="258918"/>
                </a:lnTo>
                <a:lnTo>
                  <a:pt x="112841" y="273280"/>
                </a:lnTo>
                <a:lnTo>
                  <a:pt x="70159" y="287863"/>
                </a:lnTo>
                <a:lnTo>
                  <a:pt x="28680" y="307629"/>
                </a:lnTo>
                <a:lnTo>
                  <a:pt x="593" y="337901"/>
                </a:lnTo>
                <a:lnTo>
                  <a:pt x="0" y="343012"/>
                </a:lnTo>
                <a:lnTo>
                  <a:pt x="593" y="348123"/>
                </a:lnTo>
                <a:lnTo>
                  <a:pt x="28680" y="378396"/>
                </a:lnTo>
                <a:lnTo>
                  <a:pt x="70159" y="398163"/>
                </a:lnTo>
                <a:lnTo>
                  <a:pt x="112841" y="412747"/>
                </a:lnTo>
                <a:lnTo>
                  <a:pt x="136524" y="419560"/>
                </a:lnTo>
                <a:lnTo>
                  <a:pt x="10489277" y="419560"/>
                </a:lnTo>
                <a:lnTo>
                  <a:pt x="10489277" y="210103"/>
                </a:lnTo>
                <a:lnTo>
                  <a:pt x="10383284" y="195248"/>
                </a:lnTo>
                <a:lnTo>
                  <a:pt x="10207087" y="174025"/>
                </a:lnTo>
                <a:lnTo>
                  <a:pt x="9966237" y="149752"/>
                </a:lnTo>
                <a:lnTo>
                  <a:pt x="9548498" y="116022"/>
                </a:lnTo>
                <a:lnTo>
                  <a:pt x="8836437" y="73662"/>
                </a:lnTo>
                <a:lnTo>
                  <a:pt x="7738752" y="31325"/>
                </a:lnTo>
                <a:lnTo>
                  <a:pt x="6177945" y="2961"/>
                </a:lnTo>
                <a:lnTo>
                  <a:pt x="5619440" y="143"/>
                </a:lnTo>
                <a:lnTo>
                  <a:pt x="5538411" y="32"/>
                </a:lnTo>
                <a:lnTo>
                  <a:pt x="5445912" y="0"/>
                </a:lnTo>
                <a:close/>
              </a:path>
            </a:pathLst>
          </a:custGeom>
          <a:solidFill>
            <a:srgbClr val="092766">
              <a:alpha val="3184"/>
            </a:srgbClr>
          </a:solidFill>
        </p:spPr>
        <p:txBody>
          <a:bodyPr wrap="square" lIns="0" tIns="0" rIns="0" bIns="0" rtlCol="0"/>
          <a:lstStyle/>
          <a:p>
            <a:endParaRPr/>
          </a:p>
        </p:txBody>
      </p:sp>
      <p:sp>
        <p:nvSpPr>
          <p:cNvPr id="5" name="object 5"/>
          <p:cNvSpPr/>
          <p:nvPr/>
        </p:nvSpPr>
        <p:spPr>
          <a:xfrm>
            <a:off x="12929616" y="10262523"/>
            <a:ext cx="1852295" cy="855344"/>
          </a:xfrm>
          <a:custGeom>
            <a:avLst/>
            <a:gdLst/>
            <a:ahLst/>
            <a:cxnLst/>
            <a:rect l="l" t="t" r="r" b="b"/>
            <a:pathLst>
              <a:path w="1852294" h="855345">
                <a:moveTo>
                  <a:pt x="1721633" y="0"/>
                </a:moveTo>
                <a:lnTo>
                  <a:pt x="95002" y="0"/>
                </a:lnTo>
                <a:lnTo>
                  <a:pt x="5507" y="783628"/>
                </a:lnTo>
                <a:lnTo>
                  <a:pt x="0" y="831141"/>
                </a:lnTo>
                <a:lnTo>
                  <a:pt x="1852184" y="854840"/>
                </a:lnTo>
                <a:lnTo>
                  <a:pt x="1850425" y="842980"/>
                </a:lnTo>
                <a:lnTo>
                  <a:pt x="1841273" y="783628"/>
                </a:lnTo>
                <a:lnTo>
                  <a:pt x="1721633" y="0"/>
                </a:lnTo>
                <a:close/>
              </a:path>
            </a:pathLst>
          </a:custGeom>
          <a:solidFill>
            <a:srgbClr val="D0D2D5">
              <a:alpha val="31849"/>
            </a:srgbClr>
          </a:solidFill>
        </p:spPr>
        <p:txBody>
          <a:bodyPr wrap="square" lIns="0" tIns="0" rIns="0" bIns="0" rtlCol="0"/>
          <a:lstStyle/>
          <a:p>
            <a:endParaRPr/>
          </a:p>
        </p:txBody>
      </p:sp>
      <p:sp>
        <p:nvSpPr>
          <p:cNvPr id="6" name="object 6"/>
          <p:cNvSpPr/>
          <p:nvPr/>
        </p:nvSpPr>
        <p:spPr>
          <a:xfrm>
            <a:off x="12929616" y="11046155"/>
            <a:ext cx="1851025" cy="59690"/>
          </a:xfrm>
          <a:custGeom>
            <a:avLst/>
            <a:gdLst/>
            <a:ahLst/>
            <a:cxnLst/>
            <a:rect l="l" t="t" r="r" b="b"/>
            <a:pathLst>
              <a:path w="1851025" h="59690">
                <a:moveTo>
                  <a:pt x="1841273" y="0"/>
                </a:moveTo>
                <a:lnTo>
                  <a:pt x="5507" y="0"/>
                </a:lnTo>
                <a:lnTo>
                  <a:pt x="0" y="47502"/>
                </a:lnTo>
                <a:lnTo>
                  <a:pt x="926149" y="59352"/>
                </a:lnTo>
                <a:lnTo>
                  <a:pt x="1850425" y="59352"/>
                </a:lnTo>
                <a:lnTo>
                  <a:pt x="1841273" y="0"/>
                </a:lnTo>
                <a:close/>
              </a:path>
            </a:pathLst>
          </a:custGeom>
          <a:solidFill>
            <a:srgbClr val="000000">
              <a:alpha val="3184"/>
            </a:srgbClr>
          </a:solidFill>
        </p:spPr>
        <p:txBody>
          <a:bodyPr wrap="square" lIns="0" tIns="0" rIns="0" bIns="0" rtlCol="0"/>
          <a:lstStyle/>
          <a:p>
            <a:endParaRPr/>
          </a:p>
        </p:txBody>
      </p:sp>
      <p:sp>
        <p:nvSpPr>
          <p:cNvPr id="7" name="object 7"/>
          <p:cNvSpPr/>
          <p:nvPr/>
        </p:nvSpPr>
        <p:spPr>
          <a:xfrm>
            <a:off x="12620904" y="11087686"/>
            <a:ext cx="2458085" cy="0"/>
          </a:xfrm>
          <a:custGeom>
            <a:avLst/>
            <a:gdLst/>
            <a:ahLst/>
            <a:cxnLst/>
            <a:rect l="l" t="t" r="r" b="b"/>
            <a:pathLst>
              <a:path w="2458084">
                <a:moveTo>
                  <a:pt x="0" y="0"/>
                </a:moveTo>
                <a:lnTo>
                  <a:pt x="2457768" y="0"/>
                </a:lnTo>
              </a:path>
            </a:pathLst>
          </a:custGeom>
          <a:ln w="59352">
            <a:solidFill>
              <a:srgbClr val="D0D2D5"/>
            </a:solidFill>
          </a:ln>
        </p:spPr>
        <p:txBody>
          <a:bodyPr wrap="square" lIns="0" tIns="0" rIns="0" bIns="0" rtlCol="0"/>
          <a:lstStyle/>
          <a:p>
            <a:endParaRPr/>
          </a:p>
        </p:txBody>
      </p:sp>
      <p:sp>
        <p:nvSpPr>
          <p:cNvPr id="8" name="object 8"/>
          <p:cNvSpPr/>
          <p:nvPr/>
        </p:nvSpPr>
        <p:spPr>
          <a:xfrm>
            <a:off x="10252212" y="5400612"/>
            <a:ext cx="7171690" cy="4316095"/>
          </a:xfrm>
          <a:custGeom>
            <a:avLst/>
            <a:gdLst/>
            <a:ahLst/>
            <a:cxnLst/>
            <a:rect l="l" t="t" r="r" b="b"/>
            <a:pathLst>
              <a:path w="7171690" h="4316095">
                <a:moveTo>
                  <a:pt x="7017513" y="0"/>
                </a:moveTo>
                <a:lnTo>
                  <a:pt x="153838" y="0"/>
                </a:lnTo>
                <a:lnTo>
                  <a:pt x="105018" y="8106"/>
                </a:lnTo>
                <a:lnTo>
                  <a:pt x="62691" y="30247"/>
                </a:lnTo>
                <a:lnTo>
                  <a:pt x="29389" y="63864"/>
                </a:lnTo>
                <a:lnTo>
                  <a:pt x="7648" y="106398"/>
                </a:lnTo>
                <a:lnTo>
                  <a:pt x="16" y="155188"/>
                </a:lnTo>
                <a:lnTo>
                  <a:pt x="0" y="4315781"/>
                </a:lnTo>
                <a:lnTo>
                  <a:pt x="7171351" y="4315781"/>
                </a:lnTo>
                <a:lnTo>
                  <a:pt x="7171351" y="155188"/>
                </a:lnTo>
                <a:lnTo>
                  <a:pt x="7163675" y="106325"/>
                </a:lnTo>
                <a:lnTo>
                  <a:pt x="7141920" y="63818"/>
                </a:lnTo>
                <a:lnTo>
                  <a:pt x="7108620" y="30225"/>
                </a:lnTo>
                <a:lnTo>
                  <a:pt x="7066307" y="8100"/>
                </a:lnTo>
                <a:lnTo>
                  <a:pt x="7017513" y="0"/>
                </a:lnTo>
                <a:close/>
              </a:path>
            </a:pathLst>
          </a:custGeom>
          <a:solidFill>
            <a:srgbClr val="3F3D56">
              <a:alpha val="31849"/>
            </a:srgbClr>
          </a:solidFill>
        </p:spPr>
        <p:txBody>
          <a:bodyPr wrap="square" lIns="0" tIns="0" rIns="0" bIns="0" rtlCol="0"/>
          <a:lstStyle/>
          <a:p>
            <a:endParaRPr/>
          </a:p>
        </p:txBody>
      </p:sp>
      <p:sp>
        <p:nvSpPr>
          <p:cNvPr id="9" name="object 9"/>
          <p:cNvSpPr/>
          <p:nvPr/>
        </p:nvSpPr>
        <p:spPr>
          <a:xfrm>
            <a:off x="10252208" y="9674816"/>
            <a:ext cx="7171690" cy="641350"/>
          </a:xfrm>
          <a:custGeom>
            <a:avLst/>
            <a:gdLst/>
            <a:ahLst/>
            <a:cxnLst/>
            <a:rect l="l" t="t" r="r" b="b"/>
            <a:pathLst>
              <a:path w="7171690" h="641350">
                <a:moveTo>
                  <a:pt x="7171355" y="0"/>
                </a:moveTo>
                <a:lnTo>
                  <a:pt x="0" y="0"/>
                </a:lnTo>
                <a:lnTo>
                  <a:pt x="0" y="487293"/>
                </a:lnTo>
                <a:lnTo>
                  <a:pt x="7842" y="535918"/>
                </a:lnTo>
                <a:lnTo>
                  <a:pt x="29681" y="578148"/>
                </a:lnTo>
                <a:lnTo>
                  <a:pt x="62982" y="611449"/>
                </a:lnTo>
                <a:lnTo>
                  <a:pt x="105212" y="633288"/>
                </a:lnTo>
                <a:lnTo>
                  <a:pt x="153838" y="641131"/>
                </a:lnTo>
                <a:lnTo>
                  <a:pt x="7017527" y="641131"/>
                </a:lnTo>
                <a:lnTo>
                  <a:pt x="7066146" y="633288"/>
                </a:lnTo>
                <a:lnTo>
                  <a:pt x="7108373" y="611449"/>
                </a:lnTo>
                <a:lnTo>
                  <a:pt x="7141673" y="578148"/>
                </a:lnTo>
                <a:lnTo>
                  <a:pt x="7163512" y="535918"/>
                </a:lnTo>
                <a:lnTo>
                  <a:pt x="7171355" y="487293"/>
                </a:lnTo>
                <a:lnTo>
                  <a:pt x="7171355" y="0"/>
                </a:lnTo>
                <a:close/>
              </a:path>
            </a:pathLst>
          </a:custGeom>
          <a:solidFill>
            <a:srgbClr val="D0D2D5">
              <a:alpha val="31849"/>
            </a:srgbClr>
          </a:solidFill>
        </p:spPr>
        <p:txBody>
          <a:bodyPr wrap="square" lIns="0" tIns="0" rIns="0" bIns="0" rtlCol="0"/>
          <a:lstStyle/>
          <a:p>
            <a:endParaRPr/>
          </a:p>
        </p:txBody>
      </p:sp>
      <p:sp>
        <p:nvSpPr>
          <p:cNvPr id="10" name="object 10"/>
          <p:cNvSpPr/>
          <p:nvPr/>
        </p:nvSpPr>
        <p:spPr>
          <a:xfrm>
            <a:off x="10549071" y="5661723"/>
            <a:ext cx="6613525" cy="3740150"/>
          </a:xfrm>
          <a:custGeom>
            <a:avLst/>
            <a:gdLst/>
            <a:ahLst/>
            <a:cxnLst/>
            <a:rect l="l" t="t" r="r" b="b"/>
            <a:pathLst>
              <a:path w="6613525" h="3740150">
                <a:moveTo>
                  <a:pt x="0" y="0"/>
                </a:moveTo>
                <a:lnTo>
                  <a:pt x="6613275" y="0"/>
                </a:lnTo>
                <a:lnTo>
                  <a:pt x="6613275" y="3740043"/>
                </a:lnTo>
                <a:lnTo>
                  <a:pt x="0" y="3740043"/>
                </a:lnTo>
                <a:lnTo>
                  <a:pt x="0" y="0"/>
                </a:lnTo>
                <a:close/>
              </a:path>
            </a:pathLst>
          </a:custGeom>
          <a:solidFill>
            <a:srgbClr val="FFFFFF">
              <a:alpha val="31849"/>
            </a:srgbClr>
          </a:solidFill>
        </p:spPr>
        <p:txBody>
          <a:bodyPr wrap="square" lIns="0" tIns="0" rIns="0" bIns="0" rtlCol="0"/>
          <a:lstStyle/>
          <a:p>
            <a:endParaRPr/>
          </a:p>
        </p:txBody>
      </p:sp>
      <p:sp>
        <p:nvSpPr>
          <p:cNvPr id="11" name="object 11"/>
          <p:cNvSpPr/>
          <p:nvPr/>
        </p:nvSpPr>
        <p:spPr>
          <a:xfrm>
            <a:off x="13714350" y="9811065"/>
            <a:ext cx="320040" cy="320040"/>
          </a:xfrm>
          <a:custGeom>
            <a:avLst/>
            <a:gdLst/>
            <a:ahLst/>
            <a:cxnLst/>
            <a:rect l="l" t="t" r="r" b="b"/>
            <a:pathLst>
              <a:path w="320040" h="320040">
                <a:moveTo>
                  <a:pt x="176182" y="0"/>
                </a:moveTo>
                <a:lnTo>
                  <a:pt x="126713" y="2461"/>
                </a:lnTo>
                <a:lnTo>
                  <a:pt x="78821" y="20881"/>
                </a:lnTo>
                <a:lnTo>
                  <a:pt x="39133" y="53416"/>
                </a:lnTo>
                <a:lnTo>
                  <a:pt x="12542" y="95206"/>
                </a:lnTo>
                <a:lnTo>
                  <a:pt x="0" y="142641"/>
                </a:lnTo>
                <a:lnTo>
                  <a:pt x="2456" y="192114"/>
                </a:lnTo>
                <a:lnTo>
                  <a:pt x="20865" y="240016"/>
                </a:lnTo>
                <a:lnTo>
                  <a:pt x="58743" y="284232"/>
                </a:lnTo>
                <a:lnTo>
                  <a:pt x="122985" y="315713"/>
                </a:lnTo>
                <a:lnTo>
                  <a:pt x="159185" y="319961"/>
                </a:lnTo>
                <a:lnTo>
                  <a:pt x="195355" y="315860"/>
                </a:lnTo>
                <a:lnTo>
                  <a:pt x="259648" y="284692"/>
                </a:lnTo>
                <a:lnTo>
                  <a:pt x="289830" y="253031"/>
                </a:lnTo>
                <a:lnTo>
                  <a:pt x="297746" y="240547"/>
                </a:lnTo>
                <a:lnTo>
                  <a:pt x="209707" y="225475"/>
                </a:lnTo>
                <a:lnTo>
                  <a:pt x="305062" y="225475"/>
                </a:lnTo>
                <a:lnTo>
                  <a:pt x="315386" y="195188"/>
                </a:lnTo>
                <a:lnTo>
                  <a:pt x="319142" y="165291"/>
                </a:lnTo>
                <a:lnTo>
                  <a:pt x="180284" y="165291"/>
                </a:lnTo>
                <a:lnTo>
                  <a:pt x="297956" y="78819"/>
                </a:lnTo>
                <a:lnTo>
                  <a:pt x="265413" y="39134"/>
                </a:lnTo>
                <a:lnTo>
                  <a:pt x="223619" y="12542"/>
                </a:lnTo>
                <a:lnTo>
                  <a:pt x="176182" y="0"/>
                </a:lnTo>
                <a:close/>
              </a:path>
              <a:path w="320040" h="320040">
                <a:moveTo>
                  <a:pt x="305062" y="225475"/>
                </a:moveTo>
                <a:lnTo>
                  <a:pt x="209707" y="225475"/>
                </a:lnTo>
                <a:lnTo>
                  <a:pt x="304814" y="226202"/>
                </a:lnTo>
                <a:lnTo>
                  <a:pt x="305062" y="225475"/>
                </a:lnTo>
                <a:close/>
              </a:path>
              <a:path w="320040" h="320040">
                <a:moveTo>
                  <a:pt x="307830" y="99192"/>
                </a:moveTo>
                <a:lnTo>
                  <a:pt x="180284" y="165291"/>
                </a:lnTo>
                <a:lnTo>
                  <a:pt x="319142" y="165291"/>
                </a:lnTo>
                <a:lnTo>
                  <a:pt x="319429" y="163005"/>
                </a:lnTo>
                <a:lnTo>
                  <a:pt x="316918" y="130669"/>
                </a:lnTo>
                <a:lnTo>
                  <a:pt x="307830" y="99192"/>
                </a:lnTo>
                <a:close/>
              </a:path>
            </a:pathLst>
          </a:custGeom>
          <a:solidFill>
            <a:srgbClr val="092766">
              <a:alpha val="31849"/>
            </a:srgbClr>
          </a:solidFill>
        </p:spPr>
        <p:txBody>
          <a:bodyPr wrap="square" lIns="0" tIns="0" rIns="0" bIns="0" rtlCol="0"/>
          <a:lstStyle/>
          <a:p>
            <a:endParaRPr/>
          </a:p>
        </p:txBody>
      </p:sp>
      <p:sp>
        <p:nvSpPr>
          <p:cNvPr id="12" name="object 12"/>
          <p:cNvSpPr/>
          <p:nvPr/>
        </p:nvSpPr>
        <p:spPr>
          <a:xfrm>
            <a:off x="14033824" y="10315944"/>
            <a:ext cx="739140" cy="742315"/>
          </a:xfrm>
          <a:custGeom>
            <a:avLst/>
            <a:gdLst/>
            <a:ahLst/>
            <a:cxnLst/>
            <a:rect l="l" t="t" r="r" b="b"/>
            <a:pathLst>
              <a:path w="739140" h="742315">
                <a:moveTo>
                  <a:pt x="625530" y="0"/>
                </a:moveTo>
                <a:lnTo>
                  <a:pt x="0" y="0"/>
                </a:lnTo>
                <a:lnTo>
                  <a:pt x="738940" y="742071"/>
                </a:lnTo>
                <a:lnTo>
                  <a:pt x="625530" y="0"/>
                </a:lnTo>
                <a:close/>
              </a:path>
            </a:pathLst>
          </a:custGeom>
          <a:solidFill>
            <a:srgbClr val="000000">
              <a:alpha val="3184"/>
            </a:srgbClr>
          </a:solidFill>
        </p:spPr>
        <p:txBody>
          <a:bodyPr wrap="square" lIns="0" tIns="0" rIns="0" bIns="0" rtlCol="0"/>
          <a:lstStyle/>
          <a:p>
            <a:endParaRPr/>
          </a:p>
        </p:txBody>
      </p:sp>
      <p:sp>
        <p:nvSpPr>
          <p:cNvPr id="13" name="object 13"/>
          <p:cNvSpPr/>
          <p:nvPr/>
        </p:nvSpPr>
        <p:spPr>
          <a:xfrm>
            <a:off x="11459221" y="6120536"/>
            <a:ext cx="4756785" cy="2882900"/>
          </a:xfrm>
          <a:custGeom>
            <a:avLst/>
            <a:gdLst/>
            <a:ahLst/>
            <a:cxnLst/>
            <a:rect l="l" t="t" r="r" b="b"/>
            <a:pathLst>
              <a:path w="4756784" h="2882900">
                <a:moveTo>
                  <a:pt x="534266" y="0"/>
                </a:moveTo>
                <a:lnTo>
                  <a:pt x="493423" y="25400"/>
                </a:lnTo>
                <a:lnTo>
                  <a:pt x="453966" y="50800"/>
                </a:lnTo>
                <a:lnTo>
                  <a:pt x="415927" y="88900"/>
                </a:lnTo>
                <a:lnTo>
                  <a:pt x="379335" y="114300"/>
                </a:lnTo>
                <a:lnTo>
                  <a:pt x="344223" y="152400"/>
                </a:lnTo>
                <a:lnTo>
                  <a:pt x="310623" y="177800"/>
                </a:lnTo>
                <a:lnTo>
                  <a:pt x="278565" y="215900"/>
                </a:lnTo>
                <a:lnTo>
                  <a:pt x="248080" y="254000"/>
                </a:lnTo>
                <a:lnTo>
                  <a:pt x="219202" y="292100"/>
                </a:lnTo>
                <a:lnTo>
                  <a:pt x="191959" y="330200"/>
                </a:lnTo>
                <a:lnTo>
                  <a:pt x="166385" y="368300"/>
                </a:lnTo>
                <a:lnTo>
                  <a:pt x="142511" y="406400"/>
                </a:lnTo>
                <a:lnTo>
                  <a:pt x="120367" y="457200"/>
                </a:lnTo>
                <a:lnTo>
                  <a:pt x="99986" y="495300"/>
                </a:lnTo>
                <a:lnTo>
                  <a:pt x="81398" y="533400"/>
                </a:lnTo>
                <a:lnTo>
                  <a:pt x="64635" y="584200"/>
                </a:lnTo>
                <a:lnTo>
                  <a:pt x="49729" y="635000"/>
                </a:lnTo>
                <a:lnTo>
                  <a:pt x="36710" y="673100"/>
                </a:lnTo>
                <a:lnTo>
                  <a:pt x="25611" y="723900"/>
                </a:lnTo>
                <a:lnTo>
                  <a:pt x="16462" y="762000"/>
                </a:lnTo>
                <a:lnTo>
                  <a:pt x="9295" y="812800"/>
                </a:lnTo>
                <a:lnTo>
                  <a:pt x="4141" y="863600"/>
                </a:lnTo>
                <a:lnTo>
                  <a:pt x="1032" y="914400"/>
                </a:lnTo>
                <a:lnTo>
                  <a:pt x="0" y="965200"/>
                </a:lnTo>
                <a:lnTo>
                  <a:pt x="676" y="1003300"/>
                </a:lnTo>
                <a:lnTo>
                  <a:pt x="2689" y="1041400"/>
                </a:lnTo>
                <a:lnTo>
                  <a:pt x="6018" y="1092200"/>
                </a:lnTo>
                <a:lnTo>
                  <a:pt x="10640" y="1130300"/>
                </a:lnTo>
                <a:lnTo>
                  <a:pt x="16535" y="1181100"/>
                </a:lnTo>
                <a:lnTo>
                  <a:pt x="23678" y="1231900"/>
                </a:lnTo>
                <a:lnTo>
                  <a:pt x="32050" y="1270000"/>
                </a:lnTo>
                <a:lnTo>
                  <a:pt x="41628" y="1320800"/>
                </a:lnTo>
                <a:lnTo>
                  <a:pt x="52389" y="1371600"/>
                </a:lnTo>
                <a:lnTo>
                  <a:pt x="64313" y="1435100"/>
                </a:lnTo>
                <a:lnTo>
                  <a:pt x="77377" y="1485900"/>
                </a:lnTo>
                <a:lnTo>
                  <a:pt x="91559" y="1536700"/>
                </a:lnTo>
                <a:lnTo>
                  <a:pt x="106837" y="1587500"/>
                </a:lnTo>
                <a:lnTo>
                  <a:pt x="123190" y="1638300"/>
                </a:lnTo>
                <a:lnTo>
                  <a:pt x="140595" y="1701800"/>
                </a:lnTo>
                <a:lnTo>
                  <a:pt x="159031" y="1752600"/>
                </a:lnTo>
                <a:lnTo>
                  <a:pt x="176291" y="1803400"/>
                </a:lnTo>
                <a:lnTo>
                  <a:pt x="194291" y="1854200"/>
                </a:lnTo>
                <a:lnTo>
                  <a:pt x="213029" y="1892300"/>
                </a:lnTo>
                <a:lnTo>
                  <a:pt x="232500" y="1943100"/>
                </a:lnTo>
                <a:lnTo>
                  <a:pt x="252702" y="1993900"/>
                </a:lnTo>
                <a:lnTo>
                  <a:pt x="273631" y="2044700"/>
                </a:lnTo>
                <a:lnTo>
                  <a:pt x="295283" y="2082800"/>
                </a:lnTo>
                <a:lnTo>
                  <a:pt x="317655" y="2133600"/>
                </a:lnTo>
                <a:lnTo>
                  <a:pt x="341288" y="2184400"/>
                </a:lnTo>
                <a:lnTo>
                  <a:pt x="365467" y="2222500"/>
                </a:lnTo>
                <a:lnTo>
                  <a:pt x="390271" y="2273300"/>
                </a:lnTo>
                <a:lnTo>
                  <a:pt x="415777" y="2311400"/>
                </a:lnTo>
                <a:lnTo>
                  <a:pt x="441165" y="2362200"/>
                </a:lnTo>
                <a:lnTo>
                  <a:pt x="467548" y="2400300"/>
                </a:lnTo>
                <a:lnTo>
                  <a:pt x="494918" y="2438400"/>
                </a:lnTo>
                <a:lnTo>
                  <a:pt x="523262" y="2476500"/>
                </a:lnTo>
                <a:lnTo>
                  <a:pt x="552569" y="2527300"/>
                </a:lnTo>
                <a:lnTo>
                  <a:pt x="559292" y="2527300"/>
                </a:lnTo>
                <a:lnTo>
                  <a:pt x="572813" y="2552700"/>
                </a:lnTo>
                <a:lnTo>
                  <a:pt x="579594" y="2552700"/>
                </a:lnTo>
                <a:lnTo>
                  <a:pt x="610905" y="2590800"/>
                </a:lnTo>
                <a:lnTo>
                  <a:pt x="643668" y="2628900"/>
                </a:lnTo>
                <a:lnTo>
                  <a:pt x="677843" y="2667000"/>
                </a:lnTo>
                <a:lnTo>
                  <a:pt x="713391" y="2705100"/>
                </a:lnTo>
                <a:lnTo>
                  <a:pt x="750270" y="2730500"/>
                </a:lnTo>
                <a:lnTo>
                  <a:pt x="759745" y="2743200"/>
                </a:lnTo>
                <a:lnTo>
                  <a:pt x="769260" y="2743200"/>
                </a:lnTo>
                <a:lnTo>
                  <a:pt x="788415" y="2768600"/>
                </a:lnTo>
                <a:lnTo>
                  <a:pt x="814630" y="2781300"/>
                </a:lnTo>
                <a:lnTo>
                  <a:pt x="841636" y="2794000"/>
                </a:lnTo>
                <a:lnTo>
                  <a:pt x="869392" y="2819400"/>
                </a:lnTo>
                <a:lnTo>
                  <a:pt x="897857" y="2832100"/>
                </a:lnTo>
                <a:lnTo>
                  <a:pt x="946865" y="2857500"/>
                </a:lnTo>
                <a:lnTo>
                  <a:pt x="1050269" y="2882900"/>
                </a:lnTo>
                <a:lnTo>
                  <a:pt x="4231064" y="2882900"/>
                </a:lnTo>
                <a:lnTo>
                  <a:pt x="4263234" y="2857500"/>
                </a:lnTo>
                <a:lnTo>
                  <a:pt x="4294851" y="2844800"/>
                </a:lnTo>
                <a:lnTo>
                  <a:pt x="4325862" y="2819400"/>
                </a:lnTo>
                <a:lnTo>
                  <a:pt x="4356211" y="2781300"/>
                </a:lnTo>
                <a:lnTo>
                  <a:pt x="4385845" y="2743200"/>
                </a:lnTo>
                <a:lnTo>
                  <a:pt x="4414709" y="2705100"/>
                </a:lnTo>
                <a:lnTo>
                  <a:pt x="4442747" y="2654300"/>
                </a:lnTo>
                <a:lnTo>
                  <a:pt x="4469907" y="2603500"/>
                </a:lnTo>
                <a:lnTo>
                  <a:pt x="4496132" y="2552700"/>
                </a:lnTo>
                <a:lnTo>
                  <a:pt x="4521370" y="2489200"/>
                </a:lnTo>
                <a:lnTo>
                  <a:pt x="4534929" y="2463800"/>
                </a:lnTo>
                <a:lnTo>
                  <a:pt x="4548140" y="2425700"/>
                </a:lnTo>
                <a:lnTo>
                  <a:pt x="4560960" y="2387600"/>
                </a:lnTo>
                <a:lnTo>
                  <a:pt x="4573347" y="2362200"/>
                </a:lnTo>
                <a:lnTo>
                  <a:pt x="4584201" y="2324100"/>
                </a:lnTo>
                <a:lnTo>
                  <a:pt x="4594761" y="2298700"/>
                </a:lnTo>
                <a:lnTo>
                  <a:pt x="4605010" y="2260600"/>
                </a:lnTo>
                <a:lnTo>
                  <a:pt x="4614927" y="2235200"/>
                </a:lnTo>
                <a:lnTo>
                  <a:pt x="4629003" y="2184400"/>
                </a:lnTo>
                <a:lnTo>
                  <a:pt x="4642493" y="2133600"/>
                </a:lnTo>
                <a:lnTo>
                  <a:pt x="4655398" y="2095500"/>
                </a:lnTo>
                <a:lnTo>
                  <a:pt x="4667715" y="2044700"/>
                </a:lnTo>
                <a:lnTo>
                  <a:pt x="4679442" y="1993900"/>
                </a:lnTo>
                <a:lnTo>
                  <a:pt x="4690578" y="1955800"/>
                </a:lnTo>
                <a:lnTo>
                  <a:pt x="4701122" y="1905000"/>
                </a:lnTo>
                <a:lnTo>
                  <a:pt x="4711071" y="1854200"/>
                </a:lnTo>
                <a:lnTo>
                  <a:pt x="4722741" y="1790700"/>
                </a:lnTo>
                <a:lnTo>
                  <a:pt x="4732764" y="1739900"/>
                </a:lnTo>
                <a:lnTo>
                  <a:pt x="4741087" y="1689100"/>
                </a:lnTo>
                <a:lnTo>
                  <a:pt x="4747654" y="1625600"/>
                </a:lnTo>
                <a:lnTo>
                  <a:pt x="4752412" y="1587500"/>
                </a:lnTo>
                <a:lnTo>
                  <a:pt x="4755307" y="1536700"/>
                </a:lnTo>
                <a:lnTo>
                  <a:pt x="4756284" y="1511300"/>
                </a:lnTo>
                <a:lnTo>
                  <a:pt x="4756085" y="1498600"/>
                </a:lnTo>
                <a:lnTo>
                  <a:pt x="4756085" y="1485900"/>
                </a:lnTo>
                <a:lnTo>
                  <a:pt x="4755520" y="1485900"/>
                </a:lnTo>
                <a:lnTo>
                  <a:pt x="4755520" y="1473200"/>
                </a:lnTo>
                <a:lnTo>
                  <a:pt x="4752389" y="1435100"/>
                </a:lnTo>
                <a:lnTo>
                  <a:pt x="4746737" y="1397000"/>
                </a:lnTo>
                <a:lnTo>
                  <a:pt x="4738537" y="1358900"/>
                </a:lnTo>
                <a:lnTo>
                  <a:pt x="4727814" y="1320800"/>
                </a:lnTo>
                <a:lnTo>
                  <a:pt x="4726055" y="1320800"/>
                </a:lnTo>
                <a:lnTo>
                  <a:pt x="4705389" y="1270000"/>
                </a:lnTo>
                <a:lnTo>
                  <a:pt x="4681425" y="1219200"/>
                </a:lnTo>
                <a:lnTo>
                  <a:pt x="4653310" y="1181100"/>
                </a:lnTo>
                <a:lnTo>
                  <a:pt x="4621246" y="1130300"/>
                </a:lnTo>
                <a:lnTo>
                  <a:pt x="4609310" y="1117600"/>
                </a:lnTo>
                <a:lnTo>
                  <a:pt x="3747823" y="1117600"/>
                </a:lnTo>
                <a:lnTo>
                  <a:pt x="3742234" y="1092200"/>
                </a:lnTo>
                <a:lnTo>
                  <a:pt x="3531002" y="1092200"/>
                </a:lnTo>
                <a:lnTo>
                  <a:pt x="3389302" y="1054100"/>
                </a:lnTo>
                <a:lnTo>
                  <a:pt x="3342938" y="1028700"/>
                </a:lnTo>
                <a:lnTo>
                  <a:pt x="3297049" y="1016000"/>
                </a:lnTo>
                <a:lnTo>
                  <a:pt x="3251659" y="990600"/>
                </a:lnTo>
                <a:lnTo>
                  <a:pt x="3206792" y="977900"/>
                </a:lnTo>
                <a:lnTo>
                  <a:pt x="3175610" y="965200"/>
                </a:lnTo>
                <a:lnTo>
                  <a:pt x="3551567" y="965200"/>
                </a:lnTo>
                <a:lnTo>
                  <a:pt x="3600179" y="952500"/>
                </a:lnTo>
                <a:lnTo>
                  <a:pt x="3697196" y="952500"/>
                </a:lnTo>
                <a:lnTo>
                  <a:pt x="3674599" y="901700"/>
                </a:lnTo>
                <a:lnTo>
                  <a:pt x="3648865" y="850900"/>
                </a:lnTo>
                <a:lnTo>
                  <a:pt x="3641670" y="838200"/>
                </a:lnTo>
                <a:lnTo>
                  <a:pt x="2240633" y="838200"/>
                </a:lnTo>
                <a:lnTo>
                  <a:pt x="2234258" y="787400"/>
                </a:lnTo>
                <a:lnTo>
                  <a:pt x="2225678" y="736600"/>
                </a:lnTo>
                <a:lnTo>
                  <a:pt x="2214922" y="698500"/>
                </a:lnTo>
                <a:lnTo>
                  <a:pt x="2202020" y="647700"/>
                </a:lnTo>
                <a:lnTo>
                  <a:pt x="2187003" y="596900"/>
                </a:lnTo>
                <a:lnTo>
                  <a:pt x="2169901" y="546100"/>
                </a:lnTo>
                <a:lnTo>
                  <a:pt x="2150744" y="508000"/>
                </a:lnTo>
                <a:lnTo>
                  <a:pt x="1143598" y="508000"/>
                </a:lnTo>
                <a:lnTo>
                  <a:pt x="955539" y="457200"/>
                </a:lnTo>
                <a:lnTo>
                  <a:pt x="909651" y="431800"/>
                </a:lnTo>
                <a:lnTo>
                  <a:pt x="864262" y="419100"/>
                </a:lnTo>
                <a:lnTo>
                  <a:pt x="819399" y="393700"/>
                </a:lnTo>
                <a:lnTo>
                  <a:pt x="788206" y="381000"/>
                </a:lnTo>
                <a:lnTo>
                  <a:pt x="1223835" y="381000"/>
                </a:lnTo>
                <a:lnTo>
                  <a:pt x="1273621" y="368300"/>
                </a:lnTo>
                <a:lnTo>
                  <a:pt x="1323291" y="368300"/>
                </a:lnTo>
                <a:lnTo>
                  <a:pt x="1372831" y="355600"/>
                </a:lnTo>
                <a:lnTo>
                  <a:pt x="1422226" y="355600"/>
                </a:lnTo>
                <a:lnTo>
                  <a:pt x="1857999" y="241300"/>
                </a:lnTo>
                <a:lnTo>
                  <a:pt x="1905186" y="215900"/>
                </a:lnTo>
                <a:lnTo>
                  <a:pt x="1952076" y="203200"/>
                </a:lnTo>
                <a:lnTo>
                  <a:pt x="1941926" y="190500"/>
                </a:lnTo>
                <a:lnTo>
                  <a:pt x="1931596" y="177800"/>
                </a:lnTo>
                <a:lnTo>
                  <a:pt x="1921112" y="165100"/>
                </a:lnTo>
                <a:lnTo>
                  <a:pt x="1519111" y="165100"/>
                </a:lnTo>
                <a:lnTo>
                  <a:pt x="1469416" y="152400"/>
                </a:lnTo>
                <a:lnTo>
                  <a:pt x="1269936" y="152400"/>
                </a:lnTo>
                <a:lnTo>
                  <a:pt x="1220009" y="139700"/>
                </a:lnTo>
                <a:lnTo>
                  <a:pt x="1120252" y="139700"/>
                </a:lnTo>
                <a:lnTo>
                  <a:pt x="1070468" y="127000"/>
                </a:lnTo>
                <a:lnTo>
                  <a:pt x="1020779" y="127000"/>
                </a:lnTo>
                <a:lnTo>
                  <a:pt x="921779" y="101600"/>
                </a:lnTo>
                <a:lnTo>
                  <a:pt x="872515" y="101600"/>
                </a:lnTo>
                <a:lnTo>
                  <a:pt x="629495" y="38100"/>
                </a:lnTo>
                <a:lnTo>
                  <a:pt x="581716" y="12700"/>
                </a:lnTo>
                <a:lnTo>
                  <a:pt x="534266" y="0"/>
                </a:lnTo>
                <a:close/>
              </a:path>
              <a:path w="4756784" h="2882900">
                <a:moveTo>
                  <a:pt x="4243820" y="927100"/>
                </a:moveTo>
                <a:lnTo>
                  <a:pt x="4107974" y="927100"/>
                </a:lnTo>
                <a:lnTo>
                  <a:pt x="4063268" y="939800"/>
                </a:lnTo>
                <a:lnTo>
                  <a:pt x="3933974" y="977900"/>
                </a:lnTo>
                <a:lnTo>
                  <a:pt x="3893221" y="1003300"/>
                </a:lnTo>
                <a:lnTo>
                  <a:pt x="3854008" y="1028700"/>
                </a:lnTo>
                <a:lnTo>
                  <a:pt x="3816557" y="1054100"/>
                </a:lnTo>
                <a:lnTo>
                  <a:pt x="3781088" y="1092200"/>
                </a:lnTo>
                <a:lnTo>
                  <a:pt x="3747823" y="1117600"/>
                </a:lnTo>
                <a:lnTo>
                  <a:pt x="4609310" y="1117600"/>
                </a:lnTo>
                <a:lnTo>
                  <a:pt x="4585438" y="1092200"/>
                </a:lnTo>
                <a:lnTo>
                  <a:pt x="4546088" y="1054100"/>
                </a:lnTo>
                <a:lnTo>
                  <a:pt x="4503402" y="1028700"/>
                </a:lnTo>
                <a:lnTo>
                  <a:pt x="4462733" y="1003300"/>
                </a:lnTo>
                <a:lnTo>
                  <a:pt x="4420731" y="977900"/>
                </a:lnTo>
                <a:lnTo>
                  <a:pt x="4243820" y="927100"/>
                </a:lnTo>
                <a:close/>
              </a:path>
              <a:path w="4756784" h="2882900">
                <a:moveTo>
                  <a:pt x="3701782" y="965200"/>
                </a:moveTo>
                <a:lnTo>
                  <a:pt x="3600494" y="965200"/>
                </a:lnTo>
                <a:lnTo>
                  <a:pt x="3549731" y="977900"/>
                </a:lnTo>
                <a:lnTo>
                  <a:pt x="3244414" y="977900"/>
                </a:lnTo>
                <a:lnTo>
                  <a:pt x="3291496" y="1003300"/>
                </a:lnTo>
                <a:lnTo>
                  <a:pt x="3339124" y="1016000"/>
                </a:lnTo>
                <a:lnTo>
                  <a:pt x="3387269" y="1041400"/>
                </a:lnTo>
                <a:lnTo>
                  <a:pt x="3534531" y="1079500"/>
                </a:lnTo>
                <a:lnTo>
                  <a:pt x="3531002" y="1092200"/>
                </a:lnTo>
                <a:lnTo>
                  <a:pt x="3742234" y="1092200"/>
                </a:lnTo>
                <a:lnTo>
                  <a:pt x="3739439" y="1079500"/>
                </a:lnTo>
                <a:lnTo>
                  <a:pt x="3728957" y="1041400"/>
                </a:lnTo>
                <a:lnTo>
                  <a:pt x="3716397" y="1003300"/>
                </a:lnTo>
                <a:lnTo>
                  <a:pt x="3701782" y="965200"/>
                </a:lnTo>
                <a:close/>
              </a:path>
              <a:path w="4756784" h="2882900">
                <a:moveTo>
                  <a:pt x="3104230" y="457200"/>
                </a:moveTo>
                <a:lnTo>
                  <a:pt x="2792013" y="457200"/>
                </a:lnTo>
                <a:lnTo>
                  <a:pt x="2618876" y="508000"/>
                </a:lnTo>
                <a:lnTo>
                  <a:pt x="2577274" y="533400"/>
                </a:lnTo>
                <a:lnTo>
                  <a:pt x="2536561" y="546100"/>
                </a:lnTo>
                <a:lnTo>
                  <a:pt x="2496847" y="571500"/>
                </a:lnTo>
                <a:lnTo>
                  <a:pt x="2458239" y="596900"/>
                </a:lnTo>
                <a:lnTo>
                  <a:pt x="2420846" y="635000"/>
                </a:lnTo>
                <a:lnTo>
                  <a:pt x="2384775" y="660400"/>
                </a:lnTo>
                <a:lnTo>
                  <a:pt x="2351989" y="698500"/>
                </a:lnTo>
                <a:lnTo>
                  <a:pt x="2321114" y="736600"/>
                </a:lnTo>
                <a:lnTo>
                  <a:pt x="2292217" y="762000"/>
                </a:lnTo>
                <a:lnTo>
                  <a:pt x="2265367" y="800100"/>
                </a:lnTo>
                <a:lnTo>
                  <a:pt x="2240633" y="838200"/>
                </a:lnTo>
                <a:lnTo>
                  <a:pt x="3641670" y="838200"/>
                </a:lnTo>
                <a:lnTo>
                  <a:pt x="3620085" y="800100"/>
                </a:lnTo>
                <a:lnTo>
                  <a:pt x="3588354" y="762000"/>
                </a:lnTo>
                <a:lnTo>
                  <a:pt x="3553766" y="723900"/>
                </a:lnTo>
                <a:lnTo>
                  <a:pt x="3504715" y="711200"/>
                </a:lnTo>
                <a:lnTo>
                  <a:pt x="3455733" y="711200"/>
                </a:lnTo>
                <a:lnTo>
                  <a:pt x="3406844" y="698500"/>
                </a:lnTo>
                <a:lnTo>
                  <a:pt x="3358070" y="698500"/>
                </a:lnTo>
                <a:lnTo>
                  <a:pt x="3212664" y="660400"/>
                </a:lnTo>
                <a:lnTo>
                  <a:pt x="3164576" y="660400"/>
                </a:lnTo>
                <a:lnTo>
                  <a:pt x="3021770" y="622300"/>
                </a:lnTo>
                <a:lnTo>
                  <a:pt x="2974729" y="596900"/>
                </a:lnTo>
                <a:lnTo>
                  <a:pt x="2881626" y="571500"/>
                </a:lnTo>
                <a:lnTo>
                  <a:pt x="2835609" y="546100"/>
                </a:lnTo>
                <a:lnTo>
                  <a:pt x="2789977" y="533400"/>
                </a:lnTo>
                <a:lnTo>
                  <a:pt x="2795590" y="520700"/>
                </a:lnTo>
                <a:lnTo>
                  <a:pt x="3275995" y="520700"/>
                </a:lnTo>
                <a:lnTo>
                  <a:pt x="3234049" y="495300"/>
                </a:lnTo>
                <a:lnTo>
                  <a:pt x="3104230" y="457200"/>
                </a:lnTo>
                <a:close/>
              </a:path>
              <a:path w="4756784" h="2882900">
                <a:moveTo>
                  <a:pt x="3275995" y="520700"/>
                </a:moveTo>
                <a:lnTo>
                  <a:pt x="2795590" y="520700"/>
                </a:lnTo>
                <a:lnTo>
                  <a:pt x="2842996" y="533400"/>
                </a:lnTo>
                <a:lnTo>
                  <a:pt x="2890823" y="558800"/>
                </a:lnTo>
                <a:lnTo>
                  <a:pt x="2939046" y="571500"/>
                </a:lnTo>
                <a:lnTo>
                  <a:pt x="2987641" y="596900"/>
                </a:lnTo>
                <a:lnTo>
                  <a:pt x="3285696" y="673100"/>
                </a:lnTo>
                <a:lnTo>
                  <a:pt x="3336229" y="673100"/>
                </a:lnTo>
                <a:lnTo>
                  <a:pt x="3386943" y="685800"/>
                </a:lnTo>
                <a:lnTo>
                  <a:pt x="3437815" y="685800"/>
                </a:lnTo>
                <a:lnTo>
                  <a:pt x="3488820" y="698500"/>
                </a:lnTo>
                <a:lnTo>
                  <a:pt x="3539934" y="698500"/>
                </a:lnTo>
                <a:lnTo>
                  <a:pt x="3506167" y="673100"/>
                </a:lnTo>
                <a:lnTo>
                  <a:pt x="3470908" y="635000"/>
                </a:lnTo>
                <a:lnTo>
                  <a:pt x="3434262" y="609600"/>
                </a:lnTo>
                <a:lnTo>
                  <a:pt x="3396340" y="584200"/>
                </a:lnTo>
                <a:lnTo>
                  <a:pt x="3357249" y="558800"/>
                </a:lnTo>
                <a:lnTo>
                  <a:pt x="3317098" y="533400"/>
                </a:lnTo>
                <a:lnTo>
                  <a:pt x="3275995" y="520700"/>
                </a:lnTo>
                <a:close/>
              </a:path>
              <a:path w="4756784" h="2882900">
                <a:moveTo>
                  <a:pt x="1961647" y="215900"/>
                </a:moveTo>
                <a:lnTo>
                  <a:pt x="1867923" y="241300"/>
                </a:lnTo>
                <a:lnTo>
                  <a:pt x="1820587" y="266700"/>
                </a:lnTo>
                <a:lnTo>
                  <a:pt x="1530791" y="342900"/>
                </a:lnTo>
                <a:lnTo>
                  <a:pt x="1479634" y="355600"/>
                </a:lnTo>
                <a:lnTo>
                  <a:pt x="1428309" y="355600"/>
                </a:lnTo>
                <a:lnTo>
                  <a:pt x="1325219" y="381000"/>
                </a:lnTo>
                <a:lnTo>
                  <a:pt x="1273484" y="381000"/>
                </a:lnTo>
                <a:lnTo>
                  <a:pt x="1221643" y="393700"/>
                </a:lnTo>
                <a:lnTo>
                  <a:pt x="857115" y="393700"/>
                </a:lnTo>
                <a:lnTo>
                  <a:pt x="904180" y="419100"/>
                </a:lnTo>
                <a:lnTo>
                  <a:pt x="951790" y="431800"/>
                </a:lnTo>
                <a:lnTo>
                  <a:pt x="999917" y="457200"/>
                </a:lnTo>
                <a:lnTo>
                  <a:pt x="1147116" y="495300"/>
                </a:lnTo>
                <a:lnTo>
                  <a:pt x="1143598" y="508000"/>
                </a:lnTo>
                <a:lnTo>
                  <a:pt x="2150744" y="508000"/>
                </a:lnTo>
                <a:lnTo>
                  <a:pt x="2129563" y="457200"/>
                </a:lnTo>
                <a:lnTo>
                  <a:pt x="2106387" y="419100"/>
                </a:lnTo>
                <a:lnTo>
                  <a:pt x="2081246" y="368300"/>
                </a:lnTo>
                <a:lnTo>
                  <a:pt x="2054172" y="330200"/>
                </a:lnTo>
                <a:lnTo>
                  <a:pt x="2025194" y="292100"/>
                </a:lnTo>
                <a:lnTo>
                  <a:pt x="1994342" y="254000"/>
                </a:lnTo>
                <a:lnTo>
                  <a:pt x="1961647" y="215900"/>
                </a:lnTo>
                <a:close/>
              </a:path>
              <a:path w="4756784" h="2882900">
                <a:moveTo>
                  <a:pt x="3015452" y="444500"/>
                </a:moveTo>
                <a:lnTo>
                  <a:pt x="2881103" y="444500"/>
                </a:lnTo>
                <a:lnTo>
                  <a:pt x="2836438" y="457200"/>
                </a:lnTo>
                <a:lnTo>
                  <a:pt x="3059992" y="457200"/>
                </a:lnTo>
                <a:lnTo>
                  <a:pt x="3015452" y="444500"/>
                </a:lnTo>
                <a:close/>
              </a:path>
              <a:path w="4756784" h="2882900">
                <a:moveTo>
                  <a:pt x="1910496" y="152400"/>
                </a:moveTo>
                <a:lnTo>
                  <a:pt x="1862393" y="152400"/>
                </a:lnTo>
                <a:lnTo>
                  <a:pt x="1814009" y="165100"/>
                </a:lnTo>
                <a:lnTo>
                  <a:pt x="1921112" y="165100"/>
                </a:lnTo>
                <a:lnTo>
                  <a:pt x="1910496" y="152400"/>
                </a:lnTo>
                <a:close/>
              </a:path>
            </a:pathLst>
          </a:custGeom>
          <a:solidFill>
            <a:srgbClr val="092766">
              <a:alpha val="3184"/>
            </a:srgbClr>
          </a:solidFill>
        </p:spPr>
        <p:txBody>
          <a:bodyPr wrap="square" lIns="0" tIns="0" rIns="0" bIns="0" rtlCol="0"/>
          <a:lstStyle/>
          <a:p>
            <a:endParaRPr/>
          </a:p>
        </p:txBody>
      </p:sp>
      <p:sp>
        <p:nvSpPr>
          <p:cNvPr id="14" name="object 14"/>
          <p:cNvSpPr/>
          <p:nvPr/>
        </p:nvSpPr>
        <p:spPr>
          <a:xfrm>
            <a:off x="12008566" y="5948528"/>
            <a:ext cx="1347470" cy="312420"/>
          </a:xfrm>
          <a:custGeom>
            <a:avLst/>
            <a:gdLst/>
            <a:ahLst/>
            <a:cxnLst/>
            <a:rect l="l" t="t" r="r" b="b"/>
            <a:pathLst>
              <a:path w="1347469" h="312420">
                <a:moveTo>
                  <a:pt x="583900" y="0"/>
                </a:moveTo>
                <a:lnTo>
                  <a:pt x="537618" y="516"/>
                </a:lnTo>
                <a:lnTo>
                  <a:pt x="491339" y="2943"/>
                </a:lnTo>
                <a:lnTo>
                  <a:pt x="445123" y="7288"/>
                </a:lnTo>
                <a:lnTo>
                  <a:pt x="399033" y="13559"/>
                </a:lnTo>
                <a:lnTo>
                  <a:pt x="353130" y="21761"/>
                </a:lnTo>
                <a:lnTo>
                  <a:pt x="307475" y="31902"/>
                </a:lnTo>
                <a:lnTo>
                  <a:pt x="262129" y="43989"/>
                </a:lnTo>
                <a:lnTo>
                  <a:pt x="217155" y="58029"/>
                </a:lnTo>
                <a:lnTo>
                  <a:pt x="172613" y="74029"/>
                </a:lnTo>
                <a:lnTo>
                  <a:pt x="128565" y="91995"/>
                </a:lnTo>
                <a:lnTo>
                  <a:pt x="85072" y="111934"/>
                </a:lnTo>
                <a:lnTo>
                  <a:pt x="42197" y="133854"/>
                </a:lnTo>
                <a:lnTo>
                  <a:pt x="0" y="157762"/>
                </a:lnTo>
                <a:lnTo>
                  <a:pt x="48156" y="174341"/>
                </a:lnTo>
                <a:lnTo>
                  <a:pt x="96656" y="189736"/>
                </a:lnTo>
                <a:lnTo>
                  <a:pt x="145475" y="203986"/>
                </a:lnTo>
                <a:lnTo>
                  <a:pt x="194587" y="217134"/>
                </a:lnTo>
                <a:lnTo>
                  <a:pt x="243967" y="229221"/>
                </a:lnTo>
                <a:lnTo>
                  <a:pt x="293590" y="240286"/>
                </a:lnTo>
                <a:lnTo>
                  <a:pt x="343431" y="250372"/>
                </a:lnTo>
                <a:lnTo>
                  <a:pt x="393465" y="259520"/>
                </a:lnTo>
                <a:lnTo>
                  <a:pt x="443666" y="267770"/>
                </a:lnTo>
                <a:lnTo>
                  <a:pt x="494011" y="275164"/>
                </a:lnTo>
                <a:lnTo>
                  <a:pt x="544472" y="281742"/>
                </a:lnTo>
                <a:lnTo>
                  <a:pt x="595026" y="287546"/>
                </a:lnTo>
                <a:lnTo>
                  <a:pt x="645647" y="292617"/>
                </a:lnTo>
                <a:lnTo>
                  <a:pt x="696310" y="296996"/>
                </a:lnTo>
                <a:lnTo>
                  <a:pt x="746991" y="300724"/>
                </a:lnTo>
                <a:lnTo>
                  <a:pt x="797663" y="303842"/>
                </a:lnTo>
                <a:lnTo>
                  <a:pt x="848301" y="306391"/>
                </a:lnTo>
                <a:lnTo>
                  <a:pt x="898882" y="308412"/>
                </a:lnTo>
                <a:lnTo>
                  <a:pt x="999766" y="311035"/>
                </a:lnTo>
                <a:lnTo>
                  <a:pt x="1100116" y="312040"/>
                </a:lnTo>
                <a:lnTo>
                  <a:pt x="1298406" y="310507"/>
                </a:lnTo>
                <a:lnTo>
                  <a:pt x="1347330" y="309625"/>
                </a:lnTo>
                <a:lnTo>
                  <a:pt x="1311513" y="276925"/>
                </a:lnTo>
                <a:lnTo>
                  <a:pt x="1274592" y="246010"/>
                </a:lnTo>
                <a:lnTo>
                  <a:pt x="1236629" y="216890"/>
                </a:lnTo>
                <a:lnTo>
                  <a:pt x="1197685" y="189569"/>
                </a:lnTo>
                <a:lnTo>
                  <a:pt x="1157821" y="164056"/>
                </a:lnTo>
                <a:lnTo>
                  <a:pt x="1117100" y="140357"/>
                </a:lnTo>
                <a:lnTo>
                  <a:pt x="1075583" y="118480"/>
                </a:lnTo>
                <a:lnTo>
                  <a:pt x="1033330" y="98430"/>
                </a:lnTo>
                <a:lnTo>
                  <a:pt x="990404" y="80215"/>
                </a:lnTo>
                <a:lnTo>
                  <a:pt x="946866" y="63842"/>
                </a:lnTo>
                <a:lnTo>
                  <a:pt x="902777" y="49318"/>
                </a:lnTo>
                <a:lnTo>
                  <a:pt x="858199" y="36650"/>
                </a:lnTo>
                <a:lnTo>
                  <a:pt x="813194" y="25844"/>
                </a:lnTo>
                <a:lnTo>
                  <a:pt x="767822" y="16908"/>
                </a:lnTo>
                <a:lnTo>
                  <a:pt x="722145" y="9849"/>
                </a:lnTo>
                <a:lnTo>
                  <a:pt x="676225" y="4673"/>
                </a:lnTo>
                <a:lnTo>
                  <a:pt x="630122" y="1388"/>
                </a:lnTo>
                <a:lnTo>
                  <a:pt x="583900" y="0"/>
                </a:lnTo>
                <a:close/>
              </a:path>
            </a:pathLst>
          </a:custGeom>
          <a:solidFill>
            <a:srgbClr val="092766">
              <a:alpha val="3184"/>
            </a:srgbClr>
          </a:solidFill>
        </p:spPr>
        <p:txBody>
          <a:bodyPr wrap="square" lIns="0" tIns="0" rIns="0" bIns="0" rtlCol="0"/>
          <a:lstStyle/>
          <a:p>
            <a:endParaRPr/>
          </a:p>
        </p:txBody>
      </p:sp>
      <p:sp>
        <p:nvSpPr>
          <p:cNvPr id="15" name="object 15"/>
          <p:cNvSpPr/>
          <p:nvPr/>
        </p:nvSpPr>
        <p:spPr>
          <a:xfrm>
            <a:off x="14885567" y="7942371"/>
            <a:ext cx="975994" cy="1054100"/>
          </a:xfrm>
          <a:custGeom>
            <a:avLst/>
            <a:gdLst/>
            <a:ahLst/>
            <a:cxnLst/>
            <a:rect l="l" t="t" r="r" b="b"/>
            <a:pathLst>
              <a:path w="975994" h="1054100">
                <a:moveTo>
                  <a:pt x="488424" y="0"/>
                </a:moveTo>
                <a:lnTo>
                  <a:pt x="478948" y="5488"/>
                </a:lnTo>
                <a:lnTo>
                  <a:pt x="477043" y="7380"/>
                </a:lnTo>
                <a:lnTo>
                  <a:pt x="4125" y="826568"/>
                </a:lnTo>
                <a:lnTo>
                  <a:pt x="0" y="833792"/>
                </a:lnTo>
                <a:lnTo>
                  <a:pt x="2513" y="843001"/>
                </a:lnTo>
                <a:lnTo>
                  <a:pt x="11978" y="848417"/>
                </a:lnTo>
                <a:lnTo>
                  <a:pt x="14533" y="849114"/>
                </a:lnTo>
                <a:lnTo>
                  <a:pt x="166131" y="849176"/>
                </a:lnTo>
                <a:lnTo>
                  <a:pt x="172832" y="855828"/>
                </a:lnTo>
                <a:lnTo>
                  <a:pt x="172946" y="1046941"/>
                </a:lnTo>
                <a:lnTo>
                  <a:pt x="179533" y="1053625"/>
                </a:lnTo>
                <a:lnTo>
                  <a:pt x="187795" y="1053687"/>
                </a:lnTo>
                <a:lnTo>
                  <a:pt x="379799" y="1053687"/>
                </a:lnTo>
                <a:lnTo>
                  <a:pt x="386543" y="1046941"/>
                </a:lnTo>
                <a:lnTo>
                  <a:pt x="386520" y="946105"/>
                </a:lnTo>
                <a:lnTo>
                  <a:pt x="393139" y="939411"/>
                </a:lnTo>
                <a:lnTo>
                  <a:pt x="804310" y="939348"/>
                </a:lnTo>
                <a:lnTo>
                  <a:pt x="804310" y="921365"/>
                </a:lnTo>
                <a:lnTo>
                  <a:pt x="230924" y="921365"/>
                </a:lnTo>
                <a:lnTo>
                  <a:pt x="224181" y="914620"/>
                </a:lnTo>
                <a:lnTo>
                  <a:pt x="224296" y="898019"/>
                </a:lnTo>
                <a:lnTo>
                  <a:pt x="230977" y="891336"/>
                </a:lnTo>
                <a:lnTo>
                  <a:pt x="239249" y="891222"/>
                </a:lnTo>
                <a:lnTo>
                  <a:pt x="804310" y="891222"/>
                </a:lnTo>
                <a:lnTo>
                  <a:pt x="804352" y="855808"/>
                </a:lnTo>
                <a:lnTo>
                  <a:pt x="811095" y="849114"/>
                </a:lnTo>
                <a:lnTo>
                  <a:pt x="968521" y="849114"/>
                </a:lnTo>
                <a:lnTo>
                  <a:pt x="975226" y="842701"/>
                </a:lnTo>
                <a:lnTo>
                  <a:pt x="975457" y="831651"/>
                </a:lnTo>
                <a:lnTo>
                  <a:pt x="974776" y="828948"/>
                </a:lnTo>
                <a:lnTo>
                  <a:pt x="497660" y="2463"/>
                </a:lnTo>
                <a:lnTo>
                  <a:pt x="488424" y="0"/>
                </a:lnTo>
                <a:close/>
              </a:path>
              <a:path w="975994" h="1054100">
                <a:moveTo>
                  <a:pt x="804310" y="939348"/>
                </a:moveTo>
                <a:lnTo>
                  <a:pt x="584359" y="939348"/>
                </a:lnTo>
                <a:lnTo>
                  <a:pt x="591102" y="946105"/>
                </a:lnTo>
                <a:lnTo>
                  <a:pt x="591102" y="1046941"/>
                </a:lnTo>
                <a:lnTo>
                  <a:pt x="597856" y="1053687"/>
                </a:lnTo>
                <a:lnTo>
                  <a:pt x="795724" y="1053676"/>
                </a:lnTo>
                <a:lnTo>
                  <a:pt x="801483" y="1049488"/>
                </a:lnTo>
                <a:lnTo>
                  <a:pt x="803462" y="1043292"/>
                </a:lnTo>
                <a:lnTo>
                  <a:pt x="804027" y="1041765"/>
                </a:lnTo>
                <a:lnTo>
                  <a:pt x="804310" y="1040132"/>
                </a:lnTo>
                <a:lnTo>
                  <a:pt x="804310" y="939348"/>
                </a:lnTo>
                <a:close/>
              </a:path>
              <a:path w="975994" h="1054100">
                <a:moveTo>
                  <a:pt x="672492" y="891222"/>
                </a:moveTo>
                <a:lnTo>
                  <a:pt x="313791" y="891222"/>
                </a:lnTo>
                <a:lnTo>
                  <a:pt x="320545" y="897967"/>
                </a:lnTo>
                <a:lnTo>
                  <a:pt x="320513" y="910316"/>
                </a:lnTo>
                <a:lnTo>
                  <a:pt x="318817" y="914162"/>
                </a:lnTo>
                <a:lnTo>
                  <a:pt x="315864" y="916896"/>
                </a:lnTo>
                <a:lnTo>
                  <a:pt x="313142" y="919723"/>
                </a:lnTo>
                <a:lnTo>
                  <a:pt x="309393" y="921344"/>
                </a:lnTo>
                <a:lnTo>
                  <a:pt x="305467" y="921365"/>
                </a:lnTo>
                <a:lnTo>
                  <a:pt x="672492" y="921365"/>
                </a:lnTo>
                <a:lnTo>
                  <a:pt x="664178" y="921188"/>
                </a:lnTo>
                <a:lnTo>
                  <a:pt x="657571" y="914308"/>
                </a:lnTo>
                <a:lnTo>
                  <a:pt x="657822" y="902114"/>
                </a:lnTo>
                <a:lnTo>
                  <a:pt x="659383" y="898435"/>
                </a:lnTo>
                <a:lnTo>
                  <a:pt x="662095" y="895691"/>
                </a:lnTo>
                <a:lnTo>
                  <a:pt x="664827" y="892853"/>
                </a:lnTo>
                <a:lnTo>
                  <a:pt x="668576" y="891243"/>
                </a:lnTo>
                <a:lnTo>
                  <a:pt x="672492" y="891222"/>
                </a:lnTo>
                <a:close/>
              </a:path>
              <a:path w="975994" h="1054100">
                <a:moveTo>
                  <a:pt x="804310" y="891222"/>
                </a:moveTo>
                <a:lnTo>
                  <a:pt x="747034" y="891222"/>
                </a:lnTo>
                <a:lnTo>
                  <a:pt x="753778" y="897967"/>
                </a:lnTo>
                <a:lnTo>
                  <a:pt x="753757" y="910316"/>
                </a:lnTo>
                <a:lnTo>
                  <a:pt x="752060" y="914162"/>
                </a:lnTo>
                <a:lnTo>
                  <a:pt x="749097" y="916896"/>
                </a:lnTo>
                <a:lnTo>
                  <a:pt x="746375" y="919723"/>
                </a:lnTo>
                <a:lnTo>
                  <a:pt x="742637" y="921344"/>
                </a:lnTo>
                <a:lnTo>
                  <a:pt x="738710" y="921365"/>
                </a:lnTo>
                <a:lnTo>
                  <a:pt x="804310" y="921365"/>
                </a:lnTo>
                <a:lnTo>
                  <a:pt x="804310" y="891222"/>
                </a:lnTo>
                <a:close/>
              </a:path>
              <a:path w="975994" h="1054100">
                <a:moveTo>
                  <a:pt x="968521" y="849114"/>
                </a:moveTo>
                <a:lnTo>
                  <a:pt x="811095" y="849114"/>
                </a:lnTo>
                <a:lnTo>
                  <a:pt x="819378" y="849123"/>
                </a:lnTo>
                <a:lnTo>
                  <a:pt x="960002" y="849123"/>
                </a:lnTo>
                <a:lnTo>
                  <a:pt x="968326" y="849300"/>
                </a:lnTo>
                <a:lnTo>
                  <a:pt x="968521" y="849114"/>
                </a:lnTo>
                <a:close/>
              </a:path>
            </a:pathLst>
          </a:custGeom>
          <a:solidFill>
            <a:srgbClr val="092766">
              <a:alpha val="3184"/>
            </a:srgbClr>
          </a:solidFill>
        </p:spPr>
        <p:txBody>
          <a:bodyPr wrap="square" lIns="0" tIns="0" rIns="0" bIns="0" rtlCol="0"/>
          <a:lstStyle/>
          <a:p>
            <a:endParaRPr/>
          </a:p>
        </p:txBody>
      </p:sp>
      <p:sp>
        <p:nvSpPr>
          <p:cNvPr id="16" name="object 16"/>
          <p:cNvSpPr/>
          <p:nvPr/>
        </p:nvSpPr>
        <p:spPr>
          <a:xfrm>
            <a:off x="12038910" y="7949630"/>
            <a:ext cx="907415" cy="1053465"/>
          </a:xfrm>
          <a:custGeom>
            <a:avLst/>
            <a:gdLst/>
            <a:ahLst/>
            <a:cxnLst/>
            <a:rect l="l" t="t" r="r" b="b"/>
            <a:pathLst>
              <a:path w="907415" h="1053465">
                <a:moveTo>
                  <a:pt x="736344" y="938953"/>
                </a:moveTo>
                <a:lnTo>
                  <a:pt x="516047" y="938953"/>
                </a:lnTo>
                <a:lnTo>
                  <a:pt x="522738" y="945658"/>
                </a:lnTo>
                <a:lnTo>
                  <a:pt x="522748" y="1040299"/>
                </a:lnTo>
                <a:lnTo>
                  <a:pt x="523209" y="1042461"/>
                </a:lnTo>
                <a:lnTo>
                  <a:pt x="524136" y="1044550"/>
                </a:lnTo>
                <a:lnTo>
                  <a:pt x="526549" y="1049809"/>
                </a:lnTo>
                <a:lnTo>
                  <a:pt x="531920" y="1053229"/>
                </a:lnTo>
                <a:lnTo>
                  <a:pt x="726184" y="1053178"/>
                </a:lnTo>
                <a:lnTo>
                  <a:pt x="730553" y="1050974"/>
                </a:lnTo>
                <a:lnTo>
                  <a:pt x="733328" y="1047159"/>
                </a:lnTo>
                <a:lnTo>
                  <a:pt x="735296" y="1044550"/>
                </a:lnTo>
                <a:lnTo>
                  <a:pt x="736354" y="1041380"/>
                </a:lnTo>
                <a:lnTo>
                  <a:pt x="736344" y="938953"/>
                </a:lnTo>
                <a:close/>
              </a:path>
              <a:path w="907415" h="1053465">
                <a:moveTo>
                  <a:pt x="726184" y="1053178"/>
                </a:moveTo>
                <a:lnTo>
                  <a:pt x="721381" y="1053178"/>
                </a:lnTo>
                <a:lnTo>
                  <a:pt x="726103" y="1053219"/>
                </a:lnTo>
                <a:close/>
              </a:path>
              <a:path w="907415" h="1053465">
                <a:moveTo>
                  <a:pt x="419997" y="0"/>
                </a:moveTo>
                <a:lnTo>
                  <a:pt x="410615" y="5530"/>
                </a:lnTo>
                <a:lnTo>
                  <a:pt x="408762" y="7370"/>
                </a:lnTo>
                <a:lnTo>
                  <a:pt x="407464" y="9584"/>
                </a:lnTo>
                <a:lnTo>
                  <a:pt x="0" y="714837"/>
                </a:lnTo>
                <a:lnTo>
                  <a:pt x="31301" y="752842"/>
                </a:lnTo>
                <a:lnTo>
                  <a:pt x="64061" y="789556"/>
                </a:lnTo>
                <a:lnTo>
                  <a:pt x="98238" y="824938"/>
                </a:lnTo>
                <a:lnTo>
                  <a:pt x="133790" y="858948"/>
                </a:lnTo>
                <a:lnTo>
                  <a:pt x="170675" y="891544"/>
                </a:lnTo>
                <a:lnTo>
                  <a:pt x="245217" y="891544"/>
                </a:lnTo>
                <a:lnTo>
                  <a:pt x="251960" y="898300"/>
                </a:lnTo>
                <a:lnTo>
                  <a:pt x="251856" y="914900"/>
                </a:lnTo>
                <a:lnTo>
                  <a:pt x="245175" y="921584"/>
                </a:lnTo>
                <a:lnTo>
                  <a:pt x="236893" y="921698"/>
                </a:lnTo>
                <a:lnTo>
                  <a:pt x="208936" y="921698"/>
                </a:lnTo>
                <a:lnTo>
                  <a:pt x="235099" y="940460"/>
                </a:lnTo>
                <a:lnTo>
                  <a:pt x="262057" y="958045"/>
                </a:lnTo>
                <a:lnTo>
                  <a:pt x="289765" y="974425"/>
                </a:lnTo>
                <a:lnTo>
                  <a:pt x="318178" y="989574"/>
                </a:lnTo>
                <a:lnTo>
                  <a:pt x="318178" y="945658"/>
                </a:lnTo>
                <a:lnTo>
                  <a:pt x="324880" y="938953"/>
                </a:lnTo>
                <a:lnTo>
                  <a:pt x="736344" y="938953"/>
                </a:lnTo>
                <a:lnTo>
                  <a:pt x="736344" y="921282"/>
                </a:lnTo>
                <a:lnTo>
                  <a:pt x="595280" y="921282"/>
                </a:lnTo>
                <a:lnTo>
                  <a:pt x="588537" y="914526"/>
                </a:lnTo>
                <a:lnTo>
                  <a:pt x="588641" y="902177"/>
                </a:lnTo>
                <a:lnTo>
                  <a:pt x="590369" y="898352"/>
                </a:lnTo>
                <a:lnTo>
                  <a:pt x="593322" y="895608"/>
                </a:lnTo>
                <a:lnTo>
                  <a:pt x="595960" y="892812"/>
                </a:lnTo>
                <a:lnTo>
                  <a:pt x="599688" y="891190"/>
                </a:lnTo>
                <a:lnTo>
                  <a:pt x="603604" y="891128"/>
                </a:lnTo>
                <a:lnTo>
                  <a:pt x="736344" y="891128"/>
                </a:lnTo>
                <a:lnTo>
                  <a:pt x="736344" y="855787"/>
                </a:lnTo>
                <a:lnTo>
                  <a:pt x="743087" y="849041"/>
                </a:lnTo>
                <a:lnTo>
                  <a:pt x="900234" y="849041"/>
                </a:lnTo>
                <a:lnTo>
                  <a:pt x="906883" y="842741"/>
                </a:lnTo>
                <a:lnTo>
                  <a:pt x="907187" y="831672"/>
                </a:lnTo>
                <a:lnTo>
                  <a:pt x="906475" y="828897"/>
                </a:lnTo>
                <a:lnTo>
                  <a:pt x="905050" y="826484"/>
                </a:lnTo>
                <a:lnTo>
                  <a:pt x="770454" y="593336"/>
                </a:lnTo>
                <a:lnTo>
                  <a:pt x="288713" y="593336"/>
                </a:lnTo>
                <a:lnTo>
                  <a:pt x="282001" y="586633"/>
                </a:lnTo>
                <a:lnTo>
                  <a:pt x="281959" y="455641"/>
                </a:lnTo>
                <a:lnTo>
                  <a:pt x="288609" y="448906"/>
                </a:lnTo>
                <a:lnTo>
                  <a:pt x="687044" y="448854"/>
                </a:lnTo>
                <a:lnTo>
                  <a:pt x="433452" y="9584"/>
                </a:lnTo>
                <a:lnTo>
                  <a:pt x="429233" y="2402"/>
                </a:lnTo>
                <a:lnTo>
                  <a:pt x="419997" y="0"/>
                </a:lnTo>
                <a:close/>
              </a:path>
              <a:path w="907415" h="1053465">
                <a:moveTo>
                  <a:pt x="736344" y="891128"/>
                </a:moveTo>
                <a:lnTo>
                  <a:pt x="678042" y="891128"/>
                </a:lnTo>
                <a:lnTo>
                  <a:pt x="684785" y="897884"/>
                </a:lnTo>
                <a:lnTo>
                  <a:pt x="684785" y="914526"/>
                </a:lnTo>
                <a:lnTo>
                  <a:pt x="678042" y="921282"/>
                </a:lnTo>
                <a:lnTo>
                  <a:pt x="736344" y="921282"/>
                </a:lnTo>
                <a:lnTo>
                  <a:pt x="736344" y="891128"/>
                </a:lnTo>
                <a:close/>
              </a:path>
              <a:path w="907415" h="1053465">
                <a:moveTo>
                  <a:pt x="900234" y="849041"/>
                </a:moveTo>
                <a:lnTo>
                  <a:pt x="891742" y="849041"/>
                </a:lnTo>
                <a:lnTo>
                  <a:pt x="900004" y="849260"/>
                </a:lnTo>
                <a:lnTo>
                  <a:pt x="900234" y="849041"/>
                </a:lnTo>
                <a:close/>
              </a:path>
              <a:path w="907415" h="1053465">
                <a:moveTo>
                  <a:pt x="687044" y="448854"/>
                </a:moveTo>
                <a:lnTo>
                  <a:pt x="543732" y="448854"/>
                </a:lnTo>
                <a:lnTo>
                  <a:pt x="552025" y="448906"/>
                </a:lnTo>
                <a:lnTo>
                  <a:pt x="558705" y="455641"/>
                </a:lnTo>
                <a:lnTo>
                  <a:pt x="558622" y="586633"/>
                </a:lnTo>
                <a:lnTo>
                  <a:pt x="552025" y="593275"/>
                </a:lnTo>
                <a:lnTo>
                  <a:pt x="543732" y="593336"/>
                </a:lnTo>
                <a:lnTo>
                  <a:pt x="770454" y="593336"/>
                </a:lnTo>
                <a:lnTo>
                  <a:pt x="687044" y="448854"/>
                </a:lnTo>
                <a:close/>
              </a:path>
            </a:pathLst>
          </a:custGeom>
          <a:solidFill>
            <a:srgbClr val="092766">
              <a:alpha val="3184"/>
            </a:srgbClr>
          </a:solidFill>
        </p:spPr>
        <p:txBody>
          <a:bodyPr wrap="square" lIns="0" tIns="0" rIns="0" bIns="0" rtlCol="0"/>
          <a:lstStyle/>
          <a:p>
            <a:endParaRPr/>
          </a:p>
        </p:txBody>
      </p:sp>
      <p:sp>
        <p:nvSpPr>
          <p:cNvPr id="17" name="object 17"/>
          <p:cNvSpPr/>
          <p:nvPr/>
        </p:nvSpPr>
        <p:spPr>
          <a:xfrm>
            <a:off x="12969950" y="7002680"/>
            <a:ext cx="1844675" cy="1993900"/>
          </a:xfrm>
          <a:custGeom>
            <a:avLst/>
            <a:gdLst/>
            <a:ahLst/>
            <a:cxnLst/>
            <a:rect l="l" t="t" r="r" b="b"/>
            <a:pathLst>
              <a:path w="1844675" h="1993900">
                <a:moveTo>
                  <a:pt x="1844289" y="317500"/>
                </a:moveTo>
                <a:lnTo>
                  <a:pt x="0" y="317500"/>
                </a:lnTo>
                <a:lnTo>
                  <a:pt x="0" y="1993900"/>
                </a:lnTo>
                <a:lnTo>
                  <a:pt x="382616" y="1993900"/>
                </a:lnTo>
                <a:lnTo>
                  <a:pt x="382616" y="1765300"/>
                </a:lnTo>
                <a:lnTo>
                  <a:pt x="1844289" y="1765300"/>
                </a:lnTo>
                <a:lnTo>
                  <a:pt x="1844289" y="1689100"/>
                </a:lnTo>
                <a:lnTo>
                  <a:pt x="74940" y="1689100"/>
                </a:lnTo>
                <a:lnTo>
                  <a:pt x="74940" y="1600200"/>
                </a:lnTo>
                <a:lnTo>
                  <a:pt x="1844289" y="1600200"/>
                </a:lnTo>
                <a:lnTo>
                  <a:pt x="1844289" y="1485900"/>
                </a:lnTo>
                <a:lnTo>
                  <a:pt x="74940" y="1485900"/>
                </a:lnTo>
                <a:lnTo>
                  <a:pt x="74940" y="1397000"/>
                </a:lnTo>
                <a:lnTo>
                  <a:pt x="1844289" y="1397000"/>
                </a:lnTo>
                <a:lnTo>
                  <a:pt x="1844289" y="1282700"/>
                </a:lnTo>
                <a:lnTo>
                  <a:pt x="74940" y="1282700"/>
                </a:lnTo>
                <a:lnTo>
                  <a:pt x="74877" y="1193800"/>
                </a:lnTo>
                <a:lnTo>
                  <a:pt x="1844289" y="1193800"/>
                </a:lnTo>
                <a:lnTo>
                  <a:pt x="1844289" y="1092200"/>
                </a:lnTo>
                <a:lnTo>
                  <a:pt x="77746" y="1092200"/>
                </a:lnTo>
                <a:lnTo>
                  <a:pt x="75002" y="1079500"/>
                </a:lnTo>
                <a:lnTo>
                  <a:pt x="74877" y="1003300"/>
                </a:lnTo>
                <a:lnTo>
                  <a:pt x="77536" y="990600"/>
                </a:lnTo>
                <a:lnTo>
                  <a:pt x="1844289" y="990600"/>
                </a:lnTo>
                <a:lnTo>
                  <a:pt x="1844289" y="889000"/>
                </a:lnTo>
                <a:lnTo>
                  <a:pt x="77725" y="889000"/>
                </a:lnTo>
                <a:lnTo>
                  <a:pt x="75044" y="876300"/>
                </a:lnTo>
                <a:lnTo>
                  <a:pt x="75044" y="800100"/>
                </a:lnTo>
                <a:lnTo>
                  <a:pt x="1844289" y="800100"/>
                </a:lnTo>
                <a:lnTo>
                  <a:pt x="1844289" y="685800"/>
                </a:lnTo>
                <a:lnTo>
                  <a:pt x="75002" y="685800"/>
                </a:lnTo>
                <a:lnTo>
                  <a:pt x="74940" y="596900"/>
                </a:lnTo>
                <a:lnTo>
                  <a:pt x="1844289" y="596900"/>
                </a:lnTo>
                <a:lnTo>
                  <a:pt x="1844289" y="482600"/>
                </a:lnTo>
                <a:lnTo>
                  <a:pt x="75002" y="482600"/>
                </a:lnTo>
                <a:lnTo>
                  <a:pt x="74940" y="393700"/>
                </a:lnTo>
                <a:lnTo>
                  <a:pt x="1844289" y="393700"/>
                </a:lnTo>
                <a:lnTo>
                  <a:pt x="1844289" y="317500"/>
                </a:lnTo>
                <a:close/>
              </a:path>
              <a:path w="1844675" h="1993900">
                <a:moveTo>
                  <a:pt x="1294002" y="1765300"/>
                </a:moveTo>
                <a:lnTo>
                  <a:pt x="550799" y="1765300"/>
                </a:lnTo>
                <a:lnTo>
                  <a:pt x="550799" y="1993900"/>
                </a:lnTo>
                <a:lnTo>
                  <a:pt x="1294002" y="1993900"/>
                </a:lnTo>
                <a:lnTo>
                  <a:pt x="1294002" y="1765300"/>
                </a:lnTo>
                <a:close/>
              </a:path>
              <a:path w="1844675" h="1993900">
                <a:moveTo>
                  <a:pt x="1844289" y="1765300"/>
                </a:moveTo>
                <a:lnTo>
                  <a:pt x="1462081" y="1765300"/>
                </a:lnTo>
                <a:lnTo>
                  <a:pt x="1462081" y="1993900"/>
                </a:lnTo>
                <a:lnTo>
                  <a:pt x="1844289" y="1993900"/>
                </a:lnTo>
                <a:lnTo>
                  <a:pt x="1844289" y="1765300"/>
                </a:lnTo>
                <a:close/>
              </a:path>
              <a:path w="1844675" h="1993900">
                <a:moveTo>
                  <a:pt x="616494" y="1600200"/>
                </a:moveTo>
                <a:lnTo>
                  <a:pt x="315885" y="1600200"/>
                </a:lnTo>
                <a:lnTo>
                  <a:pt x="315885" y="1689100"/>
                </a:lnTo>
                <a:lnTo>
                  <a:pt x="616494" y="1689100"/>
                </a:lnTo>
                <a:lnTo>
                  <a:pt x="616494" y="1600200"/>
                </a:lnTo>
                <a:close/>
              </a:path>
              <a:path w="1844675" h="1993900">
                <a:moveTo>
                  <a:pt x="986640" y="1600200"/>
                </a:moveTo>
                <a:lnTo>
                  <a:pt x="857439" y="1600200"/>
                </a:lnTo>
                <a:lnTo>
                  <a:pt x="857439" y="1689100"/>
                </a:lnTo>
                <a:lnTo>
                  <a:pt x="986640" y="1689100"/>
                </a:lnTo>
                <a:lnTo>
                  <a:pt x="986640" y="1600200"/>
                </a:lnTo>
                <a:close/>
              </a:path>
              <a:path w="1844675" h="1993900">
                <a:moveTo>
                  <a:pt x="1528403" y="1600200"/>
                </a:moveTo>
                <a:lnTo>
                  <a:pt x="1227585" y="1600200"/>
                </a:lnTo>
                <a:lnTo>
                  <a:pt x="1227585" y="1689100"/>
                </a:lnTo>
                <a:lnTo>
                  <a:pt x="1528403" y="1689100"/>
                </a:lnTo>
                <a:lnTo>
                  <a:pt x="1528403" y="1600200"/>
                </a:lnTo>
                <a:close/>
              </a:path>
              <a:path w="1844675" h="1993900">
                <a:moveTo>
                  <a:pt x="1844289" y="1600200"/>
                </a:moveTo>
                <a:lnTo>
                  <a:pt x="1769338" y="1600200"/>
                </a:lnTo>
                <a:lnTo>
                  <a:pt x="1769338" y="1689100"/>
                </a:lnTo>
                <a:lnTo>
                  <a:pt x="1844289" y="1689100"/>
                </a:lnTo>
                <a:lnTo>
                  <a:pt x="1844289" y="1600200"/>
                </a:lnTo>
                <a:close/>
              </a:path>
              <a:path w="1844675" h="1993900">
                <a:moveTo>
                  <a:pt x="616494" y="1397000"/>
                </a:moveTo>
                <a:lnTo>
                  <a:pt x="315885" y="1397000"/>
                </a:lnTo>
                <a:lnTo>
                  <a:pt x="315885" y="1485900"/>
                </a:lnTo>
                <a:lnTo>
                  <a:pt x="616494" y="1485900"/>
                </a:lnTo>
                <a:lnTo>
                  <a:pt x="616494" y="1397000"/>
                </a:lnTo>
                <a:close/>
              </a:path>
              <a:path w="1844675" h="1993900">
                <a:moveTo>
                  <a:pt x="986692" y="1397000"/>
                </a:moveTo>
                <a:lnTo>
                  <a:pt x="857439" y="1397000"/>
                </a:lnTo>
                <a:lnTo>
                  <a:pt x="857439" y="1485900"/>
                </a:lnTo>
                <a:lnTo>
                  <a:pt x="986640" y="1485900"/>
                </a:lnTo>
                <a:lnTo>
                  <a:pt x="986692" y="1397000"/>
                </a:lnTo>
                <a:close/>
              </a:path>
              <a:path w="1844675" h="1993900">
                <a:moveTo>
                  <a:pt x="1528403" y="1397000"/>
                </a:moveTo>
                <a:lnTo>
                  <a:pt x="1227533" y="1397000"/>
                </a:lnTo>
                <a:lnTo>
                  <a:pt x="1227585" y="1485900"/>
                </a:lnTo>
                <a:lnTo>
                  <a:pt x="1528403" y="1485900"/>
                </a:lnTo>
                <a:lnTo>
                  <a:pt x="1528403" y="1397000"/>
                </a:lnTo>
                <a:close/>
              </a:path>
              <a:path w="1844675" h="1993900">
                <a:moveTo>
                  <a:pt x="1844289" y="1397000"/>
                </a:moveTo>
                <a:lnTo>
                  <a:pt x="1769286" y="1397000"/>
                </a:lnTo>
                <a:lnTo>
                  <a:pt x="1769338" y="1485900"/>
                </a:lnTo>
                <a:lnTo>
                  <a:pt x="1844289" y="1485900"/>
                </a:lnTo>
                <a:lnTo>
                  <a:pt x="1844289" y="1397000"/>
                </a:lnTo>
                <a:close/>
              </a:path>
              <a:path w="1844675" h="1993900">
                <a:moveTo>
                  <a:pt x="616431" y="1193800"/>
                </a:moveTo>
                <a:lnTo>
                  <a:pt x="315833" y="1193800"/>
                </a:lnTo>
                <a:lnTo>
                  <a:pt x="315885" y="1282700"/>
                </a:lnTo>
                <a:lnTo>
                  <a:pt x="616494" y="1282700"/>
                </a:lnTo>
                <a:lnTo>
                  <a:pt x="616431" y="1193800"/>
                </a:lnTo>
                <a:close/>
              </a:path>
              <a:path w="1844675" h="1993900">
                <a:moveTo>
                  <a:pt x="986640" y="1193800"/>
                </a:moveTo>
                <a:lnTo>
                  <a:pt x="857387" y="1193800"/>
                </a:lnTo>
                <a:lnTo>
                  <a:pt x="857439" y="1282700"/>
                </a:lnTo>
                <a:lnTo>
                  <a:pt x="986640" y="1282700"/>
                </a:lnTo>
                <a:lnTo>
                  <a:pt x="986640" y="1193800"/>
                </a:lnTo>
                <a:close/>
              </a:path>
              <a:path w="1844675" h="1993900">
                <a:moveTo>
                  <a:pt x="1528340" y="1193800"/>
                </a:moveTo>
                <a:lnTo>
                  <a:pt x="1227585" y="1193800"/>
                </a:lnTo>
                <a:lnTo>
                  <a:pt x="1227585" y="1282700"/>
                </a:lnTo>
                <a:lnTo>
                  <a:pt x="1528403" y="1282700"/>
                </a:lnTo>
                <a:lnTo>
                  <a:pt x="1528340" y="1193800"/>
                </a:lnTo>
                <a:close/>
              </a:path>
              <a:path w="1844675" h="1993900">
                <a:moveTo>
                  <a:pt x="1844289" y="1193800"/>
                </a:moveTo>
                <a:lnTo>
                  <a:pt x="1769338" y="1193800"/>
                </a:lnTo>
                <a:lnTo>
                  <a:pt x="1769338" y="1282700"/>
                </a:lnTo>
                <a:lnTo>
                  <a:pt x="1844289" y="1282700"/>
                </a:lnTo>
                <a:lnTo>
                  <a:pt x="1844289" y="1193800"/>
                </a:lnTo>
                <a:close/>
              </a:path>
              <a:path w="1844675" h="1993900">
                <a:moveTo>
                  <a:pt x="616557" y="1079500"/>
                </a:moveTo>
                <a:lnTo>
                  <a:pt x="81076" y="1079500"/>
                </a:lnTo>
                <a:lnTo>
                  <a:pt x="77746" y="1092200"/>
                </a:lnTo>
                <a:lnTo>
                  <a:pt x="619300" y="1092200"/>
                </a:lnTo>
                <a:lnTo>
                  <a:pt x="616557" y="1079500"/>
                </a:lnTo>
                <a:close/>
              </a:path>
              <a:path w="1844675" h="1993900">
                <a:moveTo>
                  <a:pt x="1844289" y="990600"/>
                </a:moveTo>
                <a:lnTo>
                  <a:pt x="1766595" y="990600"/>
                </a:lnTo>
                <a:lnTo>
                  <a:pt x="1769338" y="1003300"/>
                </a:lnTo>
                <a:lnTo>
                  <a:pt x="1769338" y="1079500"/>
                </a:lnTo>
                <a:lnTo>
                  <a:pt x="622630" y="1079500"/>
                </a:lnTo>
                <a:lnTo>
                  <a:pt x="619300" y="1092200"/>
                </a:lnTo>
                <a:lnTo>
                  <a:pt x="1844289" y="1092200"/>
                </a:lnTo>
                <a:lnTo>
                  <a:pt x="1844289" y="990600"/>
                </a:lnTo>
                <a:close/>
              </a:path>
              <a:path w="1844675" h="1993900">
                <a:moveTo>
                  <a:pt x="616494" y="1003300"/>
                </a:moveTo>
                <a:lnTo>
                  <a:pt x="315885" y="1003300"/>
                </a:lnTo>
                <a:lnTo>
                  <a:pt x="315885" y="1079500"/>
                </a:lnTo>
                <a:lnTo>
                  <a:pt x="616494" y="1079500"/>
                </a:lnTo>
                <a:lnTo>
                  <a:pt x="616494" y="1003300"/>
                </a:lnTo>
                <a:close/>
              </a:path>
              <a:path w="1844675" h="1993900">
                <a:moveTo>
                  <a:pt x="989383" y="990600"/>
                </a:moveTo>
                <a:lnTo>
                  <a:pt x="854633" y="990600"/>
                </a:lnTo>
                <a:lnTo>
                  <a:pt x="857387" y="1003300"/>
                </a:lnTo>
                <a:lnTo>
                  <a:pt x="857439" y="1079500"/>
                </a:lnTo>
                <a:lnTo>
                  <a:pt x="986640" y="1079500"/>
                </a:lnTo>
                <a:lnTo>
                  <a:pt x="986640" y="1003300"/>
                </a:lnTo>
                <a:lnTo>
                  <a:pt x="989383" y="990600"/>
                </a:lnTo>
                <a:close/>
              </a:path>
              <a:path w="1844675" h="1993900">
                <a:moveTo>
                  <a:pt x="1530990" y="990600"/>
                </a:moveTo>
                <a:lnTo>
                  <a:pt x="1224842" y="990600"/>
                </a:lnTo>
                <a:lnTo>
                  <a:pt x="1227585" y="1003300"/>
                </a:lnTo>
                <a:lnTo>
                  <a:pt x="1227585" y="1079500"/>
                </a:lnTo>
                <a:lnTo>
                  <a:pt x="1528403" y="1079500"/>
                </a:lnTo>
                <a:lnTo>
                  <a:pt x="1528340" y="1003300"/>
                </a:lnTo>
                <a:lnTo>
                  <a:pt x="1530990" y="990600"/>
                </a:lnTo>
                <a:close/>
              </a:path>
              <a:path w="1844675" h="1993900">
                <a:moveTo>
                  <a:pt x="619080" y="990600"/>
                </a:moveTo>
                <a:lnTo>
                  <a:pt x="313079" y="990600"/>
                </a:lnTo>
                <a:lnTo>
                  <a:pt x="315833" y="1003300"/>
                </a:lnTo>
                <a:lnTo>
                  <a:pt x="616431" y="1003300"/>
                </a:lnTo>
                <a:lnTo>
                  <a:pt x="619080" y="990600"/>
                </a:lnTo>
                <a:close/>
              </a:path>
              <a:path w="1844675" h="1993900">
                <a:moveTo>
                  <a:pt x="616494" y="800100"/>
                </a:moveTo>
                <a:lnTo>
                  <a:pt x="315990" y="800100"/>
                </a:lnTo>
                <a:lnTo>
                  <a:pt x="315885" y="876300"/>
                </a:lnTo>
                <a:lnTo>
                  <a:pt x="313142" y="889000"/>
                </a:lnTo>
                <a:lnTo>
                  <a:pt x="619237" y="889000"/>
                </a:lnTo>
                <a:lnTo>
                  <a:pt x="616494" y="876300"/>
                </a:lnTo>
                <a:lnTo>
                  <a:pt x="616494" y="800100"/>
                </a:lnTo>
                <a:close/>
              </a:path>
              <a:path w="1844675" h="1993900">
                <a:moveTo>
                  <a:pt x="986640" y="800100"/>
                </a:moveTo>
                <a:lnTo>
                  <a:pt x="857439" y="800100"/>
                </a:lnTo>
                <a:lnTo>
                  <a:pt x="857439" y="876300"/>
                </a:lnTo>
                <a:lnTo>
                  <a:pt x="854696" y="889000"/>
                </a:lnTo>
                <a:lnTo>
                  <a:pt x="989404" y="889000"/>
                </a:lnTo>
                <a:lnTo>
                  <a:pt x="986692" y="876300"/>
                </a:lnTo>
                <a:lnTo>
                  <a:pt x="986640" y="800100"/>
                </a:lnTo>
                <a:close/>
              </a:path>
              <a:path w="1844675" h="1993900">
                <a:moveTo>
                  <a:pt x="1528403" y="800100"/>
                </a:moveTo>
                <a:lnTo>
                  <a:pt x="1227585" y="800100"/>
                </a:lnTo>
                <a:lnTo>
                  <a:pt x="1227585" y="876300"/>
                </a:lnTo>
                <a:lnTo>
                  <a:pt x="1224821" y="889000"/>
                </a:lnTo>
                <a:lnTo>
                  <a:pt x="1531147" y="889000"/>
                </a:lnTo>
                <a:lnTo>
                  <a:pt x="1528403" y="876300"/>
                </a:lnTo>
                <a:lnTo>
                  <a:pt x="1528403" y="800100"/>
                </a:lnTo>
                <a:close/>
              </a:path>
              <a:path w="1844675" h="1993900">
                <a:moveTo>
                  <a:pt x="1844289" y="800100"/>
                </a:moveTo>
                <a:lnTo>
                  <a:pt x="1769338" y="800100"/>
                </a:lnTo>
                <a:lnTo>
                  <a:pt x="1769338" y="876300"/>
                </a:lnTo>
                <a:lnTo>
                  <a:pt x="1766564" y="889000"/>
                </a:lnTo>
                <a:lnTo>
                  <a:pt x="1844289" y="889000"/>
                </a:lnTo>
                <a:lnTo>
                  <a:pt x="1844289" y="800100"/>
                </a:lnTo>
                <a:close/>
              </a:path>
              <a:path w="1844675" h="1993900">
                <a:moveTo>
                  <a:pt x="616494" y="596900"/>
                </a:moveTo>
                <a:lnTo>
                  <a:pt x="315885" y="596900"/>
                </a:lnTo>
                <a:lnTo>
                  <a:pt x="315948" y="685800"/>
                </a:lnTo>
                <a:lnTo>
                  <a:pt x="616557" y="685800"/>
                </a:lnTo>
                <a:lnTo>
                  <a:pt x="616494" y="596900"/>
                </a:lnTo>
                <a:close/>
              </a:path>
              <a:path w="1844675" h="1993900">
                <a:moveTo>
                  <a:pt x="986640" y="596900"/>
                </a:moveTo>
                <a:lnTo>
                  <a:pt x="857439" y="596900"/>
                </a:lnTo>
                <a:lnTo>
                  <a:pt x="857492" y="685800"/>
                </a:lnTo>
                <a:lnTo>
                  <a:pt x="986640" y="685800"/>
                </a:lnTo>
                <a:lnTo>
                  <a:pt x="986640" y="596900"/>
                </a:lnTo>
                <a:close/>
              </a:path>
              <a:path w="1844675" h="1993900">
                <a:moveTo>
                  <a:pt x="1528403" y="596900"/>
                </a:moveTo>
                <a:lnTo>
                  <a:pt x="1227585" y="596900"/>
                </a:lnTo>
                <a:lnTo>
                  <a:pt x="1227585" y="685800"/>
                </a:lnTo>
                <a:lnTo>
                  <a:pt x="1528466" y="685800"/>
                </a:lnTo>
                <a:lnTo>
                  <a:pt x="1528403" y="596900"/>
                </a:lnTo>
                <a:close/>
              </a:path>
              <a:path w="1844675" h="1993900">
                <a:moveTo>
                  <a:pt x="1844289" y="596900"/>
                </a:moveTo>
                <a:lnTo>
                  <a:pt x="1769338" y="596900"/>
                </a:lnTo>
                <a:lnTo>
                  <a:pt x="1769338" y="685800"/>
                </a:lnTo>
                <a:lnTo>
                  <a:pt x="1844289" y="685800"/>
                </a:lnTo>
                <a:lnTo>
                  <a:pt x="1844289" y="596900"/>
                </a:lnTo>
                <a:close/>
              </a:path>
              <a:path w="1844675" h="1993900">
                <a:moveTo>
                  <a:pt x="616494" y="393700"/>
                </a:moveTo>
                <a:lnTo>
                  <a:pt x="315885" y="393700"/>
                </a:lnTo>
                <a:lnTo>
                  <a:pt x="315948" y="482600"/>
                </a:lnTo>
                <a:lnTo>
                  <a:pt x="616557" y="482600"/>
                </a:lnTo>
                <a:lnTo>
                  <a:pt x="616494" y="393700"/>
                </a:lnTo>
                <a:close/>
              </a:path>
              <a:path w="1844675" h="1993900">
                <a:moveTo>
                  <a:pt x="986640" y="393700"/>
                </a:moveTo>
                <a:lnTo>
                  <a:pt x="857439" y="393700"/>
                </a:lnTo>
                <a:lnTo>
                  <a:pt x="857492" y="482600"/>
                </a:lnTo>
                <a:lnTo>
                  <a:pt x="986640" y="482600"/>
                </a:lnTo>
                <a:lnTo>
                  <a:pt x="986640" y="393700"/>
                </a:lnTo>
                <a:close/>
              </a:path>
              <a:path w="1844675" h="1993900">
                <a:moveTo>
                  <a:pt x="1528403" y="393700"/>
                </a:moveTo>
                <a:lnTo>
                  <a:pt x="1227585" y="393700"/>
                </a:lnTo>
                <a:lnTo>
                  <a:pt x="1227585" y="482600"/>
                </a:lnTo>
                <a:lnTo>
                  <a:pt x="1528466" y="482600"/>
                </a:lnTo>
                <a:lnTo>
                  <a:pt x="1528403" y="393700"/>
                </a:lnTo>
                <a:close/>
              </a:path>
              <a:path w="1844675" h="1993900">
                <a:moveTo>
                  <a:pt x="1844289" y="393700"/>
                </a:moveTo>
                <a:lnTo>
                  <a:pt x="1769338" y="393700"/>
                </a:lnTo>
                <a:lnTo>
                  <a:pt x="1769338" y="482600"/>
                </a:lnTo>
                <a:lnTo>
                  <a:pt x="1844289" y="482600"/>
                </a:lnTo>
                <a:lnTo>
                  <a:pt x="1844289" y="393700"/>
                </a:lnTo>
                <a:close/>
              </a:path>
              <a:path w="1844675" h="1993900">
                <a:moveTo>
                  <a:pt x="1236199" y="152400"/>
                </a:moveTo>
                <a:lnTo>
                  <a:pt x="581060" y="152400"/>
                </a:lnTo>
                <a:lnTo>
                  <a:pt x="571478" y="165100"/>
                </a:lnTo>
                <a:lnTo>
                  <a:pt x="565020" y="177800"/>
                </a:lnTo>
                <a:lnTo>
                  <a:pt x="562653" y="190500"/>
                </a:lnTo>
                <a:lnTo>
                  <a:pt x="562653" y="317500"/>
                </a:lnTo>
                <a:lnTo>
                  <a:pt x="1254611" y="317500"/>
                </a:lnTo>
                <a:lnTo>
                  <a:pt x="1254611" y="190500"/>
                </a:lnTo>
                <a:lnTo>
                  <a:pt x="1252241" y="177800"/>
                </a:lnTo>
                <a:lnTo>
                  <a:pt x="1245781" y="165100"/>
                </a:lnTo>
                <a:lnTo>
                  <a:pt x="1236199" y="152400"/>
                </a:lnTo>
                <a:close/>
              </a:path>
              <a:path w="1844675" h="1993900">
                <a:moveTo>
                  <a:pt x="1051570" y="12700"/>
                </a:moveTo>
                <a:lnTo>
                  <a:pt x="795550" y="12700"/>
                </a:lnTo>
                <a:lnTo>
                  <a:pt x="794028" y="25400"/>
                </a:lnTo>
                <a:lnTo>
                  <a:pt x="794028" y="152400"/>
                </a:lnTo>
                <a:lnTo>
                  <a:pt x="1053056" y="152400"/>
                </a:lnTo>
                <a:lnTo>
                  <a:pt x="1053056" y="25400"/>
                </a:lnTo>
                <a:lnTo>
                  <a:pt x="1051570" y="12700"/>
                </a:lnTo>
                <a:close/>
              </a:path>
              <a:path w="1844675" h="1993900">
                <a:moveTo>
                  <a:pt x="1041505" y="0"/>
                </a:moveTo>
                <a:lnTo>
                  <a:pt x="805670" y="0"/>
                </a:lnTo>
                <a:lnTo>
                  <a:pt x="799634" y="12700"/>
                </a:lnTo>
                <a:lnTo>
                  <a:pt x="1047516" y="12700"/>
                </a:lnTo>
                <a:lnTo>
                  <a:pt x="1041505" y="0"/>
                </a:lnTo>
                <a:close/>
              </a:path>
            </a:pathLst>
          </a:custGeom>
          <a:solidFill>
            <a:srgbClr val="092766">
              <a:alpha val="3184"/>
            </a:srgbClr>
          </a:solidFill>
        </p:spPr>
        <p:txBody>
          <a:bodyPr wrap="square" lIns="0" tIns="0" rIns="0" bIns="0" rtlCol="0"/>
          <a:lstStyle/>
          <a:p>
            <a:endParaRPr/>
          </a:p>
        </p:txBody>
      </p:sp>
      <p:sp>
        <p:nvSpPr>
          <p:cNvPr id="18" name="object 18"/>
          <p:cNvSpPr/>
          <p:nvPr/>
        </p:nvSpPr>
        <p:spPr>
          <a:xfrm>
            <a:off x="12751664" y="6679443"/>
            <a:ext cx="394335" cy="193675"/>
          </a:xfrm>
          <a:custGeom>
            <a:avLst/>
            <a:gdLst/>
            <a:ahLst/>
            <a:cxnLst/>
            <a:rect l="l" t="t" r="r" b="b"/>
            <a:pathLst>
              <a:path w="394334" h="193675">
                <a:moveTo>
                  <a:pt x="131493" y="0"/>
                </a:moveTo>
                <a:lnTo>
                  <a:pt x="69554" y="18242"/>
                </a:lnTo>
                <a:lnTo>
                  <a:pt x="21727" y="67668"/>
                </a:lnTo>
                <a:lnTo>
                  <a:pt x="17164" y="74330"/>
                </a:lnTo>
                <a:lnTo>
                  <a:pt x="11998" y="80510"/>
                </a:lnTo>
                <a:lnTo>
                  <a:pt x="6264" y="86167"/>
                </a:lnTo>
                <a:lnTo>
                  <a:pt x="0" y="91263"/>
                </a:lnTo>
                <a:lnTo>
                  <a:pt x="10694" y="131665"/>
                </a:lnTo>
                <a:lnTo>
                  <a:pt x="30196" y="163998"/>
                </a:lnTo>
                <a:lnTo>
                  <a:pt x="56482" y="185456"/>
                </a:lnTo>
                <a:lnTo>
                  <a:pt x="87526" y="193232"/>
                </a:lnTo>
                <a:lnTo>
                  <a:pt x="95634" y="192745"/>
                </a:lnTo>
                <a:lnTo>
                  <a:pt x="103596" y="191268"/>
                </a:lnTo>
                <a:lnTo>
                  <a:pt x="111318" y="188824"/>
                </a:lnTo>
                <a:lnTo>
                  <a:pt x="118708" y="185437"/>
                </a:lnTo>
                <a:lnTo>
                  <a:pt x="144966" y="176061"/>
                </a:lnTo>
                <a:lnTo>
                  <a:pt x="172314" y="172578"/>
                </a:lnTo>
                <a:lnTo>
                  <a:pt x="392939" y="172578"/>
                </a:lnTo>
                <a:lnTo>
                  <a:pt x="380494" y="147372"/>
                </a:lnTo>
                <a:lnTo>
                  <a:pt x="362016" y="125733"/>
                </a:lnTo>
                <a:lnTo>
                  <a:pt x="339755" y="111676"/>
                </a:lnTo>
                <a:lnTo>
                  <a:pt x="314744" y="106750"/>
                </a:lnTo>
                <a:lnTo>
                  <a:pt x="313603" y="106750"/>
                </a:lnTo>
                <a:lnTo>
                  <a:pt x="291954" y="104242"/>
                </a:lnTo>
                <a:lnTo>
                  <a:pt x="271979" y="96426"/>
                </a:lnTo>
                <a:lnTo>
                  <a:pt x="254626" y="83819"/>
                </a:lnTo>
                <a:lnTo>
                  <a:pt x="240840" y="66940"/>
                </a:lnTo>
                <a:lnTo>
                  <a:pt x="219224" y="39247"/>
                </a:lnTo>
                <a:lnTo>
                  <a:pt x="193262" y="18151"/>
                </a:lnTo>
                <a:lnTo>
                  <a:pt x="163752" y="4714"/>
                </a:lnTo>
                <a:lnTo>
                  <a:pt x="131493" y="0"/>
                </a:lnTo>
                <a:close/>
              </a:path>
              <a:path w="394334" h="193675">
                <a:moveTo>
                  <a:pt x="392939" y="172578"/>
                </a:moveTo>
                <a:lnTo>
                  <a:pt x="172314" y="172578"/>
                </a:lnTo>
                <a:lnTo>
                  <a:pt x="199779" y="175005"/>
                </a:lnTo>
                <a:lnTo>
                  <a:pt x="226391" y="183357"/>
                </a:lnTo>
                <a:lnTo>
                  <a:pt x="248895" y="190690"/>
                </a:lnTo>
                <a:lnTo>
                  <a:pt x="272180" y="193134"/>
                </a:lnTo>
                <a:lnTo>
                  <a:pt x="295464" y="190690"/>
                </a:lnTo>
                <a:lnTo>
                  <a:pt x="317969" y="183357"/>
                </a:lnTo>
                <a:lnTo>
                  <a:pt x="336389" y="177026"/>
                </a:lnTo>
                <a:lnTo>
                  <a:pt x="355438" y="173505"/>
                </a:lnTo>
                <a:lnTo>
                  <a:pt x="374799" y="172832"/>
                </a:lnTo>
                <a:lnTo>
                  <a:pt x="393064" y="172832"/>
                </a:lnTo>
                <a:lnTo>
                  <a:pt x="392939" y="172578"/>
                </a:lnTo>
                <a:close/>
              </a:path>
              <a:path w="394334" h="193675">
                <a:moveTo>
                  <a:pt x="393064" y="172832"/>
                </a:moveTo>
                <a:lnTo>
                  <a:pt x="374799" y="172832"/>
                </a:lnTo>
                <a:lnTo>
                  <a:pt x="394155" y="175042"/>
                </a:lnTo>
                <a:lnTo>
                  <a:pt x="393064" y="172832"/>
                </a:lnTo>
                <a:close/>
              </a:path>
            </a:pathLst>
          </a:custGeom>
          <a:solidFill>
            <a:srgbClr val="092766">
              <a:alpha val="3184"/>
            </a:srgbClr>
          </a:solidFill>
        </p:spPr>
        <p:txBody>
          <a:bodyPr wrap="square" lIns="0" tIns="0" rIns="0" bIns="0" rtlCol="0"/>
          <a:lstStyle/>
          <a:p>
            <a:endParaRPr/>
          </a:p>
        </p:txBody>
      </p:sp>
      <p:sp>
        <p:nvSpPr>
          <p:cNvPr id="19" name="object 19"/>
          <p:cNvSpPr/>
          <p:nvPr/>
        </p:nvSpPr>
        <p:spPr>
          <a:xfrm>
            <a:off x="12751978" y="6517185"/>
            <a:ext cx="546735" cy="356870"/>
          </a:xfrm>
          <a:custGeom>
            <a:avLst/>
            <a:gdLst/>
            <a:ahLst/>
            <a:cxnLst/>
            <a:rect l="l" t="t" r="r" b="b"/>
            <a:pathLst>
              <a:path w="546734" h="356870">
                <a:moveTo>
                  <a:pt x="273991" y="0"/>
                </a:moveTo>
                <a:lnTo>
                  <a:pt x="241627" y="4786"/>
                </a:lnTo>
                <a:lnTo>
                  <a:pt x="211969" y="18411"/>
                </a:lnTo>
                <a:lnTo>
                  <a:pt x="185858" y="39773"/>
                </a:lnTo>
                <a:lnTo>
                  <a:pt x="164131" y="67771"/>
                </a:lnTo>
                <a:lnTo>
                  <a:pt x="150407" y="84667"/>
                </a:lnTo>
                <a:lnTo>
                  <a:pt x="133039" y="97171"/>
                </a:lnTo>
                <a:lnTo>
                  <a:pt x="113026" y="104746"/>
                </a:lnTo>
                <a:lnTo>
                  <a:pt x="91368" y="106855"/>
                </a:lnTo>
                <a:lnTo>
                  <a:pt x="88971" y="106855"/>
                </a:lnTo>
                <a:lnTo>
                  <a:pt x="54373" y="116639"/>
                </a:lnTo>
                <a:lnTo>
                  <a:pt x="26089" y="143340"/>
                </a:lnTo>
                <a:lnTo>
                  <a:pt x="7003" y="182981"/>
                </a:lnTo>
                <a:lnTo>
                  <a:pt x="0" y="231588"/>
                </a:lnTo>
                <a:lnTo>
                  <a:pt x="7003" y="280195"/>
                </a:lnTo>
                <a:lnTo>
                  <a:pt x="26089" y="319837"/>
                </a:lnTo>
                <a:lnTo>
                  <a:pt x="54373" y="346538"/>
                </a:lnTo>
                <a:lnTo>
                  <a:pt x="88971" y="356322"/>
                </a:lnTo>
                <a:lnTo>
                  <a:pt x="97075" y="355824"/>
                </a:lnTo>
                <a:lnTo>
                  <a:pt x="105029" y="354362"/>
                </a:lnTo>
                <a:lnTo>
                  <a:pt x="112750" y="351957"/>
                </a:lnTo>
                <a:lnTo>
                  <a:pt x="120153" y="348630"/>
                </a:lnTo>
                <a:lnTo>
                  <a:pt x="146413" y="339200"/>
                </a:lnTo>
                <a:lnTo>
                  <a:pt x="173772" y="335698"/>
                </a:lnTo>
                <a:lnTo>
                  <a:pt x="503218" y="335698"/>
                </a:lnTo>
                <a:lnTo>
                  <a:pt x="520239" y="319630"/>
                </a:lnTo>
                <a:lnTo>
                  <a:pt x="539325" y="279988"/>
                </a:lnTo>
                <a:lnTo>
                  <a:pt x="546328" y="231381"/>
                </a:lnTo>
                <a:lnTo>
                  <a:pt x="545107" y="211530"/>
                </a:lnTo>
                <a:lnTo>
                  <a:pt x="542923" y="199989"/>
                </a:lnTo>
                <a:lnTo>
                  <a:pt x="456310" y="199989"/>
                </a:lnTo>
                <a:lnTo>
                  <a:pt x="499136" y="122030"/>
                </a:lnTo>
                <a:lnTo>
                  <a:pt x="497424" y="120887"/>
                </a:lnTo>
                <a:lnTo>
                  <a:pt x="416814" y="120887"/>
                </a:lnTo>
                <a:lnTo>
                  <a:pt x="427212" y="102281"/>
                </a:lnTo>
                <a:lnTo>
                  <a:pt x="416906" y="97708"/>
                </a:lnTo>
                <a:lnTo>
                  <a:pt x="342806" y="97708"/>
                </a:lnTo>
                <a:lnTo>
                  <a:pt x="369831" y="48541"/>
                </a:lnTo>
                <a:lnTo>
                  <a:pt x="350428" y="28538"/>
                </a:lnTo>
                <a:lnTo>
                  <a:pt x="327381" y="13473"/>
                </a:lnTo>
                <a:lnTo>
                  <a:pt x="301598" y="3807"/>
                </a:lnTo>
                <a:lnTo>
                  <a:pt x="273991" y="0"/>
                </a:lnTo>
                <a:close/>
              </a:path>
              <a:path w="546734" h="356870">
                <a:moveTo>
                  <a:pt x="503218" y="335698"/>
                </a:moveTo>
                <a:lnTo>
                  <a:pt x="173772" y="335698"/>
                </a:lnTo>
                <a:lnTo>
                  <a:pt x="201245" y="338142"/>
                </a:lnTo>
                <a:lnTo>
                  <a:pt x="227846" y="346551"/>
                </a:lnTo>
                <a:lnTo>
                  <a:pt x="250355" y="353801"/>
                </a:lnTo>
                <a:lnTo>
                  <a:pt x="273630" y="356218"/>
                </a:lnTo>
                <a:lnTo>
                  <a:pt x="296905" y="353801"/>
                </a:lnTo>
                <a:lnTo>
                  <a:pt x="319457" y="346538"/>
                </a:lnTo>
                <a:lnTo>
                  <a:pt x="345791" y="338317"/>
                </a:lnTo>
                <a:lnTo>
                  <a:pt x="373010" y="335915"/>
                </a:lnTo>
                <a:lnTo>
                  <a:pt x="502988" y="335915"/>
                </a:lnTo>
                <a:lnTo>
                  <a:pt x="503218" y="335698"/>
                </a:lnTo>
                <a:close/>
              </a:path>
              <a:path w="546734" h="356870">
                <a:moveTo>
                  <a:pt x="502988" y="335915"/>
                </a:moveTo>
                <a:lnTo>
                  <a:pt x="373010" y="335915"/>
                </a:lnTo>
                <a:lnTo>
                  <a:pt x="400121" y="339324"/>
                </a:lnTo>
                <a:lnTo>
                  <a:pt x="426175" y="348526"/>
                </a:lnTo>
                <a:lnTo>
                  <a:pt x="433570" y="351865"/>
                </a:lnTo>
                <a:lnTo>
                  <a:pt x="441291" y="354257"/>
                </a:lnTo>
                <a:lnTo>
                  <a:pt x="449250" y="355681"/>
                </a:lnTo>
                <a:lnTo>
                  <a:pt x="457357" y="356114"/>
                </a:lnTo>
                <a:lnTo>
                  <a:pt x="491955" y="346330"/>
                </a:lnTo>
                <a:lnTo>
                  <a:pt x="502988" y="335915"/>
                </a:lnTo>
                <a:close/>
              </a:path>
              <a:path w="546734" h="356870">
                <a:moveTo>
                  <a:pt x="526894" y="155188"/>
                </a:moveTo>
                <a:lnTo>
                  <a:pt x="456310" y="199989"/>
                </a:lnTo>
                <a:lnTo>
                  <a:pt x="542923" y="199989"/>
                </a:lnTo>
                <a:lnTo>
                  <a:pt x="541421" y="192060"/>
                </a:lnTo>
                <a:lnTo>
                  <a:pt x="535331" y="173203"/>
                </a:lnTo>
                <a:lnTo>
                  <a:pt x="526894" y="155188"/>
                </a:lnTo>
                <a:close/>
              </a:path>
              <a:path w="546734" h="356870">
                <a:moveTo>
                  <a:pt x="440719" y="105815"/>
                </a:moveTo>
                <a:lnTo>
                  <a:pt x="416814" y="120887"/>
                </a:lnTo>
                <a:lnTo>
                  <a:pt x="497424" y="120887"/>
                </a:lnTo>
                <a:lnTo>
                  <a:pt x="457275" y="106927"/>
                </a:lnTo>
                <a:lnTo>
                  <a:pt x="450467" y="106927"/>
                </a:lnTo>
                <a:lnTo>
                  <a:pt x="445567" y="106585"/>
                </a:lnTo>
                <a:lnTo>
                  <a:pt x="440719" y="105815"/>
                </a:lnTo>
                <a:close/>
              </a:path>
              <a:path w="546734" h="356870">
                <a:moveTo>
                  <a:pt x="456520" y="106855"/>
                </a:moveTo>
                <a:lnTo>
                  <a:pt x="455378" y="106855"/>
                </a:lnTo>
                <a:lnTo>
                  <a:pt x="450467" y="106927"/>
                </a:lnTo>
                <a:lnTo>
                  <a:pt x="457275" y="106927"/>
                </a:lnTo>
                <a:lnTo>
                  <a:pt x="456520" y="106855"/>
                </a:lnTo>
                <a:close/>
              </a:path>
              <a:path w="546734" h="356870">
                <a:moveTo>
                  <a:pt x="385632" y="70579"/>
                </a:moveTo>
                <a:lnTo>
                  <a:pt x="342806" y="97708"/>
                </a:lnTo>
                <a:lnTo>
                  <a:pt x="416906" y="97708"/>
                </a:lnTo>
                <a:lnTo>
                  <a:pt x="415046" y="96882"/>
                </a:lnTo>
                <a:lnTo>
                  <a:pt x="403932" y="89700"/>
                </a:lnTo>
                <a:lnTo>
                  <a:pt x="394063" y="80883"/>
                </a:lnTo>
                <a:lnTo>
                  <a:pt x="385632" y="70579"/>
                </a:lnTo>
                <a:close/>
              </a:path>
            </a:pathLst>
          </a:custGeom>
          <a:solidFill>
            <a:srgbClr val="092766">
              <a:alpha val="3184"/>
            </a:srgbClr>
          </a:solidFill>
        </p:spPr>
        <p:txBody>
          <a:bodyPr wrap="square" lIns="0" tIns="0" rIns="0" bIns="0" rtlCol="0"/>
          <a:lstStyle/>
          <a:p>
            <a:endParaRPr/>
          </a:p>
        </p:txBody>
      </p:sp>
      <p:sp>
        <p:nvSpPr>
          <p:cNvPr id="20" name="object 20"/>
          <p:cNvSpPr/>
          <p:nvPr/>
        </p:nvSpPr>
        <p:spPr>
          <a:xfrm>
            <a:off x="14868804" y="6470830"/>
            <a:ext cx="3862070" cy="4650740"/>
          </a:xfrm>
          <a:custGeom>
            <a:avLst/>
            <a:gdLst/>
            <a:ahLst/>
            <a:cxnLst/>
            <a:rect l="l" t="t" r="r" b="b"/>
            <a:pathLst>
              <a:path w="3862069" h="4650740">
                <a:moveTo>
                  <a:pt x="3656150" y="0"/>
                </a:moveTo>
                <a:lnTo>
                  <a:pt x="205815" y="0"/>
                </a:lnTo>
                <a:lnTo>
                  <a:pt x="158626" y="5435"/>
                </a:lnTo>
                <a:lnTo>
                  <a:pt x="115306" y="20919"/>
                </a:lnTo>
                <a:lnTo>
                  <a:pt x="77091" y="45215"/>
                </a:lnTo>
                <a:lnTo>
                  <a:pt x="45217" y="77087"/>
                </a:lnTo>
                <a:lnTo>
                  <a:pt x="20920" y="115301"/>
                </a:lnTo>
                <a:lnTo>
                  <a:pt x="5436" y="158620"/>
                </a:lnTo>
                <a:lnTo>
                  <a:pt x="0" y="205810"/>
                </a:lnTo>
                <a:lnTo>
                  <a:pt x="0" y="4444880"/>
                </a:lnTo>
                <a:lnTo>
                  <a:pt x="5436" y="4492070"/>
                </a:lnTo>
                <a:lnTo>
                  <a:pt x="20920" y="4535388"/>
                </a:lnTo>
                <a:lnTo>
                  <a:pt x="45217" y="4573599"/>
                </a:lnTo>
                <a:lnTo>
                  <a:pt x="77091" y="4605470"/>
                </a:lnTo>
                <a:lnTo>
                  <a:pt x="115306" y="4629763"/>
                </a:lnTo>
                <a:lnTo>
                  <a:pt x="158626" y="4645245"/>
                </a:lnTo>
                <a:lnTo>
                  <a:pt x="205815" y="4650681"/>
                </a:lnTo>
                <a:lnTo>
                  <a:pt x="3656150" y="4650681"/>
                </a:lnTo>
                <a:lnTo>
                  <a:pt x="3703339" y="4645245"/>
                </a:lnTo>
                <a:lnTo>
                  <a:pt x="3746659" y="4629763"/>
                </a:lnTo>
                <a:lnTo>
                  <a:pt x="3784874" y="4605470"/>
                </a:lnTo>
                <a:lnTo>
                  <a:pt x="3816748" y="4573599"/>
                </a:lnTo>
                <a:lnTo>
                  <a:pt x="3841045" y="4535388"/>
                </a:lnTo>
                <a:lnTo>
                  <a:pt x="3856530" y="4492070"/>
                </a:lnTo>
                <a:lnTo>
                  <a:pt x="3861966" y="4444880"/>
                </a:lnTo>
                <a:lnTo>
                  <a:pt x="3861966" y="205810"/>
                </a:lnTo>
                <a:lnTo>
                  <a:pt x="3856530" y="158620"/>
                </a:lnTo>
                <a:lnTo>
                  <a:pt x="3841045" y="115301"/>
                </a:lnTo>
                <a:lnTo>
                  <a:pt x="3816748" y="77087"/>
                </a:lnTo>
                <a:lnTo>
                  <a:pt x="3784874" y="45215"/>
                </a:lnTo>
                <a:lnTo>
                  <a:pt x="3746659" y="20919"/>
                </a:lnTo>
                <a:lnTo>
                  <a:pt x="3703339" y="5435"/>
                </a:lnTo>
                <a:lnTo>
                  <a:pt x="3656150" y="0"/>
                </a:lnTo>
                <a:close/>
              </a:path>
            </a:pathLst>
          </a:custGeom>
          <a:solidFill>
            <a:srgbClr val="3F3D56">
              <a:alpha val="31849"/>
            </a:srgbClr>
          </a:solidFill>
        </p:spPr>
        <p:txBody>
          <a:bodyPr wrap="square" lIns="0" tIns="0" rIns="0" bIns="0" rtlCol="0"/>
          <a:lstStyle/>
          <a:p>
            <a:endParaRPr/>
          </a:p>
        </p:txBody>
      </p:sp>
      <p:sp>
        <p:nvSpPr>
          <p:cNvPr id="21" name="object 21"/>
          <p:cNvSpPr/>
          <p:nvPr/>
        </p:nvSpPr>
        <p:spPr>
          <a:xfrm>
            <a:off x="15040736" y="6940033"/>
            <a:ext cx="3493135" cy="3712845"/>
          </a:xfrm>
          <a:custGeom>
            <a:avLst/>
            <a:gdLst/>
            <a:ahLst/>
            <a:cxnLst/>
            <a:rect l="l" t="t" r="r" b="b"/>
            <a:pathLst>
              <a:path w="3493134" h="3712845">
                <a:moveTo>
                  <a:pt x="0" y="0"/>
                </a:moveTo>
                <a:lnTo>
                  <a:pt x="3492542" y="0"/>
                </a:lnTo>
                <a:lnTo>
                  <a:pt x="3492542" y="3712383"/>
                </a:lnTo>
                <a:lnTo>
                  <a:pt x="0" y="3712383"/>
                </a:lnTo>
                <a:lnTo>
                  <a:pt x="0" y="0"/>
                </a:lnTo>
                <a:close/>
              </a:path>
            </a:pathLst>
          </a:custGeom>
          <a:solidFill>
            <a:srgbClr val="FFFFFF">
              <a:alpha val="31849"/>
            </a:srgbClr>
          </a:solidFill>
        </p:spPr>
        <p:txBody>
          <a:bodyPr wrap="square" lIns="0" tIns="0" rIns="0" bIns="0" rtlCol="0"/>
          <a:lstStyle/>
          <a:p>
            <a:endParaRPr/>
          </a:p>
        </p:txBody>
      </p:sp>
      <p:sp>
        <p:nvSpPr>
          <p:cNvPr id="22" name="object 22"/>
          <p:cNvSpPr/>
          <p:nvPr/>
        </p:nvSpPr>
        <p:spPr>
          <a:xfrm>
            <a:off x="16663838" y="10761140"/>
            <a:ext cx="272415" cy="272415"/>
          </a:xfrm>
          <a:custGeom>
            <a:avLst/>
            <a:gdLst/>
            <a:ahLst/>
            <a:cxnLst/>
            <a:rect l="l" t="t" r="r" b="b"/>
            <a:pathLst>
              <a:path w="272415" h="272415">
                <a:moveTo>
                  <a:pt x="135953" y="0"/>
                </a:moveTo>
                <a:lnTo>
                  <a:pt x="92977" y="6931"/>
                </a:lnTo>
                <a:lnTo>
                  <a:pt x="55656" y="26232"/>
                </a:lnTo>
                <a:lnTo>
                  <a:pt x="26227" y="55663"/>
                </a:lnTo>
                <a:lnTo>
                  <a:pt x="6929" y="92985"/>
                </a:lnTo>
                <a:lnTo>
                  <a:pt x="0" y="135959"/>
                </a:lnTo>
                <a:lnTo>
                  <a:pt x="6929" y="178933"/>
                </a:lnTo>
                <a:lnTo>
                  <a:pt x="26227" y="216256"/>
                </a:lnTo>
                <a:lnTo>
                  <a:pt x="55656" y="245687"/>
                </a:lnTo>
                <a:lnTo>
                  <a:pt x="92977" y="264988"/>
                </a:lnTo>
                <a:lnTo>
                  <a:pt x="135953" y="271919"/>
                </a:lnTo>
                <a:lnTo>
                  <a:pt x="178926" y="264988"/>
                </a:lnTo>
                <a:lnTo>
                  <a:pt x="216247" y="245687"/>
                </a:lnTo>
                <a:lnTo>
                  <a:pt x="245677" y="216256"/>
                </a:lnTo>
                <a:lnTo>
                  <a:pt x="264977" y="178933"/>
                </a:lnTo>
                <a:lnTo>
                  <a:pt x="271907" y="135959"/>
                </a:lnTo>
                <a:lnTo>
                  <a:pt x="264977" y="92985"/>
                </a:lnTo>
                <a:lnTo>
                  <a:pt x="245677" y="55663"/>
                </a:lnTo>
                <a:lnTo>
                  <a:pt x="216247" y="26232"/>
                </a:lnTo>
                <a:lnTo>
                  <a:pt x="178926" y="6931"/>
                </a:lnTo>
                <a:lnTo>
                  <a:pt x="135953" y="0"/>
                </a:lnTo>
                <a:close/>
              </a:path>
            </a:pathLst>
          </a:custGeom>
          <a:solidFill>
            <a:srgbClr val="FFFFFF">
              <a:alpha val="31849"/>
            </a:srgbClr>
          </a:solidFill>
        </p:spPr>
        <p:txBody>
          <a:bodyPr wrap="square" lIns="0" tIns="0" rIns="0" bIns="0" rtlCol="0"/>
          <a:lstStyle/>
          <a:p>
            <a:endParaRPr/>
          </a:p>
        </p:txBody>
      </p:sp>
      <p:sp>
        <p:nvSpPr>
          <p:cNvPr id="23" name="object 23"/>
          <p:cNvSpPr/>
          <p:nvPr/>
        </p:nvSpPr>
        <p:spPr>
          <a:xfrm>
            <a:off x="16731595" y="6674765"/>
            <a:ext cx="136163" cy="136167"/>
          </a:xfrm>
          <a:prstGeom prst="rect">
            <a:avLst/>
          </a:prstGeom>
          <a:blipFill>
            <a:blip r:embed="rId2" cstate="print"/>
            <a:stretch>
              <a:fillRect/>
            </a:stretch>
          </a:blipFill>
        </p:spPr>
        <p:txBody>
          <a:bodyPr wrap="square" lIns="0" tIns="0" rIns="0" bIns="0" rtlCol="0"/>
          <a:lstStyle/>
          <a:p>
            <a:endParaRPr/>
          </a:p>
        </p:txBody>
      </p:sp>
      <p:sp>
        <p:nvSpPr>
          <p:cNvPr id="24" name="object 24"/>
          <p:cNvSpPr/>
          <p:nvPr/>
        </p:nvSpPr>
        <p:spPr>
          <a:xfrm>
            <a:off x="15418068" y="7339178"/>
            <a:ext cx="4528853" cy="3787431"/>
          </a:xfrm>
          <a:prstGeom prst="rect">
            <a:avLst/>
          </a:prstGeom>
          <a:blipFill>
            <a:blip r:embed="rId3" cstate="print"/>
            <a:stretch>
              <a:fillRect/>
            </a:stretch>
          </a:blipFill>
        </p:spPr>
        <p:txBody>
          <a:bodyPr wrap="square" lIns="0" tIns="0" rIns="0" bIns="0" rtlCol="0"/>
          <a:lstStyle/>
          <a:p>
            <a:endParaRPr/>
          </a:p>
        </p:txBody>
      </p:sp>
      <p:sp>
        <p:nvSpPr>
          <p:cNvPr id="25" name="object 25"/>
          <p:cNvSpPr/>
          <p:nvPr/>
        </p:nvSpPr>
        <p:spPr>
          <a:xfrm>
            <a:off x="10182566" y="10712908"/>
            <a:ext cx="468630" cy="596265"/>
          </a:xfrm>
          <a:custGeom>
            <a:avLst/>
            <a:gdLst/>
            <a:ahLst/>
            <a:cxnLst/>
            <a:rect l="l" t="t" r="r" b="b"/>
            <a:pathLst>
              <a:path w="468629" h="596265">
                <a:moveTo>
                  <a:pt x="233875" y="0"/>
                </a:moveTo>
                <a:lnTo>
                  <a:pt x="191826" y="4930"/>
                </a:lnTo>
                <a:lnTo>
                  <a:pt x="152253" y="19145"/>
                </a:lnTo>
                <a:lnTo>
                  <a:pt x="115817" y="41782"/>
                </a:lnTo>
                <a:lnTo>
                  <a:pt x="83177" y="71977"/>
                </a:lnTo>
                <a:lnTo>
                  <a:pt x="54992" y="108869"/>
                </a:lnTo>
                <a:lnTo>
                  <a:pt x="31922" y="151592"/>
                </a:lnTo>
                <a:lnTo>
                  <a:pt x="14627" y="199285"/>
                </a:lnTo>
                <a:lnTo>
                  <a:pt x="3766" y="251085"/>
                </a:lnTo>
                <a:lnTo>
                  <a:pt x="0" y="306127"/>
                </a:lnTo>
                <a:lnTo>
                  <a:pt x="476" y="326432"/>
                </a:lnTo>
                <a:lnTo>
                  <a:pt x="4641" y="366800"/>
                </a:lnTo>
                <a:lnTo>
                  <a:pt x="26685" y="448416"/>
                </a:lnTo>
                <a:lnTo>
                  <a:pt x="49302" y="494484"/>
                </a:lnTo>
                <a:lnTo>
                  <a:pt x="77696" y="534391"/>
                </a:lnTo>
                <a:lnTo>
                  <a:pt x="111109" y="567148"/>
                </a:lnTo>
                <a:lnTo>
                  <a:pt x="148782" y="591768"/>
                </a:lnTo>
                <a:lnTo>
                  <a:pt x="159087" y="595647"/>
                </a:lnTo>
                <a:lnTo>
                  <a:pt x="309263" y="595647"/>
                </a:lnTo>
                <a:lnTo>
                  <a:pt x="360191" y="564777"/>
                </a:lnTo>
                <a:lnTo>
                  <a:pt x="391815" y="532984"/>
                </a:lnTo>
                <a:lnTo>
                  <a:pt x="418833" y="494709"/>
                </a:lnTo>
                <a:lnTo>
                  <a:pt x="440587" y="450814"/>
                </a:lnTo>
                <a:lnTo>
                  <a:pt x="456418" y="402161"/>
                </a:lnTo>
                <a:lnTo>
                  <a:pt x="466037" y="347398"/>
                </a:lnTo>
                <a:lnTo>
                  <a:pt x="468062" y="306844"/>
                </a:lnTo>
                <a:lnTo>
                  <a:pt x="464284" y="251780"/>
                </a:lnTo>
                <a:lnTo>
                  <a:pt x="453395" y="199916"/>
                </a:lnTo>
                <a:lnTo>
                  <a:pt x="436059" y="152128"/>
                </a:lnTo>
                <a:lnTo>
                  <a:pt x="412940" y="109291"/>
                </a:lnTo>
                <a:lnTo>
                  <a:pt x="384704" y="72280"/>
                </a:lnTo>
                <a:lnTo>
                  <a:pt x="352015" y="41970"/>
                </a:lnTo>
                <a:lnTo>
                  <a:pt x="315537" y="19237"/>
                </a:lnTo>
                <a:lnTo>
                  <a:pt x="275936" y="4955"/>
                </a:lnTo>
                <a:lnTo>
                  <a:pt x="233875" y="0"/>
                </a:lnTo>
                <a:close/>
              </a:path>
            </a:pathLst>
          </a:custGeom>
          <a:solidFill>
            <a:srgbClr val="3F3D56">
              <a:alpha val="31849"/>
            </a:srgbClr>
          </a:solidFill>
        </p:spPr>
        <p:txBody>
          <a:bodyPr wrap="square" lIns="0" tIns="0" rIns="0" bIns="0" rtlCol="0"/>
          <a:lstStyle/>
          <a:p>
            <a:endParaRPr/>
          </a:p>
        </p:txBody>
      </p:sp>
      <p:sp>
        <p:nvSpPr>
          <p:cNvPr id="26" name="object 26"/>
          <p:cNvSpPr/>
          <p:nvPr/>
        </p:nvSpPr>
        <p:spPr>
          <a:xfrm>
            <a:off x="10182982" y="10713429"/>
            <a:ext cx="467995" cy="412115"/>
          </a:xfrm>
          <a:custGeom>
            <a:avLst/>
            <a:gdLst/>
            <a:ahLst/>
            <a:cxnLst/>
            <a:rect l="l" t="t" r="r" b="b"/>
            <a:pathLst>
              <a:path w="467995" h="412115">
                <a:moveTo>
                  <a:pt x="460135" y="382630"/>
                </a:moveTo>
                <a:lnTo>
                  <a:pt x="64861" y="382630"/>
                </a:lnTo>
                <a:lnTo>
                  <a:pt x="89444" y="390939"/>
                </a:lnTo>
                <a:lnTo>
                  <a:pt x="139758" y="403426"/>
                </a:lnTo>
                <a:lnTo>
                  <a:pt x="181324" y="409434"/>
                </a:lnTo>
                <a:lnTo>
                  <a:pt x="229406" y="411828"/>
                </a:lnTo>
                <a:lnTo>
                  <a:pt x="247492" y="411828"/>
                </a:lnTo>
                <a:lnTo>
                  <a:pt x="287619" y="408653"/>
                </a:lnTo>
                <a:lnTo>
                  <a:pt x="335306" y="400325"/>
                </a:lnTo>
                <a:lnTo>
                  <a:pt x="369104" y="391247"/>
                </a:lnTo>
                <a:lnTo>
                  <a:pt x="458447" y="391247"/>
                </a:lnTo>
                <a:lnTo>
                  <a:pt x="459372" y="386778"/>
                </a:lnTo>
                <a:lnTo>
                  <a:pt x="460135" y="382630"/>
                </a:lnTo>
                <a:close/>
              </a:path>
              <a:path w="467995" h="412115">
                <a:moveTo>
                  <a:pt x="458447" y="391247"/>
                </a:moveTo>
                <a:lnTo>
                  <a:pt x="369104" y="391247"/>
                </a:lnTo>
                <a:lnTo>
                  <a:pt x="388064" y="395010"/>
                </a:lnTo>
                <a:lnTo>
                  <a:pt x="407152" y="398000"/>
                </a:lnTo>
                <a:lnTo>
                  <a:pt x="426344" y="400212"/>
                </a:lnTo>
                <a:lnTo>
                  <a:pt x="445615" y="401642"/>
                </a:lnTo>
                <a:lnTo>
                  <a:pt x="456002" y="401642"/>
                </a:lnTo>
                <a:lnTo>
                  <a:pt x="458295" y="391975"/>
                </a:lnTo>
                <a:lnTo>
                  <a:pt x="458447" y="391247"/>
                </a:lnTo>
                <a:close/>
              </a:path>
              <a:path w="467995" h="412115">
                <a:moveTo>
                  <a:pt x="233875" y="0"/>
                </a:moveTo>
                <a:lnTo>
                  <a:pt x="191806" y="4937"/>
                </a:lnTo>
                <a:lnTo>
                  <a:pt x="152211" y="19171"/>
                </a:lnTo>
                <a:lnTo>
                  <a:pt x="115817" y="41781"/>
                </a:lnTo>
                <a:lnTo>
                  <a:pt x="83177" y="71977"/>
                </a:lnTo>
                <a:lnTo>
                  <a:pt x="54992" y="108867"/>
                </a:lnTo>
                <a:lnTo>
                  <a:pt x="31922" y="151589"/>
                </a:lnTo>
                <a:lnTo>
                  <a:pt x="14627" y="199281"/>
                </a:lnTo>
                <a:lnTo>
                  <a:pt x="3766" y="251077"/>
                </a:lnTo>
                <a:lnTo>
                  <a:pt x="0" y="306117"/>
                </a:lnTo>
                <a:lnTo>
                  <a:pt x="492" y="326636"/>
                </a:lnTo>
                <a:lnTo>
                  <a:pt x="4680" y="367012"/>
                </a:lnTo>
                <a:lnTo>
                  <a:pt x="10602" y="397172"/>
                </a:lnTo>
                <a:lnTo>
                  <a:pt x="24325" y="394140"/>
                </a:lnTo>
                <a:lnTo>
                  <a:pt x="37950" y="390704"/>
                </a:lnTo>
                <a:lnTo>
                  <a:pt x="51466" y="386867"/>
                </a:lnTo>
                <a:lnTo>
                  <a:pt x="64861" y="382630"/>
                </a:lnTo>
                <a:lnTo>
                  <a:pt x="460135" y="382630"/>
                </a:lnTo>
                <a:lnTo>
                  <a:pt x="463034" y="366800"/>
                </a:lnTo>
                <a:lnTo>
                  <a:pt x="465637" y="346669"/>
                </a:lnTo>
                <a:lnTo>
                  <a:pt x="467175" y="326428"/>
                </a:lnTo>
                <a:lnTo>
                  <a:pt x="467646" y="306324"/>
                </a:lnTo>
                <a:lnTo>
                  <a:pt x="463883" y="251278"/>
                </a:lnTo>
                <a:lnTo>
                  <a:pt x="453032" y="199462"/>
                </a:lnTo>
                <a:lnTo>
                  <a:pt x="435752" y="151743"/>
                </a:lnTo>
                <a:lnTo>
                  <a:pt x="412699" y="108988"/>
                </a:lnTo>
                <a:lnTo>
                  <a:pt x="384532" y="72063"/>
                </a:lnTo>
                <a:lnTo>
                  <a:pt x="351908" y="41835"/>
                </a:lnTo>
                <a:lnTo>
                  <a:pt x="315486" y="19171"/>
                </a:lnTo>
                <a:lnTo>
                  <a:pt x="275922" y="4937"/>
                </a:lnTo>
                <a:lnTo>
                  <a:pt x="233875" y="0"/>
                </a:lnTo>
                <a:close/>
              </a:path>
            </a:pathLst>
          </a:custGeom>
          <a:solidFill>
            <a:srgbClr val="000000">
              <a:alpha val="3184"/>
            </a:srgbClr>
          </a:solidFill>
        </p:spPr>
        <p:txBody>
          <a:bodyPr wrap="square" lIns="0" tIns="0" rIns="0" bIns="0" rtlCol="0"/>
          <a:lstStyle/>
          <a:p>
            <a:endParaRPr/>
          </a:p>
        </p:txBody>
      </p:sp>
      <p:sp>
        <p:nvSpPr>
          <p:cNvPr id="27" name="object 27"/>
          <p:cNvSpPr/>
          <p:nvPr/>
        </p:nvSpPr>
        <p:spPr>
          <a:xfrm>
            <a:off x="9622408" y="9760610"/>
            <a:ext cx="1527175" cy="1343660"/>
          </a:xfrm>
          <a:custGeom>
            <a:avLst/>
            <a:gdLst/>
            <a:ahLst/>
            <a:cxnLst/>
            <a:rect l="l" t="t" r="r" b="b"/>
            <a:pathLst>
              <a:path w="1527175" h="1343659">
                <a:moveTo>
                  <a:pt x="1167685" y="1314347"/>
                </a:moveTo>
                <a:lnTo>
                  <a:pt x="625747" y="1314347"/>
                </a:lnTo>
                <a:lnTo>
                  <a:pt x="675334" y="1329572"/>
                </a:lnTo>
                <a:lnTo>
                  <a:pt x="725980" y="1339284"/>
                </a:lnTo>
                <a:lnTo>
                  <a:pt x="777232" y="1343471"/>
                </a:lnTo>
                <a:lnTo>
                  <a:pt x="828638" y="1342120"/>
                </a:lnTo>
                <a:lnTo>
                  <a:pt x="879744" y="1335219"/>
                </a:lnTo>
                <a:lnTo>
                  <a:pt x="930097" y="1322756"/>
                </a:lnTo>
                <a:lnTo>
                  <a:pt x="1133713" y="1322756"/>
                </a:lnTo>
                <a:lnTo>
                  <a:pt x="1163767" y="1315681"/>
                </a:lnTo>
                <a:lnTo>
                  <a:pt x="1167685" y="1314347"/>
                </a:lnTo>
                <a:close/>
              </a:path>
              <a:path w="1527175" h="1343659">
                <a:moveTo>
                  <a:pt x="200302" y="475503"/>
                </a:moveTo>
                <a:lnTo>
                  <a:pt x="162071" y="505629"/>
                </a:lnTo>
                <a:lnTo>
                  <a:pt x="127734" y="538817"/>
                </a:lnTo>
                <a:lnTo>
                  <a:pt x="97347" y="574734"/>
                </a:lnTo>
                <a:lnTo>
                  <a:pt x="70967" y="613046"/>
                </a:lnTo>
                <a:lnTo>
                  <a:pt x="48650" y="653421"/>
                </a:lnTo>
                <a:lnTo>
                  <a:pt x="30453" y="695525"/>
                </a:lnTo>
                <a:lnTo>
                  <a:pt x="16433" y="739024"/>
                </a:lnTo>
                <a:lnTo>
                  <a:pt x="6646" y="783587"/>
                </a:lnTo>
                <a:lnTo>
                  <a:pt x="1149" y="828879"/>
                </a:lnTo>
                <a:lnTo>
                  <a:pt x="0" y="874568"/>
                </a:lnTo>
                <a:lnTo>
                  <a:pt x="3253" y="920320"/>
                </a:lnTo>
                <a:lnTo>
                  <a:pt x="10966" y="965802"/>
                </a:lnTo>
                <a:lnTo>
                  <a:pt x="23196" y="1010682"/>
                </a:lnTo>
                <a:lnTo>
                  <a:pt x="40000" y="1054624"/>
                </a:lnTo>
                <a:lnTo>
                  <a:pt x="61433" y="1097298"/>
                </a:lnTo>
                <a:lnTo>
                  <a:pt x="87553" y="1138368"/>
                </a:lnTo>
                <a:lnTo>
                  <a:pt x="117174" y="1175990"/>
                </a:lnTo>
                <a:lnTo>
                  <a:pt x="149934" y="1209982"/>
                </a:lnTo>
                <a:lnTo>
                  <a:pt x="185511" y="1240239"/>
                </a:lnTo>
                <a:lnTo>
                  <a:pt x="223586" y="1266656"/>
                </a:lnTo>
                <a:lnTo>
                  <a:pt x="263837" y="1289129"/>
                </a:lnTo>
                <a:lnTo>
                  <a:pt x="305945" y="1307554"/>
                </a:lnTo>
                <a:lnTo>
                  <a:pt x="349588" y="1321824"/>
                </a:lnTo>
                <a:lnTo>
                  <a:pt x="394447" y="1331836"/>
                </a:lnTo>
                <a:lnTo>
                  <a:pt x="440200" y="1337484"/>
                </a:lnTo>
                <a:lnTo>
                  <a:pt x="486527" y="1338664"/>
                </a:lnTo>
                <a:lnTo>
                  <a:pt x="533108" y="1335271"/>
                </a:lnTo>
                <a:lnTo>
                  <a:pt x="579621" y="1327200"/>
                </a:lnTo>
                <a:lnTo>
                  <a:pt x="625747" y="1314347"/>
                </a:lnTo>
                <a:lnTo>
                  <a:pt x="1167685" y="1314347"/>
                </a:lnTo>
                <a:lnTo>
                  <a:pt x="1207186" y="1300896"/>
                </a:lnTo>
                <a:lnTo>
                  <a:pt x="1248836" y="1282078"/>
                </a:lnTo>
                <a:lnTo>
                  <a:pt x="1288430" y="1259409"/>
                </a:lnTo>
                <a:lnTo>
                  <a:pt x="1325685" y="1233072"/>
                </a:lnTo>
                <a:lnTo>
                  <a:pt x="1360315" y="1203246"/>
                </a:lnTo>
                <a:lnTo>
                  <a:pt x="1392035" y="1170115"/>
                </a:lnTo>
                <a:lnTo>
                  <a:pt x="1420560" y="1133861"/>
                </a:lnTo>
                <a:lnTo>
                  <a:pt x="1445605" y="1094663"/>
                </a:lnTo>
                <a:lnTo>
                  <a:pt x="1466886" y="1052706"/>
                </a:lnTo>
                <a:lnTo>
                  <a:pt x="1484116" y="1008170"/>
                </a:lnTo>
                <a:lnTo>
                  <a:pt x="1497012" y="961236"/>
                </a:lnTo>
                <a:lnTo>
                  <a:pt x="1505424" y="910196"/>
                </a:lnTo>
                <a:lnTo>
                  <a:pt x="1508237" y="858539"/>
                </a:lnTo>
                <a:lnTo>
                  <a:pt x="1508220" y="850743"/>
                </a:lnTo>
                <a:lnTo>
                  <a:pt x="1508107" y="842947"/>
                </a:lnTo>
                <a:lnTo>
                  <a:pt x="1507799" y="835152"/>
                </a:lnTo>
                <a:lnTo>
                  <a:pt x="1507200" y="827356"/>
                </a:lnTo>
                <a:lnTo>
                  <a:pt x="1516026" y="793344"/>
                </a:lnTo>
                <a:lnTo>
                  <a:pt x="1522307" y="758821"/>
                </a:lnTo>
                <a:lnTo>
                  <a:pt x="1524206" y="740988"/>
                </a:lnTo>
                <a:lnTo>
                  <a:pt x="567330" y="740988"/>
                </a:lnTo>
                <a:lnTo>
                  <a:pt x="200302" y="475503"/>
                </a:lnTo>
                <a:close/>
              </a:path>
              <a:path w="1527175" h="1343659">
                <a:moveTo>
                  <a:pt x="1133713" y="1322756"/>
                </a:moveTo>
                <a:lnTo>
                  <a:pt x="930097" y="1322756"/>
                </a:lnTo>
                <a:lnTo>
                  <a:pt x="978091" y="1330860"/>
                </a:lnTo>
                <a:lnTo>
                  <a:pt x="1025740" y="1334023"/>
                </a:lnTo>
                <a:lnTo>
                  <a:pt x="1072759" y="1332426"/>
                </a:lnTo>
                <a:lnTo>
                  <a:pt x="1118863" y="1326252"/>
                </a:lnTo>
                <a:lnTo>
                  <a:pt x="1133713" y="1322756"/>
                </a:lnTo>
                <a:close/>
              </a:path>
              <a:path w="1527175" h="1343659">
                <a:moveTo>
                  <a:pt x="671447" y="0"/>
                </a:moveTo>
                <a:lnTo>
                  <a:pt x="625990" y="3787"/>
                </a:lnTo>
                <a:lnTo>
                  <a:pt x="581101" y="11887"/>
                </a:lnTo>
                <a:lnTo>
                  <a:pt x="537114" y="24257"/>
                </a:lnTo>
                <a:lnTo>
                  <a:pt x="494364" y="40852"/>
                </a:lnTo>
                <a:lnTo>
                  <a:pt x="453187" y="61629"/>
                </a:lnTo>
                <a:lnTo>
                  <a:pt x="413918" y="86542"/>
                </a:lnTo>
                <a:lnTo>
                  <a:pt x="376892" y="115549"/>
                </a:lnTo>
                <a:lnTo>
                  <a:pt x="342444" y="148604"/>
                </a:lnTo>
                <a:lnTo>
                  <a:pt x="310909" y="185663"/>
                </a:lnTo>
                <a:lnTo>
                  <a:pt x="284392" y="223958"/>
                </a:lnTo>
                <a:lnTo>
                  <a:pt x="261803" y="264563"/>
                </a:lnTo>
                <a:lnTo>
                  <a:pt x="243287" y="307180"/>
                </a:lnTo>
                <a:lnTo>
                  <a:pt x="228991" y="351508"/>
                </a:lnTo>
                <a:lnTo>
                  <a:pt x="567330" y="740988"/>
                </a:lnTo>
                <a:lnTo>
                  <a:pt x="1524206" y="740988"/>
                </a:lnTo>
                <a:lnTo>
                  <a:pt x="1526024" y="723926"/>
                </a:lnTo>
                <a:lnTo>
                  <a:pt x="1527157" y="688797"/>
                </a:lnTo>
                <a:lnTo>
                  <a:pt x="1523950" y="633271"/>
                </a:lnTo>
                <a:lnTo>
                  <a:pt x="1514304" y="578686"/>
                </a:lnTo>
                <a:lnTo>
                  <a:pt x="1508724" y="560114"/>
                </a:lnTo>
                <a:lnTo>
                  <a:pt x="1201188" y="560114"/>
                </a:lnTo>
                <a:lnTo>
                  <a:pt x="1442647" y="418240"/>
                </a:lnTo>
                <a:lnTo>
                  <a:pt x="1413536" y="380369"/>
                </a:lnTo>
                <a:lnTo>
                  <a:pt x="1381072" y="345905"/>
                </a:lnTo>
                <a:lnTo>
                  <a:pt x="1345559" y="315021"/>
                </a:lnTo>
                <a:lnTo>
                  <a:pt x="1308170" y="288506"/>
                </a:lnTo>
                <a:lnTo>
                  <a:pt x="653397" y="288506"/>
                </a:lnTo>
                <a:lnTo>
                  <a:pt x="977394" y="97976"/>
                </a:lnTo>
                <a:lnTo>
                  <a:pt x="937346" y="70333"/>
                </a:lnTo>
                <a:lnTo>
                  <a:pt x="895519" y="47312"/>
                </a:lnTo>
                <a:lnTo>
                  <a:pt x="852250" y="28869"/>
                </a:lnTo>
                <a:lnTo>
                  <a:pt x="807873" y="14961"/>
                </a:lnTo>
                <a:lnTo>
                  <a:pt x="762724" y="5543"/>
                </a:lnTo>
                <a:lnTo>
                  <a:pt x="717137" y="570"/>
                </a:lnTo>
                <a:lnTo>
                  <a:pt x="671447" y="0"/>
                </a:lnTo>
                <a:close/>
              </a:path>
              <a:path w="1527175" h="1343659">
                <a:moveTo>
                  <a:pt x="1476227" y="474578"/>
                </a:moveTo>
                <a:lnTo>
                  <a:pt x="1201188" y="560114"/>
                </a:lnTo>
                <a:lnTo>
                  <a:pt x="1508724" y="560114"/>
                </a:lnTo>
                <a:lnTo>
                  <a:pt x="1498353" y="525602"/>
                </a:lnTo>
                <a:lnTo>
                  <a:pt x="1476227" y="474578"/>
                </a:lnTo>
                <a:close/>
              </a:path>
              <a:path w="1527175" h="1343659">
                <a:moveTo>
                  <a:pt x="1048387" y="165540"/>
                </a:moveTo>
                <a:lnTo>
                  <a:pt x="653397" y="288506"/>
                </a:lnTo>
                <a:lnTo>
                  <a:pt x="1308170" y="288506"/>
                </a:lnTo>
                <a:lnTo>
                  <a:pt x="1266603" y="264686"/>
                </a:lnTo>
                <a:lnTo>
                  <a:pt x="1223769" y="245583"/>
                </a:lnTo>
                <a:lnTo>
                  <a:pt x="1179103" y="230754"/>
                </a:lnTo>
                <a:lnTo>
                  <a:pt x="1132911" y="220373"/>
                </a:lnTo>
                <a:lnTo>
                  <a:pt x="1085496" y="214612"/>
                </a:lnTo>
                <a:lnTo>
                  <a:pt x="1076819" y="201895"/>
                </a:lnTo>
                <a:lnTo>
                  <a:pt x="1067738" y="189472"/>
                </a:lnTo>
                <a:lnTo>
                  <a:pt x="1058259" y="177352"/>
                </a:lnTo>
                <a:lnTo>
                  <a:pt x="1048387" y="165540"/>
                </a:lnTo>
                <a:close/>
              </a:path>
            </a:pathLst>
          </a:custGeom>
          <a:solidFill>
            <a:srgbClr val="092766">
              <a:alpha val="31849"/>
            </a:srgbClr>
          </a:solidFill>
        </p:spPr>
        <p:txBody>
          <a:bodyPr wrap="square" lIns="0" tIns="0" rIns="0" bIns="0" rtlCol="0"/>
          <a:lstStyle/>
          <a:p>
            <a:endParaRPr/>
          </a:p>
        </p:txBody>
      </p:sp>
      <p:sp>
        <p:nvSpPr>
          <p:cNvPr id="28" name="object 28"/>
          <p:cNvSpPr/>
          <p:nvPr/>
        </p:nvSpPr>
        <p:spPr>
          <a:xfrm>
            <a:off x="9621455" y="10428627"/>
            <a:ext cx="1520190" cy="675640"/>
          </a:xfrm>
          <a:custGeom>
            <a:avLst/>
            <a:gdLst/>
            <a:ahLst/>
            <a:cxnLst/>
            <a:rect l="l" t="t" r="r" b="b"/>
            <a:pathLst>
              <a:path w="1520190" h="675640">
                <a:moveTo>
                  <a:pt x="1168150" y="646324"/>
                </a:moveTo>
                <a:lnTo>
                  <a:pt x="626180" y="646324"/>
                </a:lnTo>
                <a:lnTo>
                  <a:pt x="675767" y="661549"/>
                </a:lnTo>
                <a:lnTo>
                  <a:pt x="726413" y="671261"/>
                </a:lnTo>
                <a:lnTo>
                  <a:pt x="777665" y="675449"/>
                </a:lnTo>
                <a:lnTo>
                  <a:pt x="829070" y="674100"/>
                </a:lnTo>
                <a:lnTo>
                  <a:pt x="880175" y="667202"/>
                </a:lnTo>
                <a:lnTo>
                  <a:pt x="930527" y="654743"/>
                </a:lnTo>
                <a:lnTo>
                  <a:pt x="1134148" y="654743"/>
                </a:lnTo>
                <a:lnTo>
                  <a:pt x="1164196" y="647670"/>
                </a:lnTo>
                <a:lnTo>
                  <a:pt x="1168150" y="646324"/>
                </a:lnTo>
                <a:close/>
              </a:path>
              <a:path w="1520190" h="675640">
                <a:moveTo>
                  <a:pt x="130231" y="0"/>
                </a:moveTo>
                <a:lnTo>
                  <a:pt x="83405" y="3656"/>
                </a:lnTo>
                <a:lnTo>
                  <a:pt x="36918" y="11637"/>
                </a:lnTo>
                <a:lnTo>
                  <a:pt x="20427" y="57456"/>
                </a:lnTo>
                <a:lnTo>
                  <a:pt x="8863" y="103811"/>
                </a:lnTo>
                <a:lnTo>
                  <a:pt x="2096" y="150389"/>
                </a:lnTo>
                <a:lnTo>
                  <a:pt x="0" y="196879"/>
                </a:lnTo>
                <a:lnTo>
                  <a:pt x="2444" y="242966"/>
                </a:lnTo>
                <a:lnTo>
                  <a:pt x="9301" y="288338"/>
                </a:lnTo>
                <a:lnTo>
                  <a:pt x="20442" y="332683"/>
                </a:lnTo>
                <a:lnTo>
                  <a:pt x="35739" y="375688"/>
                </a:lnTo>
                <a:lnTo>
                  <a:pt x="55064" y="417039"/>
                </a:lnTo>
                <a:lnTo>
                  <a:pt x="78289" y="456425"/>
                </a:lnTo>
                <a:lnTo>
                  <a:pt x="105284" y="493531"/>
                </a:lnTo>
                <a:lnTo>
                  <a:pt x="135922" y="528046"/>
                </a:lnTo>
                <a:lnTo>
                  <a:pt x="170074" y="559657"/>
                </a:lnTo>
                <a:lnTo>
                  <a:pt x="207612" y="588050"/>
                </a:lnTo>
                <a:lnTo>
                  <a:pt x="248407" y="612913"/>
                </a:lnTo>
                <a:lnTo>
                  <a:pt x="292331" y="633933"/>
                </a:lnTo>
                <a:lnTo>
                  <a:pt x="338514" y="650494"/>
                </a:lnTo>
                <a:lnTo>
                  <a:pt x="385840" y="662148"/>
                </a:lnTo>
                <a:lnTo>
                  <a:pt x="433925" y="668882"/>
                </a:lnTo>
                <a:lnTo>
                  <a:pt x="482386" y="670682"/>
                </a:lnTo>
                <a:lnTo>
                  <a:pt x="530838" y="667531"/>
                </a:lnTo>
                <a:lnTo>
                  <a:pt x="578897" y="659417"/>
                </a:lnTo>
                <a:lnTo>
                  <a:pt x="626180" y="646324"/>
                </a:lnTo>
                <a:lnTo>
                  <a:pt x="1168150" y="646324"/>
                </a:lnTo>
                <a:lnTo>
                  <a:pt x="1207616" y="632885"/>
                </a:lnTo>
                <a:lnTo>
                  <a:pt x="1249265" y="614068"/>
                </a:lnTo>
                <a:lnTo>
                  <a:pt x="1288860" y="591399"/>
                </a:lnTo>
                <a:lnTo>
                  <a:pt x="1326115" y="565061"/>
                </a:lnTo>
                <a:lnTo>
                  <a:pt x="1360744" y="535236"/>
                </a:lnTo>
                <a:lnTo>
                  <a:pt x="1392464" y="502104"/>
                </a:lnTo>
                <a:lnTo>
                  <a:pt x="1420989" y="465848"/>
                </a:lnTo>
                <a:lnTo>
                  <a:pt x="1446035" y="426649"/>
                </a:lnTo>
                <a:lnTo>
                  <a:pt x="1467315" y="384689"/>
                </a:lnTo>
                <a:lnTo>
                  <a:pt x="1484546" y="340150"/>
                </a:lnTo>
                <a:lnTo>
                  <a:pt x="1497441" y="293213"/>
                </a:lnTo>
                <a:lnTo>
                  <a:pt x="1505853" y="242179"/>
                </a:lnTo>
                <a:lnTo>
                  <a:pt x="1508666" y="190537"/>
                </a:lnTo>
                <a:lnTo>
                  <a:pt x="1508650" y="182741"/>
                </a:lnTo>
                <a:lnTo>
                  <a:pt x="1508536" y="174945"/>
                </a:lnTo>
                <a:lnTo>
                  <a:pt x="1508229" y="167149"/>
                </a:lnTo>
                <a:lnTo>
                  <a:pt x="1507834" y="162019"/>
                </a:lnTo>
                <a:lnTo>
                  <a:pt x="731338" y="162019"/>
                </a:lnTo>
                <a:lnTo>
                  <a:pt x="681995" y="161848"/>
                </a:lnTo>
                <a:lnTo>
                  <a:pt x="632957" y="157072"/>
                </a:lnTo>
                <a:lnTo>
                  <a:pt x="584291" y="146869"/>
                </a:lnTo>
                <a:lnTo>
                  <a:pt x="537857" y="131436"/>
                </a:lnTo>
                <a:lnTo>
                  <a:pt x="492915" y="112033"/>
                </a:lnTo>
                <a:lnTo>
                  <a:pt x="448812" y="90337"/>
                </a:lnTo>
                <a:lnTo>
                  <a:pt x="404890" y="68026"/>
                </a:lnTo>
                <a:lnTo>
                  <a:pt x="360494" y="46777"/>
                </a:lnTo>
                <a:lnTo>
                  <a:pt x="314970" y="28269"/>
                </a:lnTo>
                <a:lnTo>
                  <a:pt x="269765" y="14803"/>
                </a:lnTo>
                <a:lnTo>
                  <a:pt x="223708" y="5591"/>
                </a:lnTo>
                <a:lnTo>
                  <a:pt x="177098" y="651"/>
                </a:lnTo>
                <a:lnTo>
                  <a:pt x="130231" y="0"/>
                </a:lnTo>
                <a:close/>
              </a:path>
              <a:path w="1520190" h="675640">
                <a:moveTo>
                  <a:pt x="1134148" y="654743"/>
                </a:moveTo>
                <a:lnTo>
                  <a:pt x="930527" y="654743"/>
                </a:lnTo>
                <a:lnTo>
                  <a:pt x="978520" y="662847"/>
                </a:lnTo>
                <a:lnTo>
                  <a:pt x="1026169" y="666011"/>
                </a:lnTo>
                <a:lnTo>
                  <a:pt x="1073188" y="664414"/>
                </a:lnTo>
                <a:lnTo>
                  <a:pt x="1119292" y="658240"/>
                </a:lnTo>
                <a:lnTo>
                  <a:pt x="1134148" y="654743"/>
                </a:lnTo>
                <a:close/>
              </a:path>
              <a:path w="1520190" h="675640">
                <a:moveTo>
                  <a:pt x="1275548" y="86831"/>
                </a:moveTo>
                <a:lnTo>
                  <a:pt x="1226467" y="88104"/>
                </a:lnTo>
                <a:lnTo>
                  <a:pt x="1177444" y="91275"/>
                </a:lnTo>
                <a:lnTo>
                  <a:pt x="1128537" y="96346"/>
                </a:lnTo>
                <a:lnTo>
                  <a:pt x="1079799" y="103317"/>
                </a:lnTo>
                <a:lnTo>
                  <a:pt x="1030151" y="112366"/>
                </a:lnTo>
                <a:lnTo>
                  <a:pt x="930460" y="133090"/>
                </a:lnTo>
                <a:lnTo>
                  <a:pt x="880548" y="143120"/>
                </a:lnTo>
                <a:lnTo>
                  <a:pt x="830681" y="151833"/>
                </a:lnTo>
                <a:lnTo>
                  <a:pt x="780922" y="158407"/>
                </a:lnTo>
                <a:lnTo>
                  <a:pt x="731338" y="162019"/>
                </a:lnTo>
                <a:lnTo>
                  <a:pt x="1507834" y="162019"/>
                </a:lnTo>
                <a:lnTo>
                  <a:pt x="1507629" y="159353"/>
                </a:lnTo>
                <a:lnTo>
                  <a:pt x="1511213" y="146869"/>
                </a:lnTo>
                <a:lnTo>
                  <a:pt x="1514452" y="134305"/>
                </a:lnTo>
                <a:lnTo>
                  <a:pt x="1517349" y="121655"/>
                </a:lnTo>
                <a:lnTo>
                  <a:pt x="1519901" y="108930"/>
                </a:lnTo>
                <a:lnTo>
                  <a:pt x="1471356" y="100717"/>
                </a:lnTo>
                <a:lnTo>
                  <a:pt x="1422593" y="94400"/>
                </a:lnTo>
                <a:lnTo>
                  <a:pt x="1373667" y="89979"/>
                </a:lnTo>
                <a:lnTo>
                  <a:pt x="1324633" y="87456"/>
                </a:lnTo>
                <a:lnTo>
                  <a:pt x="1275548" y="86831"/>
                </a:lnTo>
                <a:close/>
              </a:path>
            </a:pathLst>
          </a:custGeom>
          <a:solidFill>
            <a:srgbClr val="000000">
              <a:alpha val="3184"/>
            </a:srgbClr>
          </a:solidFill>
        </p:spPr>
        <p:txBody>
          <a:bodyPr wrap="square" lIns="0" tIns="0" rIns="0" bIns="0" rtlCol="0"/>
          <a:lstStyle/>
          <a:p>
            <a:endParaRPr/>
          </a:p>
        </p:txBody>
      </p:sp>
      <p:sp>
        <p:nvSpPr>
          <p:cNvPr id="29" name="object 29"/>
          <p:cNvSpPr txBox="1"/>
          <p:nvPr/>
        </p:nvSpPr>
        <p:spPr>
          <a:xfrm>
            <a:off x="887796" y="10091704"/>
            <a:ext cx="3587115" cy="402590"/>
          </a:xfrm>
          <a:prstGeom prst="rect">
            <a:avLst/>
          </a:prstGeom>
        </p:spPr>
        <p:txBody>
          <a:bodyPr vert="horz" wrap="square" lIns="0" tIns="15240" rIns="0" bIns="0" rtlCol="0">
            <a:spAutoFit/>
          </a:bodyPr>
          <a:lstStyle/>
          <a:p>
            <a:pPr marL="12700">
              <a:lnSpc>
                <a:spcPct val="100000"/>
              </a:lnSpc>
              <a:spcBef>
                <a:spcPts val="120"/>
              </a:spcBef>
            </a:pPr>
            <a:r>
              <a:rPr sz="2450" b="1" spc="20" dirty="0">
                <a:solidFill>
                  <a:srgbClr val="FFFFFF"/>
                </a:solidFill>
                <a:latin typeface="Arial"/>
                <a:cs typeface="Arial"/>
              </a:rPr>
              <a:t>Avv. </a:t>
            </a:r>
            <a:r>
              <a:rPr sz="2450" b="1" spc="100" dirty="0">
                <a:solidFill>
                  <a:srgbClr val="FFFFFF"/>
                </a:solidFill>
                <a:latin typeface="Arial"/>
                <a:cs typeface="Arial"/>
              </a:rPr>
              <a:t>Marisa</a:t>
            </a:r>
            <a:r>
              <a:rPr sz="2450" b="1" spc="-285" dirty="0">
                <a:solidFill>
                  <a:srgbClr val="FFFFFF"/>
                </a:solidFill>
                <a:latin typeface="Arial"/>
                <a:cs typeface="Arial"/>
              </a:rPr>
              <a:t> </a:t>
            </a:r>
            <a:r>
              <a:rPr sz="2450" b="1" spc="145" dirty="0" err="1">
                <a:solidFill>
                  <a:srgbClr val="FFFFFF"/>
                </a:solidFill>
                <a:latin typeface="Arial"/>
                <a:cs typeface="Arial"/>
              </a:rPr>
              <a:t>Marra</a:t>
            </a:r>
            <a:r>
              <a:rPr lang="it-IT" sz="2450" b="1" spc="145" dirty="0" err="1">
                <a:solidFill>
                  <a:srgbClr val="FFFFFF"/>
                </a:solidFill>
                <a:latin typeface="Arial"/>
                <a:cs typeface="Arial"/>
              </a:rPr>
              <a:t>ffi</a:t>
            </a:r>
            <a:r>
              <a:rPr sz="2450" b="1" spc="145" dirty="0">
                <a:solidFill>
                  <a:srgbClr val="FFFFFF"/>
                </a:solidFill>
                <a:latin typeface="Arial"/>
                <a:cs typeface="Arial"/>
              </a:rPr>
              <a:t>no</a:t>
            </a:r>
            <a:endParaRPr sz="2450" dirty="0">
              <a:latin typeface="Arial"/>
              <a:cs typeface="Arial"/>
            </a:endParaRPr>
          </a:p>
        </p:txBody>
      </p:sp>
      <p:sp>
        <p:nvSpPr>
          <p:cNvPr id="30" name="object 30"/>
          <p:cNvSpPr txBox="1"/>
          <p:nvPr/>
        </p:nvSpPr>
        <p:spPr>
          <a:xfrm>
            <a:off x="887796" y="10562894"/>
            <a:ext cx="5522595" cy="402590"/>
          </a:xfrm>
          <a:prstGeom prst="rect">
            <a:avLst/>
          </a:prstGeom>
        </p:spPr>
        <p:txBody>
          <a:bodyPr vert="horz" wrap="square" lIns="0" tIns="15240" rIns="0" bIns="0" rtlCol="0">
            <a:spAutoFit/>
          </a:bodyPr>
          <a:lstStyle/>
          <a:p>
            <a:pPr marL="12700">
              <a:lnSpc>
                <a:spcPct val="100000"/>
              </a:lnSpc>
              <a:spcBef>
                <a:spcPts val="120"/>
              </a:spcBef>
            </a:pPr>
            <a:r>
              <a:rPr sz="2450" spc="135" dirty="0" err="1">
                <a:solidFill>
                  <a:srgbClr val="FFFFFF"/>
                </a:solidFill>
                <a:latin typeface="Tahoma"/>
                <a:cs typeface="Tahoma"/>
              </a:rPr>
              <a:t>marisa@studiolegalemarra</a:t>
            </a:r>
            <a:r>
              <a:rPr lang="it-IT" sz="2450" spc="135" dirty="0" err="1">
                <a:solidFill>
                  <a:srgbClr val="FFFFFF"/>
                </a:solidFill>
                <a:latin typeface="Tahoma"/>
                <a:cs typeface="Tahoma"/>
              </a:rPr>
              <a:t>ffino</a:t>
            </a:r>
            <a:r>
              <a:rPr sz="2450" spc="135" dirty="0">
                <a:solidFill>
                  <a:srgbClr val="FFFFFF"/>
                </a:solidFill>
                <a:latin typeface="Tahoma"/>
                <a:cs typeface="Tahoma"/>
              </a:rPr>
              <a:t>.com</a:t>
            </a:r>
            <a:endParaRPr sz="2450" dirty="0">
              <a:latin typeface="Tahoma"/>
              <a:cs typeface="Tahoma"/>
            </a:endParaRPr>
          </a:p>
        </p:txBody>
      </p:sp>
      <p:sp>
        <p:nvSpPr>
          <p:cNvPr id="31" name="object 31"/>
          <p:cNvSpPr/>
          <p:nvPr/>
        </p:nvSpPr>
        <p:spPr>
          <a:xfrm>
            <a:off x="2057460" y="8886017"/>
            <a:ext cx="616585" cy="786765"/>
          </a:xfrm>
          <a:custGeom>
            <a:avLst/>
            <a:gdLst/>
            <a:ahLst/>
            <a:cxnLst/>
            <a:rect l="l" t="t" r="r" b="b"/>
            <a:pathLst>
              <a:path w="616585" h="786765">
                <a:moveTo>
                  <a:pt x="599298" y="374"/>
                </a:moveTo>
                <a:lnTo>
                  <a:pt x="252933" y="374"/>
                </a:lnTo>
                <a:lnTo>
                  <a:pt x="0" y="566262"/>
                </a:lnTo>
                <a:lnTo>
                  <a:pt x="130545" y="786558"/>
                </a:lnTo>
                <a:lnTo>
                  <a:pt x="146864" y="786558"/>
                </a:lnTo>
                <a:lnTo>
                  <a:pt x="181923" y="705796"/>
                </a:lnTo>
                <a:lnTo>
                  <a:pt x="265171" y="516797"/>
                </a:lnTo>
                <a:lnTo>
                  <a:pt x="363718" y="299497"/>
                </a:lnTo>
                <a:lnTo>
                  <a:pt x="444672" y="133828"/>
                </a:lnTo>
                <a:lnTo>
                  <a:pt x="505865" y="49296"/>
                </a:lnTo>
                <a:lnTo>
                  <a:pt x="560940" y="10497"/>
                </a:lnTo>
                <a:lnTo>
                  <a:pt x="599298" y="374"/>
                </a:lnTo>
                <a:close/>
              </a:path>
              <a:path w="616585" h="786765">
                <a:moveTo>
                  <a:pt x="600716" y="0"/>
                </a:moveTo>
                <a:lnTo>
                  <a:pt x="599298" y="374"/>
                </a:lnTo>
                <a:lnTo>
                  <a:pt x="616014" y="374"/>
                </a:lnTo>
                <a:lnTo>
                  <a:pt x="600716" y="0"/>
                </a:lnTo>
                <a:close/>
              </a:path>
            </a:pathLst>
          </a:custGeom>
          <a:solidFill>
            <a:srgbClr val="FFFFFF"/>
          </a:solidFill>
        </p:spPr>
        <p:txBody>
          <a:bodyPr wrap="square" lIns="0" tIns="0" rIns="0" bIns="0" rtlCol="0"/>
          <a:lstStyle/>
          <a:p>
            <a:endParaRPr/>
          </a:p>
        </p:txBody>
      </p:sp>
      <p:sp>
        <p:nvSpPr>
          <p:cNvPr id="32" name="object 32"/>
          <p:cNvSpPr/>
          <p:nvPr/>
        </p:nvSpPr>
        <p:spPr>
          <a:xfrm>
            <a:off x="1562813" y="8886541"/>
            <a:ext cx="422275" cy="786130"/>
          </a:xfrm>
          <a:custGeom>
            <a:avLst/>
            <a:gdLst/>
            <a:ahLst/>
            <a:cxnLst/>
            <a:rect l="l" t="t" r="r" b="b"/>
            <a:pathLst>
              <a:path w="422275" h="786129">
                <a:moveTo>
                  <a:pt x="413056" y="0"/>
                </a:moveTo>
                <a:lnTo>
                  <a:pt x="9179" y="0"/>
                </a:lnTo>
                <a:lnTo>
                  <a:pt x="24159" y="358"/>
                </a:lnTo>
                <a:lnTo>
                  <a:pt x="57114" y="9110"/>
                </a:lnTo>
                <a:lnTo>
                  <a:pt x="90069" y="37774"/>
                </a:lnTo>
                <a:lnTo>
                  <a:pt x="105049" y="97865"/>
                </a:lnTo>
                <a:lnTo>
                  <a:pt x="105049" y="678803"/>
                </a:lnTo>
                <a:lnTo>
                  <a:pt x="102834" y="695558"/>
                </a:lnTo>
                <a:lnTo>
                  <a:pt x="90388" y="732419"/>
                </a:lnTo>
                <a:lnTo>
                  <a:pt x="59010" y="769279"/>
                </a:lnTo>
                <a:lnTo>
                  <a:pt x="0" y="786034"/>
                </a:lnTo>
                <a:lnTo>
                  <a:pt x="422235" y="786034"/>
                </a:lnTo>
                <a:lnTo>
                  <a:pt x="363225" y="769279"/>
                </a:lnTo>
                <a:lnTo>
                  <a:pt x="331848" y="732419"/>
                </a:lnTo>
                <a:lnTo>
                  <a:pt x="319402" y="695558"/>
                </a:lnTo>
                <a:lnTo>
                  <a:pt x="317187" y="678803"/>
                </a:lnTo>
                <a:lnTo>
                  <a:pt x="317187" y="97865"/>
                </a:lnTo>
                <a:lnTo>
                  <a:pt x="332166" y="37774"/>
                </a:lnTo>
                <a:lnTo>
                  <a:pt x="365121" y="9110"/>
                </a:lnTo>
                <a:lnTo>
                  <a:pt x="398076" y="358"/>
                </a:lnTo>
                <a:lnTo>
                  <a:pt x="413056" y="0"/>
                </a:lnTo>
                <a:close/>
              </a:path>
            </a:pathLst>
          </a:custGeom>
          <a:solidFill>
            <a:srgbClr val="FFFFFF"/>
          </a:solidFill>
        </p:spPr>
        <p:txBody>
          <a:bodyPr wrap="square" lIns="0" tIns="0" rIns="0" bIns="0" rtlCol="0"/>
          <a:lstStyle/>
          <a:p>
            <a:endParaRPr/>
          </a:p>
        </p:txBody>
      </p:sp>
      <p:sp>
        <p:nvSpPr>
          <p:cNvPr id="33" name="object 33"/>
          <p:cNvSpPr/>
          <p:nvPr/>
        </p:nvSpPr>
        <p:spPr>
          <a:xfrm>
            <a:off x="837671" y="9428646"/>
            <a:ext cx="339090" cy="245110"/>
          </a:xfrm>
          <a:custGeom>
            <a:avLst/>
            <a:gdLst/>
            <a:ahLst/>
            <a:cxnLst/>
            <a:rect l="l" t="t" r="r" b="b"/>
            <a:pathLst>
              <a:path w="339090" h="245109">
                <a:moveTo>
                  <a:pt x="203435" y="0"/>
                </a:moveTo>
                <a:lnTo>
                  <a:pt x="191168" y="42401"/>
                </a:lnTo>
                <a:lnTo>
                  <a:pt x="174127" y="88625"/>
                </a:lnTo>
                <a:lnTo>
                  <a:pt x="151819" y="134901"/>
                </a:lnTo>
                <a:lnTo>
                  <a:pt x="123747" y="177457"/>
                </a:lnTo>
                <a:lnTo>
                  <a:pt x="89417" y="212522"/>
                </a:lnTo>
                <a:lnTo>
                  <a:pt x="48333" y="236327"/>
                </a:lnTo>
                <a:lnTo>
                  <a:pt x="0" y="245100"/>
                </a:lnTo>
                <a:lnTo>
                  <a:pt x="338603" y="245100"/>
                </a:lnTo>
                <a:lnTo>
                  <a:pt x="314763" y="240682"/>
                </a:lnTo>
                <a:lnTo>
                  <a:pt x="264151" y="212923"/>
                </a:lnTo>
                <a:lnTo>
                  <a:pt x="218129" y="140062"/>
                </a:lnTo>
                <a:lnTo>
                  <a:pt x="208057" y="339"/>
                </a:lnTo>
                <a:lnTo>
                  <a:pt x="203435" y="0"/>
                </a:lnTo>
                <a:close/>
              </a:path>
            </a:pathLst>
          </a:custGeom>
          <a:solidFill>
            <a:srgbClr val="FFFFFF"/>
          </a:solidFill>
        </p:spPr>
        <p:txBody>
          <a:bodyPr wrap="square" lIns="0" tIns="0" rIns="0" bIns="0" rtlCol="0"/>
          <a:lstStyle/>
          <a:p>
            <a:endParaRPr/>
          </a:p>
        </p:txBody>
      </p:sp>
      <p:sp>
        <p:nvSpPr>
          <p:cNvPr id="34" name="object 34"/>
          <p:cNvSpPr/>
          <p:nvPr/>
        </p:nvSpPr>
        <p:spPr>
          <a:xfrm>
            <a:off x="2383825" y="9428646"/>
            <a:ext cx="339090" cy="245110"/>
          </a:xfrm>
          <a:custGeom>
            <a:avLst/>
            <a:gdLst/>
            <a:ahLst/>
            <a:cxnLst/>
            <a:rect l="l" t="t" r="r" b="b"/>
            <a:pathLst>
              <a:path w="339089" h="245109">
                <a:moveTo>
                  <a:pt x="135167" y="0"/>
                </a:moveTo>
                <a:lnTo>
                  <a:pt x="130545" y="339"/>
                </a:lnTo>
                <a:lnTo>
                  <a:pt x="120474" y="140062"/>
                </a:lnTo>
                <a:lnTo>
                  <a:pt x="74452" y="212923"/>
                </a:lnTo>
                <a:lnTo>
                  <a:pt x="23839" y="240682"/>
                </a:lnTo>
                <a:lnTo>
                  <a:pt x="0" y="245100"/>
                </a:lnTo>
                <a:lnTo>
                  <a:pt x="338603" y="245100"/>
                </a:lnTo>
                <a:lnTo>
                  <a:pt x="290270" y="236327"/>
                </a:lnTo>
                <a:lnTo>
                  <a:pt x="249186" y="212522"/>
                </a:lnTo>
                <a:lnTo>
                  <a:pt x="214855" y="177457"/>
                </a:lnTo>
                <a:lnTo>
                  <a:pt x="186784" y="134901"/>
                </a:lnTo>
                <a:lnTo>
                  <a:pt x="164475" y="88625"/>
                </a:lnTo>
                <a:lnTo>
                  <a:pt x="147435" y="42401"/>
                </a:lnTo>
                <a:lnTo>
                  <a:pt x="135167" y="0"/>
                </a:lnTo>
                <a:close/>
              </a:path>
            </a:pathLst>
          </a:custGeom>
          <a:solidFill>
            <a:srgbClr val="FFFFFF"/>
          </a:solidFill>
        </p:spPr>
        <p:txBody>
          <a:bodyPr wrap="square" lIns="0" tIns="0" rIns="0" bIns="0" rtlCol="0"/>
          <a:lstStyle/>
          <a:p>
            <a:endParaRPr/>
          </a:p>
        </p:txBody>
      </p:sp>
      <p:sp>
        <p:nvSpPr>
          <p:cNvPr id="35" name="object 35"/>
          <p:cNvSpPr/>
          <p:nvPr/>
        </p:nvSpPr>
        <p:spPr>
          <a:xfrm>
            <a:off x="886625" y="8886017"/>
            <a:ext cx="616585" cy="786765"/>
          </a:xfrm>
          <a:custGeom>
            <a:avLst/>
            <a:gdLst/>
            <a:ahLst/>
            <a:cxnLst/>
            <a:rect l="l" t="t" r="r" b="b"/>
            <a:pathLst>
              <a:path w="616585" h="786765">
                <a:moveTo>
                  <a:pt x="363080" y="374"/>
                </a:moveTo>
                <a:lnTo>
                  <a:pt x="16716" y="374"/>
                </a:lnTo>
                <a:lnTo>
                  <a:pt x="55074" y="10497"/>
                </a:lnTo>
                <a:lnTo>
                  <a:pt x="110148" y="49296"/>
                </a:lnTo>
                <a:lnTo>
                  <a:pt x="171342" y="133828"/>
                </a:lnTo>
                <a:lnTo>
                  <a:pt x="252295" y="299497"/>
                </a:lnTo>
                <a:lnTo>
                  <a:pt x="350842" y="516797"/>
                </a:lnTo>
                <a:lnTo>
                  <a:pt x="434091" y="705796"/>
                </a:lnTo>
                <a:lnTo>
                  <a:pt x="469149" y="786558"/>
                </a:lnTo>
                <a:lnTo>
                  <a:pt x="485468" y="786558"/>
                </a:lnTo>
                <a:lnTo>
                  <a:pt x="616014" y="566262"/>
                </a:lnTo>
                <a:lnTo>
                  <a:pt x="363080" y="374"/>
                </a:lnTo>
                <a:close/>
              </a:path>
              <a:path w="616585" h="786765">
                <a:moveTo>
                  <a:pt x="15298" y="0"/>
                </a:moveTo>
                <a:lnTo>
                  <a:pt x="0" y="374"/>
                </a:lnTo>
                <a:lnTo>
                  <a:pt x="16716" y="374"/>
                </a:lnTo>
                <a:lnTo>
                  <a:pt x="15298" y="0"/>
                </a:lnTo>
                <a:close/>
              </a:path>
            </a:pathLst>
          </a:custGeom>
          <a:solidFill>
            <a:srgbClr val="FFFFFF"/>
          </a:solidFill>
        </p:spPr>
        <p:txBody>
          <a:bodyPr wrap="square" lIns="0" tIns="0" rIns="0" bIns="0" rtlCol="0"/>
          <a:lstStyle/>
          <a:p>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288</TotalTime>
  <Words>1512</Words>
  <Application>Microsoft Office PowerPoint</Application>
  <PresentationFormat>Personalizzato</PresentationFormat>
  <Paragraphs>264</Paragraphs>
  <Slides>40</Slides>
  <Notes>1</Notes>
  <HiddenSlides>0</HiddenSlides>
  <MMClips>0</MMClips>
  <ScaleCrop>false</ScaleCrop>
  <HeadingPairs>
    <vt:vector size="6" baseType="variant">
      <vt:variant>
        <vt:lpstr>Caratteri utilizzati</vt:lpstr>
      </vt:variant>
      <vt:variant>
        <vt:i4>8</vt:i4>
      </vt:variant>
      <vt:variant>
        <vt:lpstr>Tema</vt:lpstr>
      </vt:variant>
      <vt:variant>
        <vt:i4>1</vt:i4>
      </vt:variant>
      <vt:variant>
        <vt:lpstr>Titoli diapositive</vt:lpstr>
      </vt:variant>
      <vt:variant>
        <vt:i4>40</vt:i4>
      </vt:variant>
    </vt:vector>
  </HeadingPairs>
  <TitlesOfParts>
    <vt:vector size="49" baseType="lpstr">
      <vt:lpstr>Arial</vt:lpstr>
      <vt:lpstr>Bebas Neue</vt:lpstr>
      <vt:lpstr>Calibri</vt:lpstr>
      <vt:lpstr>Century Gothic</vt:lpstr>
      <vt:lpstr>Helvetica</vt:lpstr>
      <vt:lpstr>Helvetica Neue Medium</vt:lpstr>
      <vt:lpstr>Tahoma</vt:lpstr>
      <vt:lpstr>Times New Roman</vt:lpstr>
      <vt:lpstr>Office Theme</vt:lpstr>
      <vt:lpstr>Presentazione standard di PowerPoint</vt:lpstr>
      <vt:lpstr>Presentazione standard di PowerPoint</vt:lpstr>
      <vt:lpstr>L’importanza dell’esempio e la capacità di ascolto</vt:lpstr>
      <vt:lpstr>Parlare di «scherzi» banalizza l’accaduto</vt:lpstr>
      <vt:lpstr>Parlareste di</vt:lpstr>
      <vt:lpstr>Parlareste di</vt:lpstr>
      <vt:lpstr>Parlareste di</vt:lpstr>
      <vt:lpstr>Parlereste di scherzi in questo caso?</vt:lpstr>
      <vt:lpstr>Parlareste di</vt:lpstr>
      <vt:lpstr>Parlareste di</vt:lpstr>
      <vt:lpstr>Presentazione standard di PowerPoint</vt:lpstr>
      <vt:lpstr>Presentazione standard di PowerPoint</vt:lpstr>
      <vt:lpstr>Presentazione standard di PowerPoint</vt:lpstr>
      <vt:lpstr>DIFFAMAZIONE AGGRAVATA</vt:lpstr>
      <vt:lpstr>Presentazione standard di PowerPoint</vt:lpstr>
      <vt:lpstr>Presentazione standard di PowerPoint</vt:lpstr>
      <vt:lpstr>Presentazione standard di PowerPoint</vt:lpstr>
      <vt:lpstr>Presentazione standard di PowerPoint</vt:lpstr>
      <vt:lpstr>Presentazione standard di PowerPoint</vt:lpstr>
      <vt:lpstr>CASO 1</vt:lpstr>
      <vt:lpstr>CASO 2</vt:lpstr>
      <vt:lpstr>ISTANZA AL SOCIAL NETWORK</vt:lpstr>
      <vt:lpstr>SEGNALA CONTENUTO</vt:lpstr>
      <vt:lpstr>IL RECLAMO AL GARANTE</vt:lpstr>
      <vt:lpstr>CHI LO FA?  Anche il minorenne  in proprio che abbia compiuto 14 anni, accompagnato dal genitore o dal tutore  </vt:lpstr>
      <vt:lpstr>CHI LA SPORGE?   Anche il minorenne  in proprio che abbia compiuto 14 anni </vt:lpstr>
      <vt:lpstr>Presentazione standard di PowerPoint</vt:lpstr>
      <vt:lpstr>I PRINCIPALI  ESITI</vt:lpstr>
      <vt:lpstr>Come mi vedo  da grande?</vt:lpstr>
      <vt:lpstr>LA MESSA ALLA PROVA</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Il Processo</vt:lpstr>
      <vt:lpstr>LA SENTENZA</vt:lpstr>
      <vt:lpstr>INVERTIRE LA ROTTA</vt:lpstr>
      <vt:lpstr>Buon lavoro!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Cyberbullismo a scuola2</dc:title>
  <dc:creator>Marisa</dc:creator>
  <cp:lastModifiedBy>Simonetta</cp:lastModifiedBy>
  <cp:revision>35</cp:revision>
  <dcterms:created xsi:type="dcterms:W3CDTF">2020-02-15T15:39:29Z</dcterms:created>
  <dcterms:modified xsi:type="dcterms:W3CDTF">2022-05-01T16:52:08Z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2019-02-27T00:00:00Z</vt:filetime>
  </property>
  <property fmtid="{D5CDD505-2E9C-101B-9397-08002B2CF9AE}" pid="3" name="Creator">
    <vt:lpwstr>Keynote</vt:lpwstr>
  </property>
  <property fmtid="{D5CDD505-2E9C-101B-9397-08002B2CF9AE}" pid="4" name="LastSaved">
    <vt:filetime>2020-02-15T00:00:00Z</vt:filetime>
  </property>
</Properties>
</file>